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8"/>
  </p:notesMasterIdLst>
  <p:sldIdLst>
    <p:sldId id="256" r:id="rId3"/>
    <p:sldId id="258" r:id="rId4"/>
    <p:sldId id="260" r:id="rId5"/>
    <p:sldId id="259" r:id="rId6"/>
    <p:sldId id="262" r:id="rId7"/>
    <p:sldId id="261" r:id="rId8"/>
    <p:sldId id="264" r:id="rId9"/>
    <p:sldId id="263" r:id="rId10"/>
    <p:sldId id="266" r:id="rId11"/>
    <p:sldId id="265" r:id="rId12"/>
    <p:sldId id="268" r:id="rId13"/>
    <p:sldId id="269" r:id="rId14"/>
    <p:sldId id="293" r:id="rId15"/>
    <p:sldId id="294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</p:sldIdLst>
  <p:sldSz cx="9144000" cy="5143500" type="screen16x9"/>
  <p:notesSz cx="6858000" cy="9144000"/>
  <p:embeddedFontLst>
    <p:embeddedFont>
      <p:font typeface="Amatic SC" panose="020B0604020202020204" charset="-79"/>
      <p:regular r:id="rId29"/>
      <p:bold r:id="rId30"/>
    </p:embeddedFont>
    <p:embeddedFont>
      <p:font typeface="Proxima Nova Semibold" panose="020B0604020202020204" charset="0"/>
      <p:regular r:id="rId31"/>
      <p:bold r:id="rId32"/>
      <p:boldItalic r:id="rId33"/>
    </p:embeddedFont>
    <p:embeddedFont>
      <p:font typeface="Proxima Nova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Fira Sans" panose="020B0604020202020204" charset="0"/>
      <p:regular r:id="rId44"/>
      <p:bold r:id="rId45"/>
      <p:italic r:id="rId46"/>
      <p:boldItalic r:id="rId47"/>
    </p:embeddedFont>
    <p:embeddedFont>
      <p:font typeface="Paytone One" panose="020B0604020202020204" charset="0"/>
      <p:regular r:id="rId48"/>
    </p:embeddedFont>
    <p:embeddedFont>
      <p:font typeface="Roboto Medium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BC10A6-D436-4581-8E9B-70C32FEF049B}">
  <a:tblStyle styleId="{05BC10A6-D436-4581-8E9B-70C32FEF04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9fb1708830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9fb1708830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9fb1708830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9fb1708830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9fb1708830_3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9fb1708830_3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" name="Google Shape;2911;g9fb1708830_3_3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2" name="Google Shape;2912;g9fb1708830_3_3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9fb1708830_3_3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7" name="Google Shape;2947;g9fb1708830_3_3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4" name="Google Shape;6514;g9fb1708830_3_15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5" name="Google Shape;6515;g9fb1708830_3_15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3" name="Google Shape;6933;g9fb1708830_3_15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4" name="Google Shape;6934;g9fb1708830_3_15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3" name="Google Shape;7103;g9fb1708830_3_15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4" name="Google Shape;7104;g9fb1708830_3_15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8" name="Google Shape;7508;g9fb1708830_3_16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9" name="Google Shape;7509;g9fb1708830_3_16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8" name="Google Shape;7888;g9fb1708830_3_16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9" name="Google Shape;7889;g9fb1708830_3_16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a54733ee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a54733ee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" name="Google Shape;8302;g9fb1708830_3_16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3" name="Google Shape;8303;g9fb1708830_3_16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" name="Google Shape;8663;g9fb1708830_3_17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4" name="Google Shape;8664;g9fb1708830_3_17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3" name="Google Shape;9173;g9fb1708830_3_17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4" name="Google Shape;9174;g9fb1708830_3_17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3" name="Google Shape;9793;g9fb1708830_3_18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4" name="Google Shape;9794;g9fb1708830_3_18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7" name="Google Shape;10387;g9fb1708830_3_18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8" name="Google Shape;10388;g9fb1708830_3_18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8" name="Google Shape;10708;g9fb1708830_3_19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9" name="Google Shape;10709;g9fb1708830_3_19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50fc00f41_5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50fc00f41_5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a50fc00f41_5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a50fc00f41_5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a5f90c3ca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a5f90c3ca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a5f90c3ca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a5f90c3ca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9fb170883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9fb170883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9fb170883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9fb170883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9fb1708830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9fb1708830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67" y="-19322"/>
            <a:ext cx="9168092" cy="3410225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643802" y="3019275"/>
            <a:ext cx="5500225" cy="212424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33" y="3147476"/>
            <a:ext cx="5168308" cy="1996015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29952" y="751050"/>
            <a:ext cx="688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39152" y="2840625"/>
            <a:ext cx="60657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407712" y="4471022"/>
            <a:ext cx="1880778" cy="469626"/>
          </a:xfrm>
          <a:custGeom>
            <a:avLst/>
            <a:gdLst/>
            <a:ahLst/>
            <a:cxnLst/>
            <a:rect l="l" t="t" r="r" b="b"/>
            <a:pathLst>
              <a:path w="7930" h="1980" extrusionOk="0">
                <a:moveTo>
                  <a:pt x="2901" y="0"/>
                </a:moveTo>
                <a:cubicBezTo>
                  <a:pt x="2614" y="0"/>
                  <a:pt x="2329" y="53"/>
                  <a:pt x="2060" y="122"/>
                </a:cubicBezTo>
                <a:cubicBezTo>
                  <a:pt x="1584" y="241"/>
                  <a:pt x="1131" y="456"/>
                  <a:pt x="739" y="765"/>
                </a:cubicBezTo>
                <a:cubicBezTo>
                  <a:pt x="358" y="1063"/>
                  <a:pt x="60" y="1503"/>
                  <a:pt x="0" y="1980"/>
                </a:cubicBezTo>
                <a:cubicBezTo>
                  <a:pt x="48" y="1742"/>
                  <a:pt x="155" y="1527"/>
                  <a:pt x="286" y="1325"/>
                </a:cubicBezTo>
                <a:cubicBezTo>
                  <a:pt x="429" y="1134"/>
                  <a:pt x="608" y="968"/>
                  <a:pt x="786" y="825"/>
                </a:cubicBezTo>
                <a:cubicBezTo>
                  <a:pt x="1179" y="539"/>
                  <a:pt x="1620" y="349"/>
                  <a:pt x="2084" y="241"/>
                </a:cubicBezTo>
                <a:cubicBezTo>
                  <a:pt x="2341" y="176"/>
                  <a:pt x="2605" y="132"/>
                  <a:pt x="2864" y="132"/>
                </a:cubicBezTo>
                <a:cubicBezTo>
                  <a:pt x="3074" y="132"/>
                  <a:pt x="3280" y="160"/>
                  <a:pt x="3477" y="230"/>
                </a:cubicBezTo>
                <a:cubicBezTo>
                  <a:pt x="3691" y="301"/>
                  <a:pt x="3894" y="444"/>
                  <a:pt x="4037" y="611"/>
                </a:cubicBezTo>
                <a:cubicBezTo>
                  <a:pt x="4191" y="777"/>
                  <a:pt x="4287" y="992"/>
                  <a:pt x="4299" y="1218"/>
                </a:cubicBezTo>
                <a:lnTo>
                  <a:pt x="4310" y="1420"/>
                </a:lnTo>
                <a:lnTo>
                  <a:pt x="4430" y="1253"/>
                </a:lnTo>
                <a:cubicBezTo>
                  <a:pt x="4608" y="1003"/>
                  <a:pt x="4870" y="813"/>
                  <a:pt x="5168" y="682"/>
                </a:cubicBezTo>
                <a:cubicBezTo>
                  <a:pt x="5429" y="573"/>
                  <a:pt x="5721" y="514"/>
                  <a:pt x="6015" y="514"/>
                </a:cubicBezTo>
                <a:cubicBezTo>
                  <a:pt x="6042" y="514"/>
                  <a:pt x="6069" y="514"/>
                  <a:pt x="6096" y="515"/>
                </a:cubicBezTo>
                <a:cubicBezTo>
                  <a:pt x="6418" y="515"/>
                  <a:pt x="6739" y="587"/>
                  <a:pt x="7049" y="694"/>
                </a:cubicBezTo>
                <a:cubicBezTo>
                  <a:pt x="7347" y="801"/>
                  <a:pt x="7644" y="944"/>
                  <a:pt x="7930" y="1111"/>
                </a:cubicBezTo>
                <a:cubicBezTo>
                  <a:pt x="7656" y="932"/>
                  <a:pt x="7370" y="765"/>
                  <a:pt x="7061" y="634"/>
                </a:cubicBezTo>
                <a:cubicBezTo>
                  <a:pt x="6763" y="515"/>
                  <a:pt x="6430" y="432"/>
                  <a:pt x="6096" y="408"/>
                </a:cubicBezTo>
                <a:cubicBezTo>
                  <a:pt x="6064" y="407"/>
                  <a:pt x="6031" y="406"/>
                  <a:pt x="5998" y="406"/>
                </a:cubicBezTo>
                <a:cubicBezTo>
                  <a:pt x="5698" y="406"/>
                  <a:pt x="5399" y="457"/>
                  <a:pt x="5120" y="575"/>
                </a:cubicBezTo>
                <a:cubicBezTo>
                  <a:pt x="4853" y="674"/>
                  <a:pt x="4610" y="830"/>
                  <a:pt x="4420" y="1045"/>
                </a:cubicBezTo>
                <a:lnTo>
                  <a:pt x="4420" y="1045"/>
                </a:lnTo>
                <a:cubicBezTo>
                  <a:pt x="4379" y="847"/>
                  <a:pt x="4285" y="663"/>
                  <a:pt x="4156" y="515"/>
                </a:cubicBezTo>
                <a:cubicBezTo>
                  <a:pt x="3989" y="325"/>
                  <a:pt x="3763" y="182"/>
                  <a:pt x="3525" y="99"/>
                </a:cubicBezTo>
                <a:cubicBezTo>
                  <a:pt x="3319" y="28"/>
                  <a:pt x="3110" y="0"/>
                  <a:pt x="2901" y="0"/>
                </a:cubicBezTo>
                <a:close/>
              </a:path>
            </a:pathLst>
          </a:custGeom>
          <a:solidFill>
            <a:srgbClr val="EDC182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90309">
            <a:off x="5562937" y="4331096"/>
            <a:ext cx="1470472" cy="367154"/>
          </a:xfrm>
          <a:custGeom>
            <a:avLst/>
            <a:gdLst/>
            <a:ahLst/>
            <a:cxnLst/>
            <a:rect l="l" t="t" r="r" b="b"/>
            <a:pathLst>
              <a:path w="7930" h="1980" extrusionOk="0">
                <a:moveTo>
                  <a:pt x="2901" y="0"/>
                </a:moveTo>
                <a:cubicBezTo>
                  <a:pt x="2614" y="0"/>
                  <a:pt x="2329" y="53"/>
                  <a:pt x="2060" y="122"/>
                </a:cubicBezTo>
                <a:cubicBezTo>
                  <a:pt x="1584" y="241"/>
                  <a:pt x="1131" y="456"/>
                  <a:pt x="739" y="765"/>
                </a:cubicBezTo>
                <a:cubicBezTo>
                  <a:pt x="358" y="1063"/>
                  <a:pt x="60" y="1503"/>
                  <a:pt x="0" y="1980"/>
                </a:cubicBezTo>
                <a:cubicBezTo>
                  <a:pt x="48" y="1742"/>
                  <a:pt x="155" y="1527"/>
                  <a:pt x="286" y="1325"/>
                </a:cubicBezTo>
                <a:cubicBezTo>
                  <a:pt x="429" y="1134"/>
                  <a:pt x="608" y="968"/>
                  <a:pt x="786" y="825"/>
                </a:cubicBezTo>
                <a:cubicBezTo>
                  <a:pt x="1179" y="539"/>
                  <a:pt x="1620" y="349"/>
                  <a:pt x="2084" y="241"/>
                </a:cubicBezTo>
                <a:cubicBezTo>
                  <a:pt x="2341" y="176"/>
                  <a:pt x="2605" y="132"/>
                  <a:pt x="2864" y="132"/>
                </a:cubicBezTo>
                <a:cubicBezTo>
                  <a:pt x="3074" y="132"/>
                  <a:pt x="3280" y="160"/>
                  <a:pt x="3477" y="230"/>
                </a:cubicBezTo>
                <a:cubicBezTo>
                  <a:pt x="3691" y="301"/>
                  <a:pt x="3894" y="444"/>
                  <a:pt x="4037" y="611"/>
                </a:cubicBezTo>
                <a:cubicBezTo>
                  <a:pt x="4191" y="777"/>
                  <a:pt x="4287" y="992"/>
                  <a:pt x="4299" y="1218"/>
                </a:cubicBezTo>
                <a:lnTo>
                  <a:pt x="4310" y="1420"/>
                </a:lnTo>
                <a:lnTo>
                  <a:pt x="4430" y="1253"/>
                </a:lnTo>
                <a:cubicBezTo>
                  <a:pt x="4608" y="1003"/>
                  <a:pt x="4870" y="813"/>
                  <a:pt x="5168" y="682"/>
                </a:cubicBezTo>
                <a:cubicBezTo>
                  <a:pt x="5429" y="573"/>
                  <a:pt x="5721" y="514"/>
                  <a:pt x="6015" y="514"/>
                </a:cubicBezTo>
                <a:cubicBezTo>
                  <a:pt x="6042" y="514"/>
                  <a:pt x="6069" y="514"/>
                  <a:pt x="6096" y="515"/>
                </a:cubicBezTo>
                <a:cubicBezTo>
                  <a:pt x="6418" y="515"/>
                  <a:pt x="6739" y="587"/>
                  <a:pt x="7049" y="694"/>
                </a:cubicBezTo>
                <a:cubicBezTo>
                  <a:pt x="7347" y="801"/>
                  <a:pt x="7644" y="944"/>
                  <a:pt x="7930" y="1111"/>
                </a:cubicBezTo>
                <a:cubicBezTo>
                  <a:pt x="7656" y="932"/>
                  <a:pt x="7370" y="765"/>
                  <a:pt x="7061" y="634"/>
                </a:cubicBezTo>
                <a:cubicBezTo>
                  <a:pt x="6763" y="515"/>
                  <a:pt x="6430" y="432"/>
                  <a:pt x="6096" y="408"/>
                </a:cubicBezTo>
                <a:cubicBezTo>
                  <a:pt x="6064" y="407"/>
                  <a:pt x="6031" y="406"/>
                  <a:pt x="5998" y="406"/>
                </a:cubicBezTo>
                <a:cubicBezTo>
                  <a:pt x="5698" y="406"/>
                  <a:pt x="5399" y="457"/>
                  <a:pt x="5120" y="575"/>
                </a:cubicBezTo>
                <a:cubicBezTo>
                  <a:pt x="4853" y="674"/>
                  <a:pt x="4610" y="830"/>
                  <a:pt x="4420" y="1045"/>
                </a:cubicBezTo>
                <a:lnTo>
                  <a:pt x="4420" y="1045"/>
                </a:lnTo>
                <a:cubicBezTo>
                  <a:pt x="4379" y="847"/>
                  <a:pt x="4285" y="663"/>
                  <a:pt x="4156" y="515"/>
                </a:cubicBezTo>
                <a:cubicBezTo>
                  <a:pt x="3989" y="325"/>
                  <a:pt x="3763" y="182"/>
                  <a:pt x="3525" y="99"/>
                </a:cubicBezTo>
                <a:cubicBezTo>
                  <a:pt x="3319" y="28"/>
                  <a:pt x="3110" y="0"/>
                  <a:pt x="2901" y="0"/>
                </a:cubicBezTo>
                <a:close/>
              </a:path>
            </a:pathLst>
          </a:custGeom>
          <a:solidFill>
            <a:srgbClr val="EDC182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rot="-3063716">
            <a:off x="-691376" y="3465244"/>
            <a:ext cx="1902484" cy="1902484"/>
            <a:chOff x="-3478625" y="372449"/>
            <a:chExt cx="2539123" cy="2539123"/>
          </a:xfrm>
        </p:grpSpPr>
        <p:sp>
          <p:nvSpPr>
            <p:cNvPr id="17" name="Google Shape;17;p2"/>
            <p:cNvSpPr/>
            <p:nvPr/>
          </p:nvSpPr>
          <p:spPr>
            <a:xfrm>
              <a:off x="-3478625" y="372449"/>
              <a:ext cx="2539123" cy="2539123"/>
            </a:xfrm>
            <a:custGeom>
              <a:avLst/>
              <a:gdLst/>
              <a:ahLst/>
              <a:cxnLst/>
              <a:rect l="l" t="t" r="r" b="b"/>
              <a:pathLst>
                <a:path w="24135" h="24135" extrusionOk="0">
                  <a:moveTo>
                    <a:pt x="13752" y="0"/>
                  </a:moveTo>
                  <a:lnTo>
                    <a:pt x="1" y="13752"/>
                  </a:lnTo>
                  <a:lnTo>
                    <a:pt x="10383" y="24134"/>
                  </a:lnTo>
                  <a:lnTo>
                    <a:pt x="24135" y="10382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991310" y="1532978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65" y="0"/>
                  </a:moveTo>
                  <a:cubicBezTo>
                    <a:pt x="357" y="0"/>
                    <a:pt x="250" y="42"/>
                    <a:pt x="167" y="125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57" y="846"/>
                    <a:pt x="465" y="846"/>
                  </a:cubicBezTo>
                  <a:cubicBezTo>
                    <a:pt x="572" y="846"/>
                    <a:pt x="679" y="804"/>
                    <a:pt x="762" y="721"/>
                  </a:cubicBezTo>
                  <a:cubicBezTo>
                    <a:pt x="929" y="554"/>
                    <a:pt x="929" y="292"/>
                    <a:pt x="762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2998885" y="1288058"/>
              <a:ext cx="94053" cy="88477"/>
            </a:xfrm>
            <a:custGeom>
              <a:avLst/>
              <a:gdLst/>
              <a:ahLst/>
              <a:cxnLst/>
              <a:rect l="l" t="t" r="r" b="b"/>
              <a:pathLst>
                <a:path w="894" h="841" extrusionOk="0">
                  <a:moveTo>
                    <a:pt x="501" y="1"/>
                  </a:moveTo>
                  <a:lnTo>
                    <a:pt x="1" y="489"/>
                  </a:lnTo>
                  <a:cubicBezTo>
                    <a:pt x="25" y="572"/>
                    <a:pt x="60" y="655"/>
                    <a:pt x="120" y="715"/>
                  </a:cubicBezTo>
                  <a:cubicBezTo>
                    <a:pt x="203" y="798"/>
                    <a:pt x="313" y="840"/>
                    <a:pt x="424" y="840"/>
                  </a:cubicBezTo>
                  <a:cubicBezTo>
                    <a:pt x="534" y="840"/>
                    <a:pt x="644" y="798"/>
                    <a:pt x="727" y="715"/>
                  </a:cubicBezTo>
                  <a:cubicBezTo>
                    <a:pt x="894" y="548"/>
                    <a:pt x="894" y="286"/>
                    <a:pt x="727" y="120"/>
                  </a:cubicBezTo>
                  <a:cubicBezTo>
                    <a:pt x="656" y="48"/>
                    <a:pt x="572" y="13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749547" y="1291214"/>
              <a:ext cx="98998" cy="89003"/>
            </a:xfrm>
            <a:custGeom>
              <a:avLst/>
              <a:gdLst/>
              <a:ahLst/>
              <a:cxnLst/>
              <a:rect l="l" t="t" r="r" b="b"/>
              <a:pathLst>
                <a:path w="941" h="846" extrusionOk="0">
                  <a:moveTo>
                    <a:pt x="470" y="0"/>
                  </a:moveTo>
                  <a:cubicBezTo>
                    <a:pt x="360" y="0"/>
                    <a:pt x="250" y="42"/>
                    <a:pt x="167" y="125"/>
                  </a:cubicBezTo>
                  <a:cubicBezTo>
                    <a:pt x="0" y="280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41" y="554"/>
                    <a:pt x="941" y="280"/>
                    <a:pt x="774" y="125"/>
                  </a:cubicBezTo>
                  <a:cubicBezTo>
                    <a:pt x="691" y="42"/>
                    <a:pt x="581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2734502" y="1023780"/>
              <a:ext cx="94053" cy="88372"/>
            </a:xfrm>
            <a:custGeom>
              <a:avLst/>
              <a:gdLst/>
              <a:ahLst/>
              <a:cxnLst/>
              <a:rect l="l" t="t" r="r" b="b"/>
              <a:pathLst>
                <a:path w="894" h="840" extrusionOk="0">
                  <a:moveTo>
                    <a:pt x="500" y="0"/>
                  </a:moveTo>
                  <a:lnTo>
                    <a:pt x="0" y="489"/>
                  </a:lnTo>
                  <a:cubicBezTo>
                    <a:pt x="24" y="572"/>
                    <a:pt x="60" y="655"/>
                    <a:pt x="119" y="715"/>
                  </a:cubicBezTo>
                  <a:cubicBezTo>
                    <a:pt x="202" y="798"/>
                    <a:pt x="313" y="840"/>
                    <a:pt x="423" y="840"/>
                  </a:cubicBezTo>
                  <a:cubicBezTo>
                    <a:pt x="533" y="840"/>
                    <a:pt x="643" y="798"/>
                    <a:pt x="726" y="715"/>
                  </a:cubicBezTo>
                  <a:cubicBezTo>
                    <a:pt x="893" y="548"/>
                    <a:pt x="893" y="286"/>
                    <a:pt x="726" y="119"/>
                  </a:cubicBezTo>
                  <a:cubicBezTo>
                    <a:pt x="655" y="48"/>
                    <a:pt x="583" y="12"/>
                    <a:pt x="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2484006" y="1025674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3"/>
                  </a:cubicBezTo>
                  <a:cubicBezTo>
                    <a:pt x="238" y="816"/>
                    <a:pt x="349" y="858"/>
                    <a:pt x="459" y="858"/>
                  </a:cubicBezTo>
                  <a:cubicBezTo>
                    <a:pt x="569" y="858"/>
                    <a:pt x="679" y="816"/>
                    <a:pt x="762" y="733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500313" y="789486"/>
              <a:ext cx="92791" cy="88477"/>
            </a:xfrm>
            <a:custGeom>
              <a:avLst/>
              <a:gdLst/>
              <a:ahLst/>
              <a:cxnLst/>
              <a:rect l="l" t="t" r="r" b="b"/>
              <a:pathLst>
                <a:path w="882" h="841" extrusionOk="0">
                  <a:moveTo>
                    <a:pt x="489" y="1"/>
                  </a:moveTo>
                  <a:lnTo>
                    <a:pt x="1" y="489"/>
                  </a:lnTo>
                  <a:cubicBezTo>
                    <a:pt x="12" y="572"/>
                    <a:pt x="60" y="656"/>
                    <a:pt x="120" y="715"/>
                  </a:cubicBezTo>
                  <a:cubicBezTo>
                    <a:pt x="203" y="799"/>
                    <a:pt x="313" y="840"/>
                    <a:pt x="422" y="840"/>
                  </a:cubicBezTo>
                  <a:cubicBezTo>
                    <a:pt x="530" y="840"/>
                    <a:pt x="638" y="799"/>
                    <a:pt x="715" y="715"/>
                  </a:cubicBezTo>
                  <a:cubicBezTo>
                    <a:pt x="882" y="549"/>
                    <a:pt x="882" y="287"/>
                    <a:pt x="715" y="120"/>
                  </a:cubicBezTo>
                  <a:cubicBezTo>
                    <a:pt x="655" y="60"/>
                    <a:pt x="572" y="13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2247292" y="792011"/>
              <a:ext cx="90266" cy="89109"/>
            </a:xfrm>
            <a:custGeom>
              <a:avLst/>
              <a:gdLst/>
              <a:ahLst/>
              <a:cxnLst/>
              <a:rect l="l" t="t" r="r" b="b"/>
              <a:pathLst>
                <a:path w="858" h="847" extrusionOk="0">
                  <a:moveTo>
                    <a:pt x="429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8"/>
                    <a:pt x="191" y="846"/>
                    <a:pt x="429" y="846"/>
                  </a:cubicBezTo>
                  <a:cubicBezTo>
                    <a:pt x="667" y="846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2236035" y="525208"/>
              <a:ext cx="94053" cy="88477"/>
            </a:xfrm>
            <a:custGeom>
              <a:avLst/>
              <a:gdLst/>
              <a:ahLst/>
              <a:cxnLst/>
              <a:rect l="l" t="t" r="r" b="b"/>
              <a:pathLst>
                <a:path w="894" h="841" extrusionOk="0">
                  <a:moveTo>
                    <a:pt x="501" y="1"/>
                  </a:moveTo>
                  <a:lnTo>
                    <a:pt x="1" y="489"/>
                  </a:lnTo>
                  <a:cubicBezTo>
                    <a:pt x="13" y="572"/>
                    <a:pt x="60" y="656"/>
                    <a:pt x="120" y="715"/>
                  </a:cubicBezTo>
                  <a:cubicBezTo>
                    <a:pt x="203" y="798"/>
                    <a:pt x="313" y="840"/>
                    <a:pt x="423" y="840"/>
                  </a:cubicBezTo>
                  <a:cubicBezTo>
                    <a:pt x="534" y="840"/>
                    <a:pt x="644" y="798"/>
                    <a:pt x="727" y="715"/>
                  </a:cubicBezTo>
                  <a:cubicBezTo>
                    <a:pt x="894" y="548"/>
                    <a:pt x="894" y="286"/>
                    <a:pt x="727" y="120"/>
                  </a:cubicBezTo>
                  <a:cubicBezTo>
                    <a:pt x="656" y="48"/>
                    <a:pt x="572" y="13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986697" y="528364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80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29" y="554"/>
                    <a:pt x="929" y="280"/>
                    <a:pt x="774" y="126"/>
                  </a:cubicBezTo>
                  <a:cubicBezTo>
                    <a:pt x="691" y="42"/>
                    <a:pt x="581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995098" y="2059008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71" y="1"/>
                  </a:moveTo>
                  <a:cubicBezTo>
                    <a:pt x="361" y="1"/>
                    <a:pt x="251" y="43"/>
                    <a:pt x="167" y="126"/>
                  </a:cubicBezTo>
                  <a:cubicBezTo>
                    <a:pt x="1" y="281"/>
                    <a:pt x="1" y="555"/>
                    <a:pt x="167" y="721"/>
                  </a:cubicBezTo>
                  <a:cubicBezTo>
                    <a:pt x="251" y="805"/>
                    <a:pt x="361" y="846"/>
                    <a:pt x="471" y="846"/>
                  </a:cubicBezTo>
                  <a:cubicBezTo>
                    <a:pt x="581" y="846"/>
                    <a:pt x="691" y="805"/>
                    <a:pt x="774" y="721"/>
                  </a:cubicBezTo>
                  <a:cubicBezTo>
                    <a:pt x="929" y="555"/>
                    <a:pt x="929" y="281"/>
                    <a:pt x="774" y="126"/>
                  </a:cubicBezTo>
                  <a:cubicBezTo>
                    <a:pt x="691" y="43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985103" y="1790943"/>
              <a:ext cx="99103" cy="89109"/>
            </a:xfrm>
            <a:custGeom>
              <a:avLst/>
              <a:gdLst/>
              <a:ahLst/>
              <a:cxnLst/>
              <a:rect l="l" t="t" r="r" b="b"/>
              <a:pathLst>
                <a:path w="942" h="847" extrusionOk="0">
                  <a:moveTo>
                    <a:pt x="471" y="1"/>
                  </a:moveTo>
                  <a:cubicBezTo>
                    <a:pt x="361" y="1"/>
                    <a:pt x="251" y="43"/>
                    <a:pt x="168" y="126"/>
                  </a:cubicBezTo>
                  <a:cubicBezTo>
                    <a:pt x="1" y="293"/>
                    <a:pt x="1" y="555"/>
                    <a:pt x="168" y="721"/>
                  </a:cubicBezTo>
                  <a:cubicBezTo>
                    <a:pt x="251" y="805"/>
                    <a:pt x="361" y="846"/>
                    <a:pt x="471" y="846"/>
                  </a:cubicBezTo>
                  <a:cubicBezTo>
                    <a:pt x="581" y="846"/>
                    <a:pt x="691" y="805"/>
                    <a:pt x="775" y="721"/>
                  </a:cubicBezTo>
                  <a:cubicBezTo>
                    <a:pt x="941" y="555"/>
                    <a:pt x="941" y="293"/>
                    <a:pt x="775" y="126"/>
                  </a:cubicBezTo>
                  <a:cubicBezTo>
                    <a:pt x="691" y="43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730820" y="1793468"/>
              <a:ext cx="99103" cy="90371"/>
            </a:xfrm>
            <a:custGeom>
              <a:avLst/>
              <a:gdLst/>
              <a:ahLst/>
              <a:cxnLst/>
              <a:rect l="l" t="t" r="r" b="b"/>
              <a:pathLst>
                <a:path w="942" h="859" extrusionOk="0">
                  <a:moveTo>
                    <a:pt x="471" y="1"/>
                  </a:moveTo>
                  <a:cubicBezTo>
                    <a:pt x="361" y="1"/>
                    <a:pt x="251" y="42"/>
                    <a:pt x="167" y="126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61" y="858"/>
                    <a:pt x="471" y="858"/>
                  </a:cubicBezTo>
                  <a:cubicBezTo>
                    <a:pt x="581" y="858"/>
                    <a:pt x="691" y="816"/>
                    <a:pt x="775" y="733"/>
                  </a:cubicBezTo>
                  <a:cubicBezTo>
                    <a:pt x="941" y="566"/>
                    <a:pt x="941" y="292"/>
                    <a:pt x="775" y="126"/>
                  </a:cubicBezTo>
                  <a:cubicBezTo>
                    <a:pt x="691" y="42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2742077" y="1548022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42"/>
                    <a:pt x="167" y="125"/>
                  </a:cubicBezTo>
                  <a:cubicBezTo>
                    <a:pt x="1" y="292"/>
                    <a:pt x="1" y="566"/>
                    <a:pt x="167" y="732"/>
                  </a:cubicBezTo>
                  <a:cubicBezTo>
                    <a:pt x="251" y="810"/>
                    <a:pt x="358" y="848"/>
                    <a:pt x="465" y="848"/>
                  </a:cubicBezTo>
                  <a:cubicBezTo>
                    <a:pt x="572" y="848"/>
                    <a:pt x="679" y="810"/>
                    <a:pt x="763" y="732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487794" y="1551704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7" y="126"/>
                  </a:cubicBezTo>
                  <a:cubicBezTo>
                    <a:pt x="1" y="293"/>
                    <a:pt x="1" y="555"/>
                    <a:pt x="167" y="721"/>
                  </a:cubicBezTo>
                  <a:cubicBezTo>
                    <a:pt x="251" y="805"/>
                    <a:pt x="358" y="846"/>
                    <a:pt x="465" y="846"/>
                  </a:cubicBezTo>
                  <a:cubicBezTo>
                    <a:pt x="572" y="846"/>
                    <a:pt x="679" y="805"/>
                    <a:pt x="763" y="721"/>
                  </a:cubicBezTo>
                  <a:cubicBezTo>
                    <a:pt x="929" y="555"/>
                    <a:pt x="929" y="293"/>
                    <a:pt x="763" y="126"/>
                  </a:cubicBezTo>
                  <a:cubicBezTo>
                    <a:pt x="679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477799" y="1283639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8" y="126"/>
                  </a:cubicBezTo>
                  <a:cubicBezTo>
                    <a:pt x="1" y="293"/>
                    <a:pt x="1" y="567"/>
                    <a:pt x="168" y="721"/>
                  </a:cubicBezTo>
                  <a:cubicBezTo>
                    <a:pt x="251" y="805"/>
                    <a:pt x="358" y="846"/>
                    <a:pt x="465" y="846"/>
                  </a:cubicBezTo>
                  <a:cubicBezTo>
                    <a:pt x="572" y="846"/>
                    <a:pt x="680" y="805"/>
                    <a:pt x="763" y="721"/>
                  </a:cubicBezTo>
                  <a:cubicBezTo>
                    <a:pt x="930" y="567"/>
                    <a:pt x="930" y="293"/>
                    <a:pt x="763" y="126"/>
                  </a:cubicBezTo>
                  <a:cubicBezTo>
                    <a:pt x="680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2223516" y="1287427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2"/>
                    <a:pt x="168" y="126"/>
                  </a:cubicBezTo>
                  <a:cubicBezTo>
                    <a:pt x="1" y="292"/>
                    <a:pt x="1" y="554"/>
                    <a:pt x="168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30" y="554"/>
                    <a:pt x="930" y="292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243505" y="105039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0" y="0"/>
                  </a:moveTo>
                  <a:cubicBezTo>
                    <a:pt x="352" y="0"/>
                    <a:pt x="244" y="39"/>
                    <a:pt x="167" y="117"/>
                  </a:cubicBezTo>
                  <a:cubicBezTo>
                    <a:pt x="0" y="283"/>
                    <a:pt x="0" y="557"/>
                    <a:pt x="167" y="724"/>
                  </a:cubicBezTo>
                  <a:cubicBezTo>
                    <a:pt x="244" y="807"/>
                    <a:pt x="352" y="849"/>
                    <a:pt x="460" y="849"/>
                  </a:cubicBezTo>
                  <a:cubicBezTo>
                    <a:pt x="569" y="849"/>
                    <a:pt x="679" y="807"/>
                    <a:pt x="762" y="724"/>
                  </a:cubicBezTo>
                  <a:cubicBezTo>
                    <a:pt x="929" y="557"/>
                    <a:pt x="929" y="283"/>
                    <a:pt x="762" y="117"/>
                  </a:cubicBezTo>
                  <a:cubicBezTo>
                    <a:pt x="679" y="39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990484" y="1053238"/>
              <a:ext cx="98998" cy="89319"/>
            </a:xfrm>
            <a:custGeom>
              <a:avLst/>
              <a:gdLst/>
              <a:ahLst/>
              <a:cxnLst/>
              <a:rect l="l" t="t" r="r" b="b"/>
              <a:pathLst>
                <a:path w="941" h="849" extrusionOk="0">
                  <a:moveTo>
                    <a:pt x="471" y="0"/>
                  </a:moveTo>
                  <a:cubicBezTo>
                    <a:pt x="361" y="0"/>
                    <a:pt x="250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50" y="810"/>
                    <a:pt x="361" y="849"/>
                    <a:pt x="471" y="849"/>
                  </a:cubicBezTo>
                  <a:cubicBezTo>
                    <a:pt x="581" y="849"/>
                    <a:pt x="691" y="810"/>
                    <a:pt x="774" y="732"/>
                  </a:cubicBezTo>
                  <a:cubicBezTo>
                    <a:pt x="941" y="566"/>
                    <a:pt x="941" y="292"/>
                    <a:pt x="774" y="125"/>
                  </a:cubicBezTo>
                  <a:cubicBezTo>
                    <a:pt x="691" y="42"/>
                    <a:pt x="58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979227" y="785172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60" y="0"/>
                  </a:moveTo>
                  <a:cubicBezTo>
                    <a:pt x="352" y="0"/>
                    <a:pt x="245" y="42"/>
                    <a:pt x="167" y="125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58" y="858"/>
                    <a:pt x="465" y="858"/>
                  </a:cubicBezTo>
                  <a:cubicBezTo>
                    <a:pt x="572" y="858"/>
                    <a:pt x="679" y="816"/>
                    <a:pt x="763" y="733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724944" y="788960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0"/>
                  </a:moveTo>
                  <a:cubicBezTo>
                    <a:pt x="358" y="0"/>
                    <a:pt x="251" y="42"/>
                    <a:pt x="167" y="125"/>
                  </a:cubicBezTo>
                  <a:cubicBezTo>
                    <a:pt x="1" y="292"/>
                    <a:pt x="1" y="566"/>
                    <a:pt x="167" y="720"/>
                  </a:cubicBezTo>
                  <a:cubicBezTo>
                    <a:pt x="251" y="804"/>
                    <a:pt x="358" y="845"/>
                    <a:pt x="465" y="845"/>
                  </a:cubicBezTo>
                  <a:cubicBezTo>
                    <a:pt x="572" y="845"/>
                    <a:pt x="679" y="804"/>
                    <a:pt x="763" y="720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983841" y="2302561"/>
              <a:ext cx="80271" cy="75432"/>
            </a:xfrm>
            <a:custGeom>
              <a:avLst/>
              <a:gdLst/>
              <a:ahLst/>
              <a:cxnLst/>
              <a:rect l="l" t="t" r="r" b="b"/>
              <a:pathLst>
                <a:path w="763" h="717" extrusionOk="0">
                  <a:moveTo>
                    <a:pt x="297" y="0"/>
                  </a:moveTo>
                  <a:cubicBezTo>
                    <a:pt x="193" y="0"/>
                    <a:pt x="88" y="39"/>
                    <a:pt x="1" y="121"/>
                  </a:cubicBezTo>
                  <a:lnTo>
                    <a:pt x="608" y="716"/>
                  </a:lnTo>
                  <a:cubicBezTo>
                    <a:pt x="763" y="549"/>
                    <a:pt x="763" y="287"/>
                    <a:pt x="596" y="121"/>
                  </a:cubicBezTo>
                  <a:cubicBezTo>
                    <a:pt x="511" y="42"/>
                    <a:pt x="405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2743339" y="2306453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29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55"/>
                    <a:pt x="191" y="846"/>
                    <a:pt x="429" y="846"/>
                  </a:cubicBezTo>
                  <a:cubicBezTo>
                    <a:pt x="656" y="846"/>
                    <a:pt x="846" y="655"/>
                    <a:pt x="846" y="417"/>
                  </a:cubicBezTo>
                  <a:cubicBezTo>
                    <a:pt x="846" y="179"/>
                    <a:pt x="656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737027" y="203775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5" y="1"/>
                  </a:moveTo>
                  <a:cubicBezTo>
                    <a:pt x="357" y="1"/>
                    <a:pt x="250" y="42"/>
                    <a:pt x="167" y="126"/>
                  </a:cubicBezTo>
                  <a:cubicBezTo>
                    <a:pt x="0" y="292"/>
                    <a:pt x="0" y="566"/>
                    <a:pt x="167" y="733"/>
                  </a:cubicBezTo>
                  <a:cubicBezTo>
                    <a:pt x="250" y="810"/>
                    <a:pt x="357" y="849"/>
                    <a:pt x="465" y="849"/>
                  </a:cubicBezTo>
                  <a:cubicBezTo>
                    <a:pt x="572" y="849"/>
                    <a:pt x="679" y="810"/>
                    <a:pt x="762" y="733"/>
                  </a:cubicBezTo>
                  <a:cubicBezTo>
                    <a:pt x="929" y="566"/>
                    <a:pt x="929" y="292"/>
                    <a:pt x="762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2482744" y="2041544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65" y="0"/>
                  </a:moveTo>
                  <a:cubicBezTo>
                    <a:pt x="357" y="0"/>
                    <a:pt x="250" y="42"/>
                    <a:pt x="167" y="125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57" y="846"/>
                    <a:pt x="465" y="846"/>
                  </a:cubicBezTo>
                  <a:cubicBezTo>
                    <a:pt x="572" y="846"/>
                    <a:pt x="679" y="804"/>
                    <a:pt x="762" y="721"/>
                  </a:cubicBezTo>
                  <a:cubicBezTo>
                    <a:pt x="929" y="554"/>
                    <a:pt x="929" y="292"/>
                    <a:pt x="762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2495263" y="1795993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29" y="554"/>
                    <a:pt x="929" y="292"/>
                    <a:pt x="774" y="126"/>
                  </a:cubicBezTo>
                  <a:cubicBezTo>
                    <a:pt x="691" y="42"/>
                    <a:pt x="581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236035" y="1799149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17" y="0"/>
                  </a:moveTo>
                  <a:cubicBezTo>
                    <a:pt x="191" y="0"/>
                    <a:pt x="1" y="191"/>
                    <a:pt x="1" y="429"/>
                  </a:cubicBezTo>
                  <a:cubicBezTo>
                    <a:pt x="1" y="655"/>
                    <a:pt x="191" y="846"/>
                    <a:pt x="417" y="846"/>
                  </a:cubicBezTo>
                  <a:cubicBezTo>
                    <a:pt x="656" y="846"/>
                    <a:pt x="846" y="655"/>
                    <a:pt x="846" y="429"/>
                  </a:cubicBezTo>
                  <a:cubicBezTo>
                    <a:pt x="846" y="191"/>
                    <a:pt x="656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229723" y="1531715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80"/>
                    <a:pt x="0" y="554"/>
                    <a:pt x="155" y="721"/>
                  </a:cubicBezTo>
                  <a:cubicBezTo>
                    <a:pt x="238" y="804"/>
                    <a:pt x="349" y="846"/>
                    <a:pt x="459" y="846"/>
                  </a:cubicBezTo>
                  <a:cubicBezTo>
                    <a:pt x="569" y="846"/>
                    <a:pt x="679" y="804"/>
                    <a:pt x="762" y="721"/>
                  </a:cubicBezTo>
                  <a:cubicBezTo>
                    <a:pt x="929" y="554"/>
                    <a:pt x="929" y="280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975440" y="1534240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2"/>
                  </a:cubicBezTo>
                  <a:cubicBezTo>
                    <a:pt x="238" y="816"/>
                    <a:pt x="349" y="857"/>
                    <a:pt x="459" y="857"/>
                  </a:cubicBezTo>
                  <a:cubicBezTo>
                    <a:pt x="569" y="857"/>
                    <a:pt x="679" y="816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1996797" y="129742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8" y="126"/>
                  </a:cubicBezTo>
                  <a:cubicBezTo>
                    <a:pt x="1" y="293"/>
                    <a:pt x="1" y="555"/>
                    <a:pt x="168" y="721"/>
                  </a:cubicBezTo>
                  <a:cubicBezTo>
                    <a:pt x="251" y="805"/>
                    <a:pt x="361" y="846"/>
                    <a:pt x="470" y="846"/>
                  </a:cubicBezTo>
                  <a:cubicBezTo>
                    <a:pt x="578" y="846"/>
                    <a:pt x="685" y="805"/>
                    <a:pt x="763" y="721"/>
                  </a:cubicBezTo>
                  <a:cubicBezTo>
                    <a:pt x="930" y="555"/>
                    <a:pt x="930" y="293"/>
                    <a:pt x="763" y="126"/>
                  </a:cubicBezTo>
                  <a:cubicBezTo>
                    <a:pt x="680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738726" y="1300577"/>
              <a:ext cx="90266" cy="90266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7"/>
                    <a:pt x="191" y="858"/>
                    <a:pt x="429" y="858"/>
                  </a:cubicBezTo>
                  <a:cubicBezTo>
                    <a:pt x="667" y="858"/>
                    <a:pt x="858" y="667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1732414" y="1033143"/>
              <a:ext cx="97735" cy="89109"/>
            </a:xfrm>
            <a:custGeom>
              <a:avLst/>
              <a:gdLst/>
              <a:ahLst/>
              <a:cxnLst/>
              <a:rect l="l" t="t" r="r" b="b"/>
              <a:pathLst>
                <a:path w="929" h="847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0" y="846"/>
                    <a:pt x="691" y="804"/>
                    <a:pt x="774" y="721"/>
                  </a:cubicBezTo>
                  <a:cubicBezTo>
                    <a:pt x="929" y="554"/>
                    <a:pt x="929" y="292"/>
                    <a:pt x="774" y="126"/>
                  </a:cubicBezTo>
                  <a:cubicBezTo>
                    <a:pt x="691" y="42"/>
                    <a:pt x="580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478130" y="1036615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70" y="0"/>
                  </a:moveTo>
                  <a:cubicBezTo>
                    <a:pt x="360" y="0"/>
                    <a:pt x="250" y="39"/>
                    <a:pt x="167" y="117"/>
                  </a:cubicBezTo>
                  <a:cubicBezTo>
                    <a:pt x="0" y="283"/>
                    <a:pt x="0" y="557"/>
                    <a:pt x="167" y="724"/>
                  </a:cubicBezTo>
                  <a:cubicBezTo>
                    <a:pt x="250" y="807"/>
                    <a:pt x="360" y="849"/>
                    <a:pt x="470" y="849"/>
                  </a:cubicBezTo>
                  <a:cubicBezTo>
                    <a:pt x="580" y="849"/>
                    <a:pt x="691" y="807"/>
                    <a:pt x="774" y="724"/>
                  </a:cubicBezTo>
                  <a:cubicBezTo>
                    <a:pt x="929" y="557"/>
                    <a:pt x="929" y="283"/>
                    <a:pt x="774" y="117"/>
                  </a:cubicBezTo>
                  <a:cubicBezTo>
                    <a:pt x="691" y="39"/>
                    <a:pt x="580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2721982" y="2563682"/>
              <a:ext cx="79009" cy="74801"/>
            </a:xfrm>
            <a:custGeom>
              <a:avLst/>
              <a:gdLst/>
              <a:ahLst/>
              <a:cxnLst/>
              <a:rect l="l" t="t" r="r" b="b"/>
              <a:pathLst>
                <a:path w="751" h="711" extrusionOk="0">
                  <a:moveTo>
                    <a:pt x="290" y="1"/>
                  </a:moveTo>
                  <a:cubicBezTo>
                    <a:pt x="187" y="1"/>
                    <a:pt x="82" y="39"/>
                    <a:pt x="0" y="115"/>
                  </a:cubicBezTo>
                  <a:lnTo>
                    <a:pt x="595" y="711"/>
                  </a:lnTo>
                  <a:cubicBezTo>
                    <a:pt x="750" y="544"/>
                    <a:pt x="750" y="282"/>
                    <a:pt x="584" y="127"/>
                  </a:cubicBezTo>
                  <a:cubicBezTo>
                    <a:pt x="505" y="42"/>
                    <a:pt x="398" y="1"/>
                    <a:pt x="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2486531" y="2567259"/>
              <a:ext cx="97841" cy="89424"/>
            </a:xfrm>
            <a:custGeom>
              <a:avLst/>
              <a:gdLst/>
              <a:ahLst/>
              <a:cxnLst/>
              <a:rect l="l" t="t" r="r" b="b"/>
              <a:pathLst>
                <a:path w="930" h="850" extrusionOk="0">
                  <a:moveTo>
                    <a:pt x="469" y="1"/>
                  </a:moveTo>
                  <a:cubicBezTo>
                    <a:pt x="361" y="1"/>
                    <a:pt x="251" y="40"/>
                    <a:pt x="167" y="117"/>
                  </a:cubicBezTo>
                  <a:cubicBezTo>
                    <a:pt x="1" y="284"/>
                    <a:pt x="1" y="557"/>
                    <a:pt x="167" y="724"/>
                  </a:cubicBezTo>
                  <a:cubicBezTo>
                    <a:pt x="251" y="808"/>
                    <a:pt x="361" y="849"/>
                    <a:pt x="469" y="849"/>
                  </a:cubicBezTo>
                  <a:cubicBezTo>
                    <a:pt x="578" y="849"/>
                    <a:pt x="685" y="808"/>
                    <a:pt x="763" y="724"/>
                  </a:cubicBezTo>
                  <a:cubicBezTo>
                    <a:pt x="929" y="557"/>
                    <a:pt x="929" y="284"/>
                    <a:pt x="763" y="117"/>
                  </a:cubicBezTo>
                  <a:cubicBezTo>
                    <a:pt x="685" y="40"/>
                    <a:pt x="578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471487" y="2298878"/>
              <a:ext cx="89003" cy="89109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17" y="1"/>
                  </a:moveTo>
                  <a:cubicBezTo>
                    <a:pt x="191" y="1"/>
                    <a:pt x="0" y="191"/>
                    <a:pt x="0" y="430"/>
                  </a:cubicBezTo>
                  <a:cubicBezTo>
                    <a:pt x="0" y="656"/>
                    <a:pt x="191" y="846"/>
                    <a:pt x="417" y="846"/>
                  </a:cubicBezTo>
                  <a:cubicBezTo>
                    <a:pt x="655" y="846"/>
                    <a:pt x="846" y="656"/>
                    <a:pt x="846" y="430"/>
                  </a:cubicBezTo>
                  <a:cubicBezTo>
                    <a:pt x="846" y="191"/>
                    <a:pt x="655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222253" y="2302035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71" y="1"/>
                  </a:moveTo>
                  <a:cubicBezTo>
                    <a:pt x="361" y="1"/>
                    <a:pt x="251" y="42"/>
                    <a:pt x="167" y="126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61" y="858"/>
                    <a:pt x="471" y="858"/>
                  </a:cubicBezTo>
                  <a:cubicBezTo>
                    <a:pt x="581" y="858"/>
                    <a:pt x="691" y="816"/>
                    <a:pt x="775" y="733"/>
                  </a:cubicBezTo>
                  <a:cubicBezTo>
                    <a:pt x="929" y="566"/>
                    <a:pt x="929" y="292"/>
                    <a:pt x="775" y="126"/>
                  </a:cubicBezTo>
                  <a:cubicBezTo>
                    <a:pt x="691" y="42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229723" y="2057220"/>
              <a:ext cx="89003" cy="89003"/>
            </a:xfrm>
            <a:custGeom>
              <a:avLst/>
              <a:gdLst/>
              <a:ahLst/>
              <a:cxnLst/>
              <a:rect l="l" t="t" r="r" b="b"/>
              <a:pathLst>
                <a:path w="846" h="846" extrusionOk="0">
                  <a:moveTo>
                    <a:pt x="429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5"/>
                    <a:pt x="429" y="845"/>
                  </a:cubicBezTo>
                  <a:cubicBezTo>
                    <a:pt x="655" y="845"/>
                    <a:pt x="846" y="655"/>
                    <a:pt x="846" y="417"/>
                  </a:cubicBezTo>
                  <a:cubicBezTo>
                    <a:pt x="846" y="191"/>
                    <a:pt x="65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979227" y="206027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2"/>
                    <a:pt x="167" y="126"/>
                  </a:cubicBezTo>
                  <a:cubicBezTo>
                    <a:pt x="1" y="293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93"/>
                    <a:pt x="763" y="126"/>
                  </a:cubicBezTo>
                  <a:cubicBezTo>
                    <a:pt x="679" y="42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965445" y="1791574"/>
              <a:ext cx="90266" cy="90371"/>
            </a:xfrm>
            <a:custGeom>
              <a:avLst/>
              <a:gdLst/>
              <a:ahLst/>
              <a:cxnLst/>
              <a:rect l="l" t="t" r="r" b="b"/>
              <a:pathLst>
                <a:path w="858" h="859" extrusionOk="0">
                  <a:moveTo>
                    <a:pt x="429" y="1"/>
                  </a:moveTo>
                  <a:cubicBezTo>
                    <a:pt x="191" y="1"/>
                    <a:pt x="1" y="191"/>
                    <a:pt x="1" y="430"/>
                  </a:cubicBezTo>
                  <a:cubicBezTo>
                    <a:pt x="1" y="668"/>
                    <a:pt x="191" y="858"/>
                    <a:pt x="429" y="858"/>
                  </a:cubicBezTo>
                  <a:cubicBezTo>
                    <a:pt x="667" y="858"/>
                    <a:pt x="858" y="668"/>
                    <a:pt x="858" y="430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714949" y="1795993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1"/>
                  </a:moveTo>
                  <a:cubicBezTo>
                    <a:pt x="358" y="1"/>
                    <a:pt x="251" y="42"/>
                    <a:pt x="167" y="126"/>
                  </a:cubicBezTo>
                  <a:cubicBezTo>
                    <a:pt x="1" y="292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92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734939" y="1558017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3"/>
                  </a:cubicBezTo>
                  <a:cubicBezTo>
                    <a:pt x="238" y="816"/>
                    <a:pt x="349" y="858"/>
                    <a:pt x="459" y="858"/>
                  </a:cubicBezTo>
                  <a:cubicBezTo>
                    <a:pt x="569" y="858"/>
                    <a:pt x="679" y="816"/>
                    <a:pt x="762" y="733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476973" y="1562435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30" y="0"/>
                  </a:moveTo>
                  <a:cubicBezTo>
                    <a:pt x="191" y="0"/>
                    <a:pt x="1" y="191"/>
                    <a:pt x="1" y="417"/>
                  </a:cubicBezTo>
                  <a:cubicBezTo>
                    <a:pt x="1" y="655"/>
                    <a:pt x="191" y="845"/>
                    <a:pt x="430" y="845"/>
                  </a:cubicBezTo>
                  <a:cubicBezTo>
                    <a:pt x="656" y="845"/>
                    <a:pt x="846" y="655"/>
                    <a:pt x="846" y="417"/>
                  </a:cubicBezTo>
                  <a:cubicBezTo>
                    <a:pt x="846" y="191"/>
                    <a:pt x="656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470661" y="1293739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0" y="0"/>
                  </a:moveTo>
                  <a:cubicBezTo>
                    <a:pt x="352" y="0"/>
                    <a:pt x="245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45" y="810"/>
                    <a:pt x="352" y="849"/>
                    <a:pt x="460" y="849"/>
                  </a:cubicBezTo>
                  <a:cubicBezTo>
                    <a:pt x="569" y="849"/>
                    <a:pt x="679" y="810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16378" y="129742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3"/>
                    <a:pt x="167" y="126"/>
                  </a:cubicBezTo>
                  <a:cubicBezTo>
                    <a:pt x="0" y="293"/>
                    <a:pt x="0" y="555"/>
                    <a:pt x="167" y="721"/>
                  </a:cubicBezTo>
                  <a:cubicBezTo>
                    <a:pt x="245" y="805"/>
                    <a:pt x="352" y="846"/>
                    <a:pt x="460" y="846"/>
                  </a:cubicBezTo>
                  <a:cubicBezTo>
                    <a:pt x="569" y="846"/>
                    <a:pt x="679" y="805"/>
                    <a:pt x="762" y="721"/>
                  </a:cubicBezTo>
                  <a:cubicBezTo>
                    <a:pt x="929" y="555"/>
                    <a:pt x="929" y="293"/>
                    <a:pt x="762" y="126"/>
                  </a:cubicBezTo>
                  <a:cubicBezTo>
                    <a:pt x="679" y="43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471487" y="2814178"/>
              <a:ext cx="80271" cy="76063"/>
            </a:xfrm>
            <a:custGeom>
              <a:avLst/>
              <a:gdLst/>
              <a:ahLst/>
              <a:cxnLst/>
              <a:rect l="l" t="t" r="r" b="b"/>
              <a:pathLst>
                <a:path w="763" h="723" extrusionOk="0">
                  <a:moveTo>
                    <a:pt x="292" y="1"/>
                  </a:moveTo>
                  <a:cubicBezTo>
                    <a:pt x="187" y="1"/>
                    <a:pt x="82" y="40"/>
                    <a:pt x="0" y="115"/>
                  </a:cubicBezTo>
                  <a:lnTo>
                    <a:pt x="596" y="723"/>
                  </a:lnTo>
                  <a:cubicBezTo>
                    <a:pt x="762" y="544"/>
                    <a:pt x="750" y="294"/>
                    <a:pt x="596" y="127"/>
                  </a:cubicBezTo>
                  <a:cubicBezTo>
                    <a:pt x="511" y="42"/>
                    <a:pt x="401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2224778" y="2550111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59" y="0"/>
                  </a:moveTo>
                  <a:cubicBezTo>
                    <a:pt x="349" y="0"/>
                    <a:pt x="239" y="42"/>
                    <a:pt x="156" y="125"/>
                  </a:cubicBezTo>
                  <a:cubicBezTo>
                    <a:pt x="1" y="292"/>
                    <a:pt x="1" y="554"/>
                    <a:pt x="156" y="720"/>
                  </a:cubicBezTo>
                  <a:cubicBezTo>
                    <a:pt x="239" y="804"/>
                    <a:pt x="349" y="845"/>
                    <a:pt x="459" y="845"/>
                  </a:cubicBezTo>
                  <a:cubicBezTo>
                    <a:pt x="569" y="845"/>
                    <a:pt x="680" y="804"/>
                    <a:pt x="763" y="720"/>
                  </a:cubicBezTo>
                  <a:cubicBezTo>
                    <a:pt x="930" y="554"/>
                    <a:pt x="930" y="292"/>
                    <a:pt x="763" y="125"/>
                  </a:cubicBezTo>
                  <a:cubicBezTo>
                    <a:pt x="680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983015" y="2307084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65" y="0"/>
                  </a:moveTo>
                  <a:cubicBezTo>
                    <a:pt x="358" y="0"/>
                    <a:pt x="251" y="42"/>
                    <a:pt x="168" y="125"/>
                  </a:cubicBezTo>
                  <a:cubicBezTo>
                    <a:pt x="1" y="292"/>
                    <a:pt x="1" y="566"/>
                    <a:pt x="168" y="733"/>
                  </a:cubicBezTo>
                  <a:cubicBezTo>
                    <a:pt x="251" y="816"/>
                    <a:pt x="358" y="858"/>
                    <a:pt x="465" y="858"/>
                  </a:cubicBezTo>
                  <a:cubicBezTo>
                    <a:pt x="572" y="858"/>
                    <a:pt x="679" y="816"/>
                    <a:pt x="763" y="733"/>
                  </a:cubicBezTo>
                  <a:cubicBezTo>
                    <a:pt x="930" y="566"/>
                    <a:pt x="930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1718632" y="204280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9" y="0"/>
                  </a:moveTo>
                  <a:cubicBezTo>
                    <a:pt x="360" y="0"/>
                    <a:pt x="250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50" y="810"/>
                    <a:pt x="360" y="848"/>
                    <a:pt x="469" y="848"/>
                  </a:cubicBezTo>
                  <a:cubicBezTo>
                    <a:pt x="577" y="848"/>
                    <a:pt x="685" y="810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85" y="42"/>
                    <a:pt x="577" y="0"/>
                    <a:pt x="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1484443" y="1809775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1"/>
                  </a:moveTo>
                  <a:cubicBezTo>
                    <a:pt x="358" y="1"/>
                    <a:pt x="251" y="42"/>
                    <a:pt x="167" y="126"/>
                  </a:cubicBezTo>
                  <a:cubicBezTo>
                    <a:pt x="1" y="280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80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1220165" y="1545182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39"/>
                    <a:pt x="167" y="116"/>
                  </a:cubicBezTo>
                  <a:cubicBezTo>
                    <a:pt x="1" y="283"/>
                    <a:pt x="1" y="557"/>
                    <a:pt x="167" y="724"/>
                  </a:cubicBezTo>
                  <a:cubicBezTo>
                    <a:pt x="251" y="807"/>
                    <a:pt x="358" y="849"/>
                    <a:pt x="465" y="849"/>
                  </a:cubicBezTo>
                  <a:cubicBezTo>
                    <a:pt x="572" y="849"/>
                    <a:pt x="679" y="807"/>
                    <a:pt x="763" y="724"/>
                  </a:cubicBezTo>
                  <a:cubicBezTo>
                    <a:pt x="929" y="557"/>
                    <a:pt x="929" y="283"/>
                    <a:pt x="763" y="116"/>
                  </a:cubicBezTo>
                  <a:cubicBezTo>
                    <a:pt x="679" y="39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2762487" y="1051660"/>
              <a:ext cx="1149785" cy="1154730"/>
            </a:xfrm>
            <a:custGeom>
              <a:avLst/>
              <a:gdLst/>
              <a:ahLst/>
              <a:cxnLst/>
              <a:rect l="l" t="t" r="r" b="b"/>
              <a:pathLst>
                <a:path w="10929" h="10976" extrusionOk="0">
                  <a:moveTo>
                    <a:pt x="191" y="1"/>
                  </a:moveTo>
                  <a:cubicBezTo>
                    <a:pt x="90" y="1"/>
                    <a:pt x="1" y="147"/>
                    <a:pt x="99" y="235"/>
                  </a:cubicBezTo>
                  <a:cubicBezTo>
                    <a:pt x="969" y="1021"/>
                    <a:pt x="1635" y="1962"/>
                    <a:pt x="2457" y="2783"/>
                  </a:cubicBezTo>
                  <a:cubicBezTo>
                    <a:pt x="3290" y="3617"/>
                    <a:pt x="4183" y="4367"/>
                    <a:pt x="4993" y="5236"/>
                  </a:cubicBezTo>
                  <a:cubicBezTo>
                    <a:pt x="6767" y="7165"/>
                    <a:pt x="8505" y="9094"/>
                    <a:pt x="10386" y="10903"/>
                  </a:cubicBezTo>
                  <a:cubicBezTo>
                    <a:pt x="10440" y="10954"/>
                    <a:pt x="10499" y="10976"/>
                    <a:pt x="10557" y="10976"/>
                  </a:cubicBezTo>
                  <a:cubicBezTo>
                    <a:pt x="10755" y="10976"/>
                    <a:pt x="10928" y="10722"/>
                    <a:pt x="10744" y="10546"/>
                  </a:cubicBezTo>
                  <a:cubicBezTo>
                    <a:pt x="8803" y="8677"/>
                    <a:pt x="7041" y="6665"/>
                    <a:pt x="5183" y="4712"/>
                  </a:cubicBezTo>
                  <a:cubicBezTo>
                    <a:pt x="4374" y="3855"/>
                    <a:pt x="3409" y="3176"/>
                    <a:pt x="2564" y="2367"/>
                  </a:cubicBezTo>
                  <a:cubicBezTo>
                    <a:pt x="1766" y="1593"/>
                    <a:pt x="1207" y="628"/>
                    <a:pt x="254" y="21"/>
                  </a:cubicBezTo>
                  <a:cubicBezTo>
                    <a:pt x="234" y="7"/>
                    <a:pt x="212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2833080" y="1029777"/>
              <a:ext cx="1528629" cy="1502327"/>
            </a:xfrm>
            <a:custGeom>
              <a:avLst/>
              <a:gdLst/>
              <a:ahLst/>
              <a:cxnLst/>
              <a:rect l="l" t="t" r="r" b="b"/>
              <a:pathLst>
                <a:path w="14530" h="14280" extrusionOk="0">
                  <a:moveTo>
                    <a:pt x="14177" y="1"/>
                  </a:moveTo>
                  <a:cubicBezTo>
                    <a:pt x="14120" y="1"/>
                    <a:pt x="14062" y="22"/>
                    <a:pt x="14010" y="74"/>
                  </a:cubicBezTo>
                  <a:cubicBezTo>
                    <a:pt x="11843" y="2277"/>
                    <a:pt x="9224" y="4099"/>
                    <a:pt x="7224" y="6444"/>
                  </a:cubicBezTo>
                  <a:cubicBezTo>
                    <a:pt x="4997" y="9052"/>
                    <a:pt x="2366" y="11290"/>
                    <a:pt x="139" y="13898"/>
                  </a:cubicBezTo>
                  <a:cubicBezTo>
                    <a:pt x="1" y="14064"/>
                    <a:pt x="142" y="14280"/>
                    <a:pt x="317" y="14280"/>
                  </a:cubicBezTo>
                  <a:cubicBezTo>
                    <a:pt x="368" y="14280"/>
                    <a:pt x="422" y="14262"/>
                    <a:pt x="473" y="14219"/>
                  </a:cubicBezTo>
                  <a:cubicBezTo>
                    <a:pt x="2985" y="11969"/>
                    <a:pt x="5473" y="9445"/>
                    <a:pt x="7652" y="6861"/>
                  </a:cubicBezTo>
                  <a:cubicBezTo>
                    <a:pt x="9629" y="4504"/>
                    <a:pt x="12177" y="2599"/>
                    <a:pt x="14355" y="420"/>
                  </a:cubicBezTo>
                  <a:cubicBezTo>
                    <a:pt x="14530" y="245"/>
                    <a:pt x="14365" y="1"/>
                    <a:pt x="14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2120414" y="1753490"/>
              <a:ext cx="4734" cy="3156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lnTo>
                    <a:pt x="21" y="30"/>
                  </a:lnTo>
                  <a:cubicBezTo>
                    <a:pt x="33" y="30"/>
                    <a:pt x="45" y="30"/>
                    <a:pt x="33" y="18"/>
                  </a:cubicBezTo>
                  <a:lnTo>
                    <a:pt x="21" y="6"/>
                  </a:ln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2436453" y="1648389"/>
              <a:ext cx="389890" cy="174746"/>
            </a:xfrm>
            <a:custGeom>
              <a:avLst/>
              <a:gdLst/>
              <a:ahLst/>
              <a:cxnLst/>
              <a:rect l="l" t="t" r="r" b="b"/>
              <a:pathLst>
                <a:path w="3706" h="1661" extrusionOk="0">
                  <a:moveTo>
                    <a:pt x="1134" y="322"/>
                  </a:moveTo>
                  <a:cubicBezTo>
                    <a:pt x="1202" y="322"/>
                    <a:pt x="1289" y="337"/>
                    <a:pt x="1418" y="350"/>
                  </a:cubicBezTo>
                  <a:cubicBezTo>
                    <a:pt x="1656" y="374"/>
                    <a:pt x="1894" y="421"/>
                    <a:pt x="2132" y="481"/>
                  </a:cubicBezTo>
                  <a:cubicBezTo>
                    <a:pt x="2523" y="574"/>
                    <a:pt x="2888" y="720"/>
                    <a:pt x="3241" y="911"/>
                  </a:cubicBezTo>
                  <a:lnTo>
                    <a:pt x="3241" y="911"/>
                  </a:lnTo>
                  <a:cubicBezTo>
                    <a:pt x="2901" y="1180"/>
                    <a:pt x="2358" y="1255"/>
                    <a:pt x="1953" y="1267"/>
                  </a:cubicBezTo>
                  <a:cubicBezTo>
                    <a:pt x="1911" y="1269"/>
                    <a:pt x="1868" y="1270"/>
                    <a:pt x="1826" y="1270"/>
                  </a:cubicBezTo>
                  <a:cubicBezTo>
                    <a:pt x="1607" y="1270"/>
                    <a:pt x="1391" y="1243"/>
                    <a:pt x="1191" y="1183"/>
                  </a:cubicBezTo>
                  <a:cubicBezTo>
                    <a:pt x="1096" y="1148"/>
                    <a:pt x="989" y="1100"/>
                    <a:pt x="894" y="1064"/>
                  </a:cubicBezTo>
                  <a:cubicBezTo>
                    <a:pt x="560" y="969"/>
                    <a:pt x="537" y="814"/>
                    <a:pt x="798" y="600"/>
                  </a:cubicBezTo>
                  <a:cubicBezTo>
                    <a:pt x="946" y="375"/>
                    <a:pt x="1007" y="322"/>
                    <a:pt x="1134" y="322"/>
                  </a:cubicBezTo>
                  <a:close/>
                  <a:moveTo>
                    <a:pt x="866" y="0"/>
                  </a:moveTo>
                  <a:cubicBezTo>
                    <a:pt x="349" y="0"/>
                    <a:pt x="0" y="182"/>
                    <a:pt x="120" y="719"/>
                  </a:cubicBezTo>
                  <a:cubicBezTo>
                    <a:pt x="256" y="1381"/>
                    <a:pt x="1001" y="1661"/>
                    <a:pt x="1770" y="1661"/>
                  </a:cubicBezTo>
                  <a:cubicBezTo>
                    <a:pt x="2479" y="1661"/>
                    <a:pt x="3210" y="1423"/>
                    <a:pt x="3501" y="1029"/>
                  </a:cubicBezTo>
                  <a:cubicBezTo>
                    <a:pt x="3501" y="1028"/>
                    <a:pt x="3502" y="1028"/>
                    <a:pt x="3502" y="1027"/>
                  </a:cubicBezTo>
                  <a:lnTo>
                    <a:pt x="3502" y="1027"/>
                  </a:lnTo>
                  <a:cubicBezTo>
                    <a:pt x="3631" y="1012"/>
                    <a:pt x="3706" y="811"/>
                    <a:pt x="3561" y="743"/>
                  </a:cubicBezTo>
                  <a:cubicBezTo>
                    <a:pt x="3263" y="582"/>
                    <a:pt x="1793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200897" y="1715300"/>
              <a:ext cx="213040" cy="407143"/>
            </a:xfrm>
            <a:custGeom>
              <a:avLst/>
              <a:gdLst/>
              <a:ahLst/>
              <a:cxnLst/>
              <a:rect l="l" t="t" r="r" b="b"/>
              <a:pathLst>
                <a:path w="2025" h="3870" extrusionOk="0">
                  <a:moveTo>
                    <a:pt x="1127" y="491"/>
                  </a:moveTo>
                  <a:cubicBezTo>
                    <a:pt x="1130" y="520"/>
                    <a:pt x="1138" y="551"/>
                    <a:pt x="1155" y="583"/>
                  </a:cubicBezTo>
                  <a:cubicBezTo>
                    <a:pt x="1429" y="1071"/>
                    <a:pt x="1548" y="1571"/>
                    <a:pt x="1441" y="2119"/>
                  </a:cubicBezTo>
                  <a:cubicBezTo>
                    <a:pt x="1393" y="2357"/>
                    <a:pt x="1286" y="2714"/>
                    <a:pt x="1155" y="2893"/>
                  </a:cubicBezTo>
                  <a:cubicBezTo>
                    <a:pt x="1107" y="2964"/>
                    <a:pt x="1072" y="3024"/>
                    <a:pt x="1036" y="3095"/>
                  </a:cubicBezTo>
                  <a:cubicBezTo>
                    <a:pt x="869" y="3189"/>
                    <a:pt x="740" y="3235"/>
                    <a:pt x="650" y="3235"/>
                  </a:cubicBezTo>
                  <a:cubicBezTo>
                    <a:pt x="522" y="3235"/>
                    <a:pt x="472" y="3141"/>
                    <a:pt x="500" y="2952"/>
                  </a:cubicBezTo>
                  <a:cubicBezTo>
                    <a:pt x="369" y="2524"/>
                    <a:pt x="619" y="1857"/>
                    <a:pt x="762" y="1452"/>
                  </a:cubicBezTo>
                  <a:cubicBezTo>
                    <a:pt x="860" y="1122"/>
                    <a:pt x="992" y="805"/>
                    <a:pt x="1127" y="491"/>
                  </a:cubicBezTo>
                  <a:close/>
                  <a:moveTo>
                    <a:pt x="1121" y="0"/>
                  </a:moveTo>
                  <a:cubicBezTo>
                    <a:pt x="1072" y="0"/>
                    <a:pt x="1021" y="19"/>
                    <a:pt x="988" y="59"/>
                  </a:cubicBezTo>
                  <a:cubicBezTo>
                    <a:pt x="476" y="750"/>
                    <a:pt x="143" y="1631"/>
                    <a:pt x="48" y="2488"/>
                  </a:cubicBezTo>
                  <a:cubicBezTo>
                    <a:pt x="0" y="2952"/>
                    <a:pt x="48" y="3857"/>
                    <a:pt x="715" y="3869"/>
                  </a:cubicBezTo>
                  <a:cubicBezTo>
                    <a:pt x="718" y="3869"/>
                    <a:pt x="722" y="3869"/>
                    <a:pt x="726" y="3869"/>
                  </a:cubicBezTo>
                  <a:cubicBezTo>
                    <a:pt x="1302" y="3869"/>
                    <a:pt x="1620" y="2997"/>
                    <a:pt x="1774" y="2559"/>
                  </a:cubicBezTo>
                  <a:cubicBezTo>
                    <a:pt x="2024" y="1821"/>
                    <a:pt x="1988" y="1012"/>
                    <a:pt x="1536" y="369"/>
                  </a:cubicBezTo>
                  <a:cubicBezTo>
                    <a:pt x="1488" y="298"/>
                    <a:pt x="1419" y="268"/>
                    <a:pt x="1352" y="268"/>
                  </a:cubicBezTo>
                  <a:cubicBezTo>
                    <a:pt x="1296" y="268"/>
                    <a:pt x="1241" y="289"/>
                    <a:pt x="1199" y="324"/>
                  </a:cubicBezTo>
                  <a:lnTo>
                    <a:pt x="1199" y="324"/>
                  </a:lnTo>
                  <a:cubicBezTo>
                    <a:pt x="1220" y="276"/>
                    <a:pt x="1241" y="227"/>
                    <a:pt x="1262" y="178"/>
                  </a:cubicBezTo>
                  <a:cubicBezTo>
                    <a:pt x="1309" y="69"/>
                    <a:pt x="1217" y="0"/>
                    <a:pt x="1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2202159" y="1367699"/>
              <a:ext cx="200521" cy="379264"/>
            </a:xfrm>
            <a:custGeom>
              <a:avLst/>
              <a:gdLst/>
              <a:ahLst/>
              <a:cxnLst/>
              <a:rect l="l" t="t" r="r" b="b"/>
              <a:pathLst>
                <a:path w="1906" h="3605" extrusionOk="0">
                  <a:moveTo>
                    <a:pt x="906" y="598"/>
                  </a:moveTo>
                  <a:cubicBezTo>
                    <a:pt x="1287" y="598"/>
                    <a:pt x="1376" y="1800"/>
                    <a:pt x="1346" y="2042"/>
                  </a:cubicBezTo>
                  <a:cubicBezTo>
                    <a:pt x="1291" y="2362"/>
                    <a:pt x="1152" y="2675"/>
                    <a:pt x="1090" y="2991"/>
                  </a:cubicBezTo>
                  <a:lnTo>
                    <a:pt x="1090" y="2991"/>
                  </a:lnTo>
                  <a:cubicBezTo>
                    <a:pt x="962" y="2790"/>
                    <a:pt x="806" y="2605"/>
                    <a:pt x="679" y="2387"/>
                  </a:cubicBezTo>
                  <a:cubicBezTo>
                    <a:pt x="429" y="1958"/>
                    <a:pt x="274" y="1149"/>
                    <a:pt x="667" y="732"/>
                  </a:cubicBezTo>
                  <a:cubicBezTo>
                    <a:pt x="757" y="638"/>
                    <a:pt x="837" y="598"/>
                    <a:pt x="906" y="598"/>
                  </a:cubicBezTo>
                  <a:close/>
                  <a:moveTo>
                    <a:pt x="874" y="0"/>
                  </a:moveTo>
                  <a:cubicBezTo>
                    <a:pt x="853" y="0"/>
                    <a:pt x="831" y="2"/>
                    <a:pt x="810" y="6"/>
                  </a:cubicBezTo>
                  <a:cubicBezTo>
                    <a:pt x="238" y="101"/>
                    <a:pt x="0" y="1149"/>
                    <a:pt x="12" y="1601"/>
                  </a:cubicBezTo>
                  <a:cubicBezTo>
                    <a:pt x="36" y="2387"/>
                    <a:pt x="596" y="3018"/>
                    <a:pt x="1084" y="3566"/>
                  </a:cubicBezTo>
                  <a:cubicBezTo>
                    <a:pt x="1111" y="3593"/>
                    <a:pt x="1143" y="3604"/>
                    <a:pt x="1174" y="3604"/>
                  </a:cubicBezTo>
                  <a:cubicBezTo>
                    <a:pt x="1252" y="3604"/>
                    <a:pt x="1324" y="3532"/>
                    <a:pt x="1298" y="3447"/>
                  </a:cubicBezTo>
                  <a:cubicBezTo>
                    <a:pt x="1295" y="3436"/>
                    <a:pt x="1292" y="3425"/>
                    <a:pt x="1289" y="3415"/>
                  </a:cubicBezTo>
                  <a:lnTo>
                    <a:pt x="1289" y="3415"/>
                  </a:lnTo>
                  <a:cubicBezTo>
                    <a:pt x="1301" y="3408"/>
                    <a:pt x="1312" y="3398"/>
                    <a:pt x="1322" y="3387"/>
                  </a:cubicBezTo>
                  <a:cubicBezTo>
                    <a:pt x="1750" y="2887"/>
                    <a:pt x="1905" y="1839"/>
                    <a:pt x="1739" y="1196"/>
                  </a:cubicBezTo>
                  <a:cubicBezTo>
                    <a:pt x="1647" y="832"/>
                    <a:pt x="1328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2061393" y="1543393"/>
              <a:ext cx="360327" cy="228295"/>
            </a:xfrm>
            <a:custGeom>
              <a:avLst/>
              <a:gdLst/>
              <a:ahLst/>
              <a:cxnLst/>
              <a:rect l="l" t="t" r="r" b="b"/>
              <a:pathLst>
                <a:path w="3425" h="2170" extrusionOk="0">
                  <a:moveTo>
                    <a:pt x="2598" y="399"/>
                  </a:moveTo>
                  <a:cubicBezTo>
                    <a:pt x="2706" y="399"/>
                    <a:pt x="2786" y="442"/>
                    <a:pt x="2818" y="550"/>
                  </a:cubicBezTo>
                  <a:cubicBezTo>
                    <a:pt x="2913" y="860"/>
                    <a:pt x="2151" y="1300"/>
                    <a:pt x="1877" y="1455"/>
                  </a:cubicBezTo>
                  <a:cubicBezTo>
                    <a:pt x="1389" y="1716"/>
                    <a:pt x="955" y="1674"/>
                    <a:pt x="430" y="1701"/>
                  </a:cubicBezTo>
                  <a:lnTo>
                    <a:pt x="430" y="1701"/>
                  </a:lnTo>
                  <a:cubicBezTo>
                    <a:pt x="753" y="1530"/>
                    <a:pt x="1041" y="1285"/>
                    <a:pt x="1329" y="1062"/>
                  </a:cubicBezTo>
                  <a:cubicBezTo>
                    <a:pt x="1496" y="932"/>
                    <a:pt x="2218" y="399"/>
                    <a:pt x="2598" y="399"/>
                  </a:cubicBezTo>
                  <a:close/>
                  <a:moveTo>
                    <a:pt x="2778" y="1"/>
                  </a:moveTo>
                  <a:cubicBezTo>
                    <a:pt x="2525" y="1"/>
                    <a:pt x="2253" y="62"/>
                    <a:pt x="2079" y="110"/>
                  </a:cubicBezTo>
                  <a:cubicBezTo>
                    <a:pt x="1698" y="217"/>
                    <a:pt x="1389" y="479"/>
                    <a:pt x="1067" y="729"/>
                  </a:cubicBezTo>
                  <a:cubicBezTo>
                    <a:pt x="710" y="1015"/>
                    <a:pt x="305" y="1288"/>
                    <a:pt x="43" y="1681"/>
                  </a:cubicBezTo>
                  <a:cubicBezTo>
                    <a:pt x="1" y="1745"/>
                    <a:pt x="63" y="1828"/>
                    <a:pt x="127" y="1828"/>
                  </a:cubicBezTo>
                  <a:cubicBezTo>
                    <a:pt x="135" y="1828"/>
                    <a:pt x="143" y="1827"/>
                    <a:pt x="151" y="1824"/>
                  </a:cubicBezTo>
                  <a:cubicBezTo>
                    <a:pt x="170" y="1817"/>
                    <a:pt x="190" y="1810"/>
                    <a:pt x="210" y="1802"/>
                  </a:cubicBezTo>
                  <a:lnTo>
                    <a:pt x="210" y="1802"/>
                  </a:lnTo>
                  <a:cubicBezTo>
                    <a:pt x="176" y="1870"/>
                    <a:pt x="188" y="1955"/>
                    <a:pt x="270" y="2003"/>
                  </a:cubicBezTo>
                  <a:cubicBezTo>
                    <a:pt x="460" y="2121"/>
                    <a:pt x="677" y="2170"/>
                    <a:pt x="901" y="2170"/>
                  </a:cubicBezTo>
                  <a:cubicBezTo>
                    <a:pt x="1376" y="2170"/>
                    <a:pt x="1886" y="1952"/>
                    <a:pt x="2258" y="1717"/>
                  </a:cubicBezTo>
                  <a:cubicBezTo>
                    <a:pt x="2639" y="1479"/>
                    <a:pt x="3425" y="967"/>
                    <a:pt x="3401" y="443"/>
                  </a:cubicBezTo>
                  <a:cubicBezTo>
                    <a:pt x="3381" y="98"/>
                    <a:pt x="3095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2079489" y="1752017"/>
              <a:ext cx="425765" cy="223666"/>
            </a:xfrm>
            <a:custGeom>
              <a:avLst/>
              <a:gdLst/>
              <a:ahLst/>
              <a:cxnLst/>
              <a:rect l="l" t="t" r="r" b="b"/>
              <a:pathLst>
                <a:path w="4047" h="2126" extrusionOk="0">
                  <a:moveTo>
                    <a:pt x="786" y="497"/>
                  </a:moveTo>
                  <a:cubicBezTo>
                    <a:pt x="1139" y="579"/>
                    <a:pt x="1493" y="648"/>
                    <a:pt x="1835" y="782"/>
                  </a:cubicBezTo>
                  <a:cubicBezTo>
                    <a:pt x="2073" y="877"/>
                    <a:pt x="2323" y="960"/>
                    <a:pt x="2549" y="1079"/>
                  </a:cubicBezTo>
                  <a:cubicBezTo>
                    <a:pt x="2692" y="1151"/>
                    <a:pt x="2835" y="1246"/>
                    <a:pt x="2954" y="1365"/>
                  </a:cubicBezTo>
                  <a:cubicBezTo>
                    <a:pt x="2838" y="1563"/>
                    <a:pt x="2717" y="1664"/>
                    <a:pt x="2579" y="1664"/>
                  </a:cubicBezTo>
                  <a:cubicBezTo>
                    <a:pt x="2517" y="1664"/>
                    <a:pt x="2452" y="1644"/>
                    <a:pt x="2382" y="1603"/>
                  </a:cubicBezTo>
                  <a:cubicBezTo>
                    <a:pt x="1771" y="1483"/>
                    <a:pt x="1272" y="958"/>
                    <a:pt x="786" y="497"/>
                  </a:cubicBezTo>
                  <a:close/>
                  <a:moveTo>
                    <a:pt x="166" y="1"/>
                  </a:moveTo>
                  <a:cubicBezTo>
                    <a:pt x="78" y="1"/>
                    <a:pt x="0" y="111"/>
                    <a:pt x="49" y="198"/>
                  </a:cubicBezTo>
                  <a:cubicBezTo>
                    <a:pt x="489" y="853"/>
                    <a:pt x="1156" y="1437"/>
                    <a:pt x="1858" y="1806"/>
                  </a:cubicBezTo>
                  <a:cubicBezTo>
                    <a:pt x="2109" y="1938"/>
                    <a:pt x="2500" y="2125"/>
                    <a:pt x="2843" y="2125"/>
                  </a:cubicBezTo>
                  <a:cubicBezTo>
                    <a:pt x="3056" y="2125"/>
                    <a:pt x="3250" y="2054"/>
                    <a:pt x="3382" y="1853"/>
                  </a:cubicBezTo>
                  <a:cubicBezTo>
                    <a:pt x="4047" y="868"/>
                    <a:pt x="1376" y="17"/>
                    <a:pt x="500" y="17"/>
                  </a:cubicBezTo>
                  <a:cubicBezTo>
                    <a:pt x="434" y="17"/>
                    <a:pt x="378" y="22"/>
                    <a:pt x="334" y="32"/>
                  </a:cubicBezTo>
                  <a:cubicBezTo>
                    <a:pt x="312" y="36"/>
                    <a:pt x="292" y="44"/>
                    <a:pt x="276" y="55"/>
                  </a:cubicBezTo>
                  <a:lnTo>
                    <a:pt x="276" y="55"/>
                  </a:lnTo>
                  <a:cubicBezTo>
                    <a:pt x="260" y="43"/>
                    <a:pt x="244" y="31"/>
                    <a:pt x="227" y="20"/>
                  </a:cubicBezTo>
                  <a:cubicBezTo>
                    <a:pt x="207" y="6"/>
                    <a:pt x="186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733345" y="1793994"/>
              <a:ext cx="596092" cy="130770"/>
            </a:xfrm>
            <a:custGeom>
              <a:avLst/>
              <a:gdLst/>
              <a:ahLst/>
              <a:cxnLst/>
              <a:rect l="l" t="t" r="r" b="b"/>
              <a:pathLst>
                <a:path w="5666" h="1243" extrusionOk="0">
                  <a:moveTo>
                    <a:pt x="5532" y="1"/>
                  </a:moveTo>
                  <a:cubicBezTo>
                    <a:pt x="5509" y="1"/>
                    <a:pt x="5486" y="8"/>
                    <a:pt x="5466" y="26"/>
                  </a:cubicBezTo>
                  <a:cubicBezTo>
                    <a:pt x="5064" y="428"/>
                    <a:pt x="4648" y="541"/>
                    <a:pt x="4220" y="541"/>
                  </a:cubicBezTo>
                  <a:cubicBezTo>
                    <a:pt x="3667" y="541"/>
                    <a:pt x="3095" y="352"/>
                    <a:pt x="2510" y="352"/>
                  </a:cubicBezTo>
                  <a:cubicBezTo>
                    <a:pt x="2447" y="352"/>
                    <a:pt x="2385" y="354"/>
                    <a:pt x="2323" y="359"/>
                  </a:cubicBezTo>
                  <a:cubicBezTo>
                    <a:pt x="1561" y="418"/>
                    <a:pt x="918" y="823"/>
                    <a:pt x="180" y="954"/>
                  </a:cubicBezTo>
                  <a:cubicBezTo>
                    <a:pt x="1" y="978"/>
                    <a:pt x="72" y="1216"/>
                    <a:pt x="215" y="1228"/>
                  </a:cubicBezTo>
                  <a:cubicBezTo>
                    <a:pt x="292" y="1238"/>
                    <a:pt x="365" y="1243"/>
                    <a:pt x="436" y="1243"/>
                  </a:cubicBezTo>
                  <a:cubicBezTo>
                    <a:pt x="787" y="1243"/>
                    <a:pt x="1085" y="1131"/>
                    <a:pt x="1442" y="1002"/>
                  </a:cubicBezTo>
                  <a:cubicBezTo>
                    <a:pt x="1829" y="859"/>
                    <a:pt x="2171" y="812"/>
                    <a:pt x="2509" y="812"/>
                  </a:cubicBezTo>
                  <a:cubicBezTo>
                    <a:pt x="2931" y="812"/>
                    <a:pt x="3346" y="884"/>
                    <a:pt x="3835" y="930"/>
                  </a:cubicBezTo>
                  <a:cubicBezTo>
                    <a:pt x="3905" y="938"/>
                    <a:pt x="3976" y="942"/>
                    <a:pt x="4048" y="942"/>
                  </a:cubicBezTo>
                  <a:cubicBezTo>
                    <a:pt x="4661" y="942"/>
                    <a:pt x="5279" y="667"/>
                    <a:pt x="5621" y="145"/>
                  </a:cubicBezTo>
                  <a:cubicBezTo>
                    <a:pt x="5666" y="73"/>
                    <a:pt x="5602" y="1"/>
                    <a:pt x="5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2048137" y="1699729"/>
              <a:ext cx="643013" cy="129823"/>
            </a:xfrm>
            <a:custGeom>
              <a:avLst/>
              <a:gdLst/>
              <a:ahLst/>
              <a:cxnLst/>
              <a:rect l="l" t="t" r="r" b="b"/>
              <a:pathLst>
                <a:path w="6112" h="1234" extrusionOk="0">
                  <a:moveTo>
                    <a:pt x="5983" y="1"/>
                  </a:moveTo>
                  <a:cubicBezTo>
                    <a:pt x="5966" y="1"/>
                    <a:pt x="5948" y="6"/>
                    <a:pt x="5930" y="17"/>
                  </a:cubicBezTo>
                  <a:cubicBezTo>
                    <a:pt x="5513" y="326"/>
                    <a:pt x="5132" y="683"/>
                    <a:pt x="4608" y="779"/>
                  </a:cubicBezTo>
                  <a:cubicBezTo>
                    <a:pt x="4500" y="801"/>
                    <a:pt x="4395" y="810"/>
                    <a:pt x="4292" y="810"/>
                  </a:cubicBezTo>
                  <a:cubicBezTo>
                    <a:pt x="3725" y="810"/>
                    <a:pt x="3222" y="520"/>
                    <a:pt x="2668" y="410"/>
                  </a:cubicBezTo>
                  <a:cubicBezTo>
                    <a:pt x="2358" y="350"/>
                    <a:pt x="2045" y="321"/>
                    <a:pt x="1733" y="321"/>
                  </a:cubicBezTo>
                  <a:cubicBezTo>
                    <a:pt x="1170" y="321"/>
                    <a:pt x="609" y="416"/>
                    <a:pt x="72" y="600"/>
                  </a:cubicBezTo>
                  <a:cubicBezTo>
                    <a:pt x="1" y="624"/>
                    <a:pt x="13" y="743"/>
                    <a:pt x="96" y="743"/>
                  </a:cubicBezTo>
                  <a:cubicBezTo>
                    <a:pt x="534" y="737"/>
                    <a:pt x="976" y="710"/>
                    <a:pt x="1416" y="710"/>
                  </a:cubicBezTo>
                  <a:cubicBezTo>
                    <a:pt x="1800" y="710"/>
                    <a:pt x="2183" y="730"/>
                    <a:pt x="2561" y="802"/>
                  </a:cubicBezTo>
                  <a:cubicBezTo>
                    <a:pt x="3108" y="922"/>
                    <a:pt x="3620" y="1207"/>
                    <a:pt x="4180" y="1231"/>
                  </a:cubicBezTo>
                  <a:cubicBezTo>
                    <a:pt x="4211" y="1233"/>
                    <a:pt x="4242" y="1233"/>
                    <a:pt x="4273" y="1233"/>
                  </a:cubicBezTo>
                  <a:cubicBezTo>
                    <a:pt x="5025" y="1233"/>
                    <a:pt x="5730" y="823"/>
                    <a:pt x="6073" y="160"/>
                  </a:cubicBezTo>
                  <a:cubicBezTo>
                    <a:pt x="6112" y="92"/>
                    <a:pt x="6056" y="1"/>
                    <a:pt x="5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3206478" y="1666959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3"/>
                    <a:pt x="167" y="126"/>
                  </a:cubicBezTo>
                  <a:cubicBezTo>
                    <a:pt x="0" y="293"/>
                    <a:pt x="0" y="555"/>
                    <a:pt x="167" y="721"/>
                  </a:cubicBezTo>
                  <a:cubicBezTo>
                    <a:pt x="245" y="805"/>
                    <a:pt x="352" y="846"/>
                    <a:pt x="460" y="846"/>
                  </a:cubicBezTo>
                  <a:cubicBezTo>
                    <a:pt x="569" y="846"/>
                    <a:pt x="679" y="805"/>
                    <a:pt x="762" y="721"/>
                  </a:cubicBezTo>
                  <a:cubicBezTo>
                    <a:pt x="929" y="555"/>
                    <a:pt x="929" y="293"/>
                    <a:pt x="762" y="126"/>
                  </a:cubicBezTo>
                  <a:cubicBezTo>
                    <a:pt x="679" y="43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3210265" y="1914719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39"/>
                    <a:pt x="167" y="116"/>
                  </a:cubicBezTo>
                  <a:cubicBezTo>
                    <a:pt x="1" y="283"/>
                    <a:pt x="1" y="557"/>
                    <a:pt x="167" y="724"/>
                  </a:cubicBezTo>
                  <a:cubicBezTo>
                    <a:pt x="251" y="807"/>
                    <a:pt x="358" y="849"/>
                    <a:pt x="465" y="849"/>
                  </a:cubicBezTo>
                  <a:cubicBezTo>
                    <a:pt x="572" y="849"/>
                    <a:pt x="679" y="807"/>
                    <a:pt x="763" y="724"/>
                  </a:cubicBezTo>
                  <a:cubicBezTo>
                    <a:pt x="929" y="557"/>
                    <a:pt x="929" y="283"/>
                    <a:pt x="763" y="116"/>
                  </a:cubicBezTo>
                  <a:cubicBezTo>
                    <a:pt x="679" y="39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-1988033">
            <a:off x="-59942" y="3506919"/>
            <a:ext cx="2539136" cy="2539136"/>
            <a:chOff x="-3478625" y="372449"/>
            <a:chExt cx="2539123" cy="2539123"/>
          </a:xfrm>
        </p:grpSpPr>
        <p:sp>
          <p:nvSpPr>
            <p:cNvPr id="81" name="Google Shape;81;p2"/>
            <p:cNvSpPr/>
            <p:nvPr/>
          </p:nvSpPr>
          <p:spPr>
            <a:xfrm>
              <a:off x="-3478625" y="372449"/>
              <a:ext cx="2539123" cy="2539123"/>
            </a:xfrm>
            <a:custGeom>
              <a:avLst/>
              <a:gdLst/>
              <a:ahLst/>
              <a:cxnLst/>
              <a:rect l="l" t="t" r="r" b="b"/>
              <a:pathLst>
                <a:path w="24135" h="24135" extrusionOk="0">
                  <a:moveTo>
                    <a:pt x="13752" y="0"/>
                  </a:moveTo>
                  <a:lnTo>
                    <a:pt x="1" y="13752"/>
                  </a:lnTo>
                  <a:lnTo>
                    <a:pt x="10383" y="24134"/>
                  </a:lnTo>
                  <a:lnTo>
                    <a:pt x="24135" y="10382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991310" y="1532978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65" y="0"/>
                  </a:moveTo>
                  <a:cubicBezTo>
                    <a:pt x="357" y="0"/>
                    <a:pt x="250" y="42"/>
                    <a:pt x="167" y="125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57" y="846"/>
                    <a:pt x="465" y="846"/>
                  </a:cubicBezTo>
                  <a:cubicBezTo>
                    <a:pt x="572" y="846"/>
                    <a:pt x="679" y="804"/>
                    <a:pt x="762" y="721"/>
                  </a:cubicBezTo>
                  <a:cubicBezTo>
                    <a:pt x="929" y="554"/>
                    <a:pt x="929" y="292"/>
                    <a:pt x="762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998885" y="1288058"/>
              <a:ext cx="94053" cy="88477"/>
            </a:xfrm>
            <a:custGeom>
              <a:avLst/>
              <a:gdLst/>
              <a:ahLst/>
              <a:cxnLst/>
              <a:rect l="l" t="t" r="r" b="b"/>
              <a:pathLst>
                <a:path w="894" h="841" extrusionOk="0">
                  <a:moveTo>
                    <a:pt x="501" y="1"/>
                  </a:moveTo>
                  <a:lnTo>
                    <a:pt x="1" y="489"/>
                  </a:lnTo>
                  <a:cubicBezTo>
                    <a:pt x="25" y="572"/>
                    <a:pt x="60" y="655"/>
                    <a:pt x="120" y="715"/>
                  </a:cubicBezTo>
                  <a:cubicBezTo>
                    <a:pt x="203" y="798"/>
                    <a:pt x="313" y="840"/>
                    <a:pt x="424" y="840"/>
                  </a:cubicBezTo>
                  <a:cubicBezTo>
                    <a:pt x="534" y="840"/>
                    <a:pt x="644" y="798"/>
                    <a:pt x="727" y="715"/>
                  </a:cubicBezTo>
                  <a:cubicBezTo>
                    <a:pt x="894" y="548"/>
                    <a:pt x="894" y="286"/>
                    <a:pt x="727" y="120"/>
                  </a:cubicBezTo>
                  <a:cubicBezTo>
                    <a:pt x="656" y="48"/>
                    <a:pt x="572" y="13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2749547" y="1291214"/>
              <a:ext cx="98998" cy="89003"/>
            </a:xfrm>
            <a:custGeom>
              <a:avLst/>
              <a:gdLst/>
              <a:ahLst/>
              <a:cxnLst/>
              <a:rect l="l" t="t" r="r" b="b"/>
              <a:pathLst>
                <a:path w="941" h="846" extrusionOk="0">
                  <a:moveTo>
                    <a:pt x="470" y="0"/>
                  </a:moveTo>
                  <a:cubicBezTo>
                    <a:pt x="360" y="0"/>
                    <a:pt x="250" y="42"/>
                    <a:pt x="167" y="125"/>
                  </a:cubicBezTo>
                  <a:cubicBezTo>
                    <a:pt x="0" y="280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41" y="554"/>
                    <a:pt x="941" y="280"/>
                    <a:pt x="774" y="125"/>
                  </a:cubicBezTo>
                  <a:cubicBezTo>
                    <a:pt x="691" y="42"/>
                    <a:pt x="581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2734502" y="1023780"/>
              <a:ext cx="94053" cy="88372"/>
            </a:xfrm>
            <a:custGeom>
              <a:avLst/>
              <a:gdLst/>
              <a:ahLst/>
              <a:cxnLst/>
              <a:rect l="l" t="t" r="r" b="b"/>
              <a:pathLst>
                <a:path w="894" h="840" extrusionOk="0">
                  <a:moveTo>
                    <a:pt x="500" y="0"/>
                  </a:moveTo>
                  <a:lnTo>
                    <a:pt x="0" y="489"/>
                  </a:lnTo>
                  <a:cubicBezTo>
                    <a:pt x="24" y="572"/>
                    <a:pt x="60" y="655"/>
                    <a:pt x="119" y="715"/>
                  </a:cubicBezTo>
                  <a:cubicBezTo>
                    <a:pt x="202" y="798"/>
                    <a:pt x="313" y="840"/>
                    <a:pt x="423" y="840"/>
                  </a:cubicBezTo>
                  <a:cubicBezTo>
                    <a:pt x="533" y="840"/>
                    <a:pt x="643" y="798"/>
                    <a:pt x="726" y="715"/>
                  </a:cubicBezTo>
                  <a:cubicBezTo>
                    <a:pt x="893" y="548"/>
                    <a:pt x="893" y="286"/>
                    <a:pt x="726" y="119"/>
                  </a:cubicBezTo>
                  <a:cubicBezTo>
                    <a:pt x="655" y="48"/>
                    <a:pt x="583" y="12"/>
                    <a:pt x="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2484006" y="1025674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3"/>
                  </a:cubicBezTo>
                  <a:cubicBezTo>
                    <a:pt x="238" y="816"/>
                    <a:pt x="349" y="858"/>
                    <a:pt x="459" y="858"/>
                  </a:cubicBezTo>
                  <a:cubicBezTo>
                    <a:pt x="569" y="858"/>
                    <a:pt x="679" y="816"/>
                    <a:pt x="762" y="733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2500313" y="789486"/>
              <a:ext cx="92791" cy="88477"/>
            </a:xfrm>
            <a:custGeom>
              <a:avLst/>
              <a:gdLst/>
              <a:ahLst/>
              <a:cxnLst/>
              <a:rect l="l" t="t" r="r" b="b"/>
              <a:pathLst>
                <a:path w="882" h="841" extrusionOk="0">
                  <a:moveTo>
                    <a:pt x="489" y="1"/>
                  </a:moveTo>
                  <a:lnTo>
                    <a:pt x="1" y="489"/>
                  </a:lnTo>
                  <a:cubicBezTo>
                    <a:pt x="12" y="572"/>
                    <a:pt x="60" y="656"/>
                    <a:pt x="120" y="715"/>
                  </a:cubicBezTo>
                  <a:cubicBezTo>
                    <a:pt x="203" y="799"/>
                    <a:pt x="313" y="840"/>
                    <a:pt x="422" y="840"/>
                  </a:cubicBezTo>
                  <a:cubicBezTo>
                    <a:pt x="530" y="840"/>
                    <a:pt x="638" y="799"/>
                    <a:pt x="715" y="715"/>
                  </a:cubicBezTo>
                  <a:cubicBezTo>
                    <a:pt x="882" y="549"/>
                    <a:pt x="882" y="287"/>
                    <a:pt x="715" y="120"/>
                  </a:cubicBezTo>
                  <a:cubicBezTo>
                    <a:pt x="655" y="60"/>
                    <a:pt x="572" y="13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2247292" y="792011"/>
              <a:ext cx="90266" cy="89109"/>
            </a:xfrm>
            <a:custGeom>
              <a:avLst/>
              <a:gdLst/>
              <a:ahLst/>
              <a:cxnLst/>
              <a:rect l="l" t="t" r="r" b="b"/>
              <a:pathLst>
                <a:path w="858" h="847" extrusionOk="0">
                  <a:moveTo>
                    <a:pt x="429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8"/>
                    <a:pt x="191" y="846"/>
                    <a:pt x="429" y="846"/>
                  </a:cubicBezTo>
                  <a:cubicBezTo>
                    <a:pt x="667" y="846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2236035" y="525208"/>
              <a:ext cx="94053" cy="88477"/>
            </a:xfrm>
            <a:custGeom>
              <a:avLst/>
              <a:gdLst/>
              <a:ahLst/>
              <a:cxnLst/>
              <a:rect l="l" t="t" r="r" b="b"/>
              <a:pathLst>
                <a:path w="894" h="841" extrusionOk="0">
                  <a:moveTo>
                    <a:pt x="501" y="1"/>
                  </a:moveTo>
                  <a:lnTo>
                    <a:pt x="1" y="489"/>
                  </a:lnTo>
                  <a:cubicBezTo>
                    <a:pt x="13" y="572"/>
                    <a:pt x="60" y="656"/>
                    <a:pt x="120" y="715"/>
                  </a:cubicBezTo>
                  <a:cubicBezTo>
                    <a:pt x="203" y="798"/>
                    <a:pt x="313" y="840"/>
                    <a:pt x="423" y="840"/>
                  </a:cubicBezTo>
                  <a:cubicBezTo>
                    <a:pt x="534" y="840"/>
                    <a:pt x="644" y="798"/>
                    <a:pt x="727" y="715"/>
                  </a:cubicBezTo>
                  <a:cubicBezTo>
                    <a:pt x="894" y="548"/>
                    <a:pt x="894" y="286"/>
                    <a:pt x="727" y="120"/>
                  </a:cubicBezTo>
                  <a:cubicBezTo>
                    <a:pt x="656" y="48"/>
                    <a:pt x="572" y="13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986697" y="528364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80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29" y="554"/>
                    <a:pt x="929" y="280"/>
                    <a:pt x="774" y="126"/>
                  </a:cubicBezTo>
                  <a:cubicBezTo>
                    <a:pt x="691" y="42"/>
                    <a:pt x="581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2995098" y="2059008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71" y="1"/>
                  </a:moveTo>
                  <a:cubicBezTo>
                    <a:pt x="361" y="1"/>
                    <a:pt x="251" y="43"/>
                    <a:pt x="167" y="126"/>
                  </a:cubicBezTo>
                  <a:cubicBezTo>
                    <a:pt x="1" y="281"/>
                    <a:pt x="1" y="555"/>
                    <a:pt x="167" y="721"/>
                  </a:cubicBezTo>
                  <a:cubicBezTo>
                    <a:pt x="251" y="805"/>
                    <a:pt x="361" y="846"/>
                    <a:pt x="471" y="846"/>
                  </a:cubicBezTo>
                  <a:cubicBezTo>
                    <a:pt x="581" y="846"/>
                    <a:pt x="691" y="805"/>
                    <a:pt x="774" y="721"/>
                  </a:cubicBezTo>
                  <a:cubicBezTo>
                    <a:pt x="929" y="555"/>
                    <a:pt x="929" y="281"/>
                    <a:pt x="774" y="126"/>
                  </a:cubicBezTo>
                  <a:cubicBezTo>
                    <a:pt x="691" y="43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985103" y="1790943"/>
              <a:ext cx="99103" cy="89109"/>
            </a:xfrm>
            <a:custGeom>
              <a:avLst/>
              <a:gdLst/>
              <a:ahLst/>
              <a:cxnLst/>
              <a:rect l="l" t="t" r="r" b="b"/>
              <a:pathLst>
                <a:path w="942" h="847" extrusionOk="0">
                  <a:moveTo>
                    <a:pt x="471" y="1"/>
                  </a:moveTo>
                  <a:cubicBezTo>
                    <a:pt x="361" y="1"/>
                    <a:pt x="251" y="43"/>
                    <a:pt x="168" y="126"/>
                  </a:cubicBezTo>
                  <a:cubicBezTo>
                    <a:pt x="1" y="293"/>
                    <a:pt x="1" y="555"/>
                    <a:pt x="168" y="721"/>
                  </a:cubicBezTo>
                  <a:cubicBezTo>
                    <a:pt x="251" y="805"/>
                    <a:pt x="361" y="846"/>
                    <a:pt x="471" y="846"/>
                  </a:cubicBezTo>
                  <a:cubicBezTo>
                    <a:pt x="581" y="846"/>
                    <a:pt x="691" y="805"/>
                    <a:pt x="775" y="721"/>
                  </a:cubicBezTo>
                  <a:cubicBezTo>
                    <a:pt x="941" y="555"/>
                    <a:pt x="941" y="293"/>
                    <a:pt x="775" y="126"/>
                  </a:cubicBezTo>
                  <a:cubicBezTo>
                    <a:pt x="691" y="43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2730820" y="1793468"/>
              <a:ext cx="99103" cy="90371"/>
            </a:xfrm>
            <a:custGeom>
              <a:avLst/>
              <a:gdLst/>
              <a:ahLst/>
              <a:cxnLst/>
              <a:rect l="l" t="t" r="r" b="b"/>
              <a:pathLst>
                <a:path w="942" h="859" extrusionOk="0">
                  <a:moveTo>
                    <a:pt x="471" y="1"/>
                  </a:moveTo>
                  <a:cubicBezTo>
                    <a:pt x="361" y="1"/>
                    <a:pt x="251" y="42"/>
                    <a:pt x="167" y="126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61" y="858"/>
                    <a:pt x="471" y="858"/>
                  </a:cubicBezTo>
                  <a:cubicBezTo>
                    <a:pt x="581" y="858"/>
                    <a:pt x="691" y="816"/>
                    <a:pt x="775" y="733"/>
                  </a:cubicBezTo>
                  <a:cubicBezTo>
                    <a:pt x="941" y="566"/>
                    <a:pt x="941" y="292"/>
                    <a:pt x="775" y="126"/>
                  </a:cubicBezTo>
                  <a:cubicBezTo>
                    <a:pt x="691" y="42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2742077" y="1548022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42"/>
                    <a:pt x="167" y="125"/>
                  </a:cubicBezTo>
                  <a:cubicBezTo>
                    <a:pt x="1" y="292"/>
                    <a:pt x="1" y="566"/>
                    <a:pt x="167" y="732"/>
                  </a:cubicBezTo>
                  <a:cubicBezTo>
                    <a:pt x="251" y="810"/>
                    <a:pt x="358" y="848"/>
                    <a:pt x="465" y="848"/>
                  </a:cubicBezTo>
                  <a:cubicBezTo>
                    <a:pt x="572" y="848"/>
                    <a:pt x="679" y="810"/>
                    <a:pt x="763" y="732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87794" y="1551704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7" y="126"/>
                  </a:cubicBezTo>
                  <a:cubicBezTo>
                    <a:pt x="1" y="293"/>
                    <a:pt x="1" y="555"/>
                    <a:pt x="167" y="721"/>
                  </a:cubicBezTo>
                  <a:cubicBezTo>
                    <a:pt x="251" y="805"/>
                    <a:pt x="358" y="846"/>
                    <a:pt x="465" y="846"/>
                  </a:cubicBezTo>
                  <a:cubicBezTo>
                    <a:pt x="572" y="846"/>
                    <a:pt x="679" y="805"/>
                    <a:pt x="763" y="721"/>
                  </a:cubicBezTo>
                  <a:cubicBezTo>
                    <a:pt x="929" y="555"/>
                    <a:pt x="929" y="293"/>
                    <a:pt x="763" y="126"/>
                  </a:cubicBezTo>
                  <a:cubicBezTo>
                    <a:pt x="679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477799" y="1283639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8" y="126"/>
                  </a:cubicBezTo>
                  <a:cubicBezTo>
                    <a:pt x="1" y="293"/>
                    <a:pt x="1" y="567"/>
                    <a:pt x="168" y="721"/>
                  </a:cubicBezTo>
                  <a:cubicBezTo>
                    <a:pt x="251" y="805"/>
                    <a:pt x="358" y="846"/>
                    <a:pt x="465" y="846"/>
                  </a:cubicBezTo>
                  <a:cubicBezTo>
                    <a:pt x="572" y="846"/>
                    <a:pt x="680" y="805"/>
                    <a:pt x="763" y="721"/>
                  </a:cubicBezTo>
                  <a:cubicBezTo>
                    <a:pt x="930" y="567"/>
                    <a:pt x="930" y="293"/>
                    <a:pt x="763" y="126"/>
                  </a:cubicBezTo>
                  <a:cubicBezTo>
                    <a:pt x="680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2223516" y="1287427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2"/>
                    <a:pt x="168" y="126"/>
                  </a:cubicBezTo>
                  <a:cubicBezTo>
                    <a:pt x="1" y="292"/>
                    <a:pt x="1" y="554"/>
                    <a:pt x="168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30" y="554"/>
                    <a:pt x="930" y="292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2243505" y="105039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0" y="0"/>
                  </a:moveTo>
                  <a:cubicBezTo>
                    <a:pt x="352" y="0"/>
                    <a:pt x="244" y="39"/>
                    <a:pt x="167" y="117"/>
                  </a:cubicBezTo>
                  <a:cubicBezTo>
                    <a:pt x="0" y="283"/>
                    <a:pt x="0" y="557"/>
                    <a:pt x="167" y="724"/>
                  </a:cubicBezTo>
                  <a:cubicBezTo>
                    <a:pt x="244" y="807"/>
                    <a:pt x="352" y="849"/>
                    <a:pt x="460" y="849"/>
                  </a:cubicBezTo>
                  <a:cubicBezTo>
                    <a:pt x="569" y="849"/>
                    <a:pt x="679" y="807"/>
                    <a:pt x="762" y="724"/>
                  </a:cubicBezTo>
                  <a:cubicBezTo>
                    <a:pt x="929" y="557"/>
                    <a:pt x="929" y="283"/>
                    <a:pt x="762" y="117"/>
                  </a:cubicBezTo>
                  <a:cubicBezTo>
                    <a:pt x="679" y="39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990484" y="1053238"/>
              <a:ext cx="98998" cy="89319"/>
            </a:xfrm>
            <a:custGeom>
              <a:avLst/>
              <a:gdLst/>
              <a:ahLst/>
              <a:cxnLst/>
              <a:rect l="l" t="t" r="r" b="b"/>
              <a:pathLst>
                <a:path w="941" h="849" extrusionOk="0">
                  <a:moveTo>
                    <a:pt x="471" y="0"/>
                  </a:moveTo>
                  <a:cubicBezTo>
                    <a:pt x="361" y="0"/>
                    <a:pt x="250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50" y="810"/>
                    <a:pt x="361" y="849"/>
                    <a:pt x="471" y="849"/>
                  </a:cubicBezTo>
                  <a:cubicBezTo>
                    <a:pt x="581" y="849"/>
                    <a:pt x="691" y="810"/>
                    <a:pt x="774" y="732"/>
                  </a:cubicBezTo>
                  <a:cubicBezTo>
                    <a:pt x="941" y="566"/>
                    <a:pt x="941" y="292"/>
                    <a:pt x="774" y="125"/>
                  </a:cubicBezTo>
                  <a:cubicBezTo>
                    <a:pt x="691" y="42"/>
                    <a:pt x="58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979227" y="785172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60" y="0"/>
                  </a:moveTo>
                  <a:cubicBezTo>
                    <a:pt x="352" y="0"/>
                    <a:pt x="245" y="42"/>
                    <a:pt x="167" y="125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58" y="858"/>
                    <a:pt x="465" y="858"/>
                  </a:cubicBezTo>
                  <a:cubicBezTo>
                    <a:pt x="572" y="858"/>
                    <a:pt x="679" y="816"/>
                    <a:pt x="763" y="733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1724944" y="788960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0"/>
                  </a:moveTo>
                  <a:cubicBezTo>
                    <a:pt x="358" y="0"/>
                    <a:pt x="251" y="42"/>
                    <a:pt x="167" y="125"/>
                  </a:cubicBezTo>
                  <a:cubicBezTo>
                    <a:pt x="1" y="292"/>
                    <a:pt x="1" y="566"/>
                    <a:pt x="167" y="720"/>
                  </a:cubicBezTo>
                  <a:cubicBezTo>
                    <a:pt x="251" y="804"/>
                    <a:pt x="358" y="845"/>
                    <a:pt x="465" y="845"/>
                  </a:cubicBezTo>
                  <a:cubicBezTo>
                    <a:pt x="572" y="845"/>
                    <a:pt x="679" y="804"/>
                    <a:pt x="763" y="720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983841" y="2302561"/>
              <a:ext cx="80271" cy="75432"/>
            </a:xfrm>
            <a:custGeom>
              <a:avLst/>
              <a:gdLst/>
              <a:ahLst/>
              <a:cxnLst/>
              <a:rect l="l" t="t" r="r" b="b"/>
              <a:pathLst>
                <a:path w="763" h="717" extrusionOk="0">
                  <a:moveTo>
                    <a:pt x="297" y="0"/>
                  </a:moveTo>
                  <a:cubicBezTo>
                    <a:pt x="193" y="0"/>
                    <a:pt x="88" y="39"/>
                    <a:pt x="1" y="121"/>
                  </a:cubicBezTo>
                  <a:lnTo>
                    <a:pt x="608" y="716"/>
                  </a:lnTo>
                  <a:cubicBezTo>
                    <a:pt x="763" y="549"/>
                    <a:pt x="763" y="287"/>
                    <a:pt x="596" y="121"/>
                  </a:cubicBezTo>
                  <a:cubicBezTo>
                    <a:pt x="511" y="42"/>
                    <a:pt x="405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2743339" y="2306453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29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55"/>
                    <a:pt x="191" y="846"/>
                    <a:pt x="429" y="846"/>
                  </a:cubicBezTo>
                  <a:cubicBezTo>
                    <a:pt x="656" y="846"/>
                    <a:pt x="846" y="655"/>
                    <a:pt x="846" y="417"/>
                  </a:cubicBezTo>
                  <a:cubicBezTo>
                    <a:pt x="846" y="179"/>
                    <a:pt x="656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2737027" y="203775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5" y="1"/>
                  </a:moveTo>
                  <a:cubicBezTo>
                    <a:pt x="357" y="1"/>
                    <a:pt x="250" y="42"/>
                    <a:pt x="167" y="126"/>
                  </a:cubicBezTo>
                  <a:cubicBezTo>
                    <a:pt x="0" y="292"/>
                    <a:pt x="0" y="566"/>
                    <a:pt x="167" y="733"/>
                  </a:cubicBezTo>
                  <a:cubicBezTo>
                    <a:pt x="250" y="810"/>
                    <a:pt x="357" y="849"/>
                    <a:pt x="465" y="849"/>
                  </a:cubicBezTo>
                  <a:cubicBezTo>
                    <a:pt x="572" y="849"/>
                    <a:pt x="679" y="810"/>
                    <a:pt x="762" y="733"/>
                  </a:cubicBezTo>
                  <a:cubicBezTo>
                    <a:pt x="929" y="566"/>
                    <a:pt x="929" y="292"/>
                    <a:pt x="762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2482744" y="2041544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65" y="0"/>
                  </a:moveTo>
                  <a:cubicBezTo>
                    <a:pt x="357" y="0"/>
                    <a:pt x="250" y="42"/>
                    <a:pt x="167" y="125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57" y="846"/>
                    <a:pt x="465" y="846"/>
                  </a:cubicBezTo>
                  <a:cubicBezTo>
                    <a:pt x="572" y="846"/>
                    <a:pt x="679" y="804"/>
                    <a:pt x="762" y="721"/>
                  </a:cubicBezTo>
                  <a:cubicBezTo>
                    <a:pt x="929" y="554"/>
                    <a:pt x="929" y="292"/>
                    <a:pt x="762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2495263" y="1795993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29" y="554"/>
                    <a:pt x="929" y="292"/>
                    <a:pt x="774" y="126"/>
                  </a:cubicBezTo>
                  <a:cubicBezTo>
                    <a:pt x="691" y="42"/>
                    <a:pt x="581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2236035" y="1799149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17" y="0"/>
                  </a:moveTo>
                  <a:cubicBezTo>
                    <a:pt x="191" y="0"/>
                    <a:pt x="1" y="191"/>
                    <a:pt x="1" y="429"/>
                  </a:cubicBezTo>
                  <a:cubicBezTo>
                    <a:pt x="1" y="655"/>
                    <a:pt x="191" y="846"/>
                    <a:pt x="417" y="846"/>
                  </a:cubicBezTo>
                  <a:cubicBezTo>
                    <a:pt x="656" y="846"/>
                    <a:pt x="846" y="655"/>
                    <a:pt x="846" y="429"/>
                  </a:cubicBezTo>
                  <a:cubicBezTo>
                    <a:pt x="846" y="191"/>
                    <a:pt x="656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229723" y="1531715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80"/>
                    <a:pt x="0" y="554"/>
                    <a:pt x="155" y="721"/>
                  </a:cubicBezTo>
                  <a:cubicBezTo>
                    <a:pt x="238" y="804"/>
                    <a:pt x="349" y="846"/>
                    <a:pt x="459" y="846"/>
                  </a:cubicBezTo>
                  <a:cubicBezTo>
                    <a:pt x="569" y="846"/>
                    <a:pt x="679" y="804"/>
                    <a:pt x="762" y="721"/>
                  </a:cubicBezTo>
                  <a:cubicBezTo>
                    <a:pt x="929" y="554"/>
                    <a:pt x="929" y="280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75440" y="1534240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2"/>
                  </a:cubicBezTo>
                  <a:cubicBezTo>
                    <a:pt x="238" y="816"/>
                    <a:pt x="349" y="857"/>
                    <a:pt x="459" y="857"/>
                  </a:cubicBezTo>
                  <a:cubicBezTo>
                    <a:pt x="569" y="857"/>
                    <a:pt x="679" y="816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797" y="129742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8" y="126"/>
                  </a:cubicBezTo>
                  <a:cubicBezTo>
                    <a:pt x="1" y="293"/>
                    <a:pt x="1" y="555"/>
                    <a:pt x="168" y="721"/>
                  </a:cubicBezTo>
                  <a:cubicBezTo>
                    <a:pt x="251" y="805"/>
                    <a:pt x="361" y="846"/>
                    <a:pt x="470" y="846"/>
                  </a:cubicBezTo>
                  <a:cubicBezTo>
                    <a:pt x="578" y="846"/>
                    <a:pt x="685" y="805"/>
                    <a:pt x="763" y="721"/>
                  </a:cubicBezTo>
                  <a:cubicBezTo>
                    <a:pt x="930" y="555"/>
                    <a:pt x="930" y="293"/>
                    <a:pt x="763" y="126"/>
                  </a:cubicBezTo>
                  <a:cubicBezTo>
                    <a:pt x="680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1738726" y="1300577"/>
              <a:ext cx="90266" cy="90266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7"/>
                    <a:pt x="191" y="858"/>
                    <a:pt x="429" y="858"/>
                  </a:cubicBezTo>
                  <a:cubicBezTo>
                    <a:pt x="667" y="858"/>
                    <a:pt x="858" y="667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1732414" y="1033143"/>
              <a:ext cx="97735" cy="89109"/>
            </a:xfrm>
            <a:custGeom>
              <a:avLst/>
              <a:gdLst/>
              <a:ahLst/>
              <a:cxnLst/>
              <a:rect l="l" t="t" r="r" b="b"/>
              <a:pathLst>
                <a:path w="929" h="847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0" y="846"/>
                    <a:pt x="691" y="804"/>
                    <a:pt x="774" y="721"/>
                  </a:cubicBezTo>
                  <a:cubicBezTo>
                    <a:pt x="929" y="554"/>
                    <a:pt x="929" y="292"/>
                    <a:pt x="774" y="126"/>
                  </a:cubicBezTo>
                  <a:cubicBezTo>
                    <a:pt x="691" y="42"/>
                    <a:pt x="580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478130" y="1036615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70" y="0"/>
                  </a:moveTo>
                  <a:cubicBezTo>
                    <a:pt x="360" y="0"/>
                    <a:pt x="250" y="39"/>
                    <a:pt x="167" y="117"/>
                  </a:cubicBezTo>
                  <a:cubicBezTo>
                    <a:pt x="0" y="283"/>
                    <a:pt x="0" y="557"/>
                    <a:pt x="167" y="724"/>
                  </a:cubicBezTo>
                  <a:cubicBezTo>
                    <a:pt x="250" y="807"/>
                    <a:pt x="360" y="849"/>
                    <a:pt x="470" y="849"/>
                  </a:cubicBezTo>
                  <a:cubicBezTo>
                    <a:pt x="580" y="849"/>
                    <a:pt x="691" y="807"/>
                    <a:pt x="774" y="724"/>
                  </a:cubicBezTo>
                  <a:cubicBezTo>
                    <a:pt x="929" y="557"/>
                    <a:pt x="929" y="283"/>
                    <a:pt x="774" y="117"/>
                  </a:cubicBezTo>
                  <a:cubicBezTo>
                    <a:pt x="691" y="39"/>
                    <a:pt x="580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2721982" y="2563682"/>
              <a:ext cx="79009" cy="74801"/>
            </a:xfrm>
            <a:custGeom>
              <a:avLst/>
              <a:gdLst/>
              <a:ahLst/>
              <a:cxnLst/>
              <a:rect l="l" t="t" r="r" b="b"/>
              <a:pathLst>
                <a:path w="751" h="711" extrusionOk="0">
                  <a:moveTo>
                    <a:pt x="290" y="1"/>
                  </a:moveTo>
                  <a:cubicBezTo>
                    <a:pt x="187" y="1"/>
                    <a:pt x="82" y="39"/>
                    <a:pt x="0" y="115"/>
                  </a:cubicBezTo>
                  <a:lnTo>
                    <a:pt x="595" y="711"/>
                  </a:lnTo>
                  <a:cubicBezTo>
                    <a:pt x="750" y="544"/>
                    <a:pt x="750" y="282"/>
                    <a:pt x="584" y="127"/>
                  </a:cubicBezTo>
                  <a:cubicBezTo>
                    <a:pt x="505" y="42"/>
                    <a:pt x="398" y="1"/>
                    <a:pt x="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486531" y="2567259"/>
              <a:ext cx="97841" cy="89424"/>
            </a:xfrm>
            <a:custGeom>
              <a:avLst/>
              <a:gdLst/>
              <a:ahLst/>
              <a:cxnLst/>
              <a:rect l="l" t="t" r="r" b="b"/>
              <a:pathLst>
                <a:path w="930" h="850" extrusionOk="0">
                  <a:moveTo>
                    <a:pt x="469" y="1"/>
                  </a:moveTo>
                  <a:cubicBezTo>
                    <a:pt x="361" y="1"/>
                    <a:pt x="251" y="40"/>
                    <a:pt x="167" y="117"/>
                  </a:cubicBezTo>
                  <a:cubicBezTo>
                    <a:pt x="1" y="284"/>
                    <a:pt x="1" y="557"/>
                    <a:pt x="167" y="724"/>
                  </a:cubicBezTo>
                  <a:cubicBezTo>
                    <a:pt x="251" y="808"/>
                    <a:pt x="361" y="849"/>
                    <a:pt x="469" y="849"/>
                  </a:cubicBezTo>
                  <a:cubicBezTo>
                    <a:pt x="578" y="849"/>
                    <a:pt x="685" y="808"/>
                    <a:pt x="763" y="724"/>
                  </a:cubicBezTo>
                  <a:cubicBezTo>
                    <a:pt x="929" y="557"/>
                    <a:pt x="929" y="284"/>
                    <a:pt x="763" y="117"/>
                  </a:cubicBezTo>
                  <a:cubicBezTo>
                    <a:pt x="685" y="40"/>
                    <a:pt x="578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2471487" y="2298878"/>
              <a:ext cx="89003" cy="89109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17" y="1"/>
                  </a:moveTo>
                  <a:cubicBezTo>
                    <a:pt x="191" y="1"/>
                    <a:pt x="0" y="191"/>
                    <a:pt x="0" y="430"/>
                  </a:cubicBezTo>
                  <a:cubicBezTo>
                    <a:pt x="0" y="656"/>
                    <a:pt x="191" y="846"/>
                    <a:pt x="417" y="846"/>
                  </a:cubicBezTo>
                  <a:cubicBezTo>
                    <a:pt x="655" y="846"/>
                    <a:pt x="846" y="656"/>
                    <a:pt x="846" y="430"/>
                  </a:cubicBezTo>
                  <a:cubicBezTo>
                    <a:pt x="846" y="191"/>
                    <a:pt x="655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222253" y="2302035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71" y="1"/>
                  </a:moveTo>
                  <a:cubicBezTo>
                    <a:pt x="361" y="1"/>
                    <a:pt x="251" y="42"/>
                    <a:pt x="167" y="126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61" y="858"/>
                    <a:pt x="471" y="858"/>
                  </a:cubicBezTo>
                  <a:cubicBezTo>
                    <a:pt x="581" y="858"/>
                    <a:pt x="691" y="816"/>
                    <a:pt x="775" y="733"/>
                  </a:cubicBezTo>
                  <a:cubicBezTo>
                    <a:pt x="929" y="566"/>
                    <a:pt x="929" y="292"/>
                    <a:pt x="775" y="126"/>
                  </a:cubicBezTo>
                  <a:cubicBezTo>
                    <a:pt x="691" y="42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2229723" y="2057220"/>
              <a:ext cx="89003" cy="89003"/>
            </a:xfrm>
            <a:custGeom>
              <a:avLst/>
              <a:gdLst/>
              <a:ahLst/>
              <a:cxnLst/>
              <a:rect l="l" t="t" r="r" b="b"/>
              <a:pathLst>
                <a:path w="846" h="846" extrusionOk="0">
                  <a:moveTo>
                    <a:pt x="429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5"/>
                    <a:pt x="429" y="845"/>
                  </a:cubicBezTo>
                  <a:cubicBezTo>
                    <a:pt x="655" y="845"/>
                    <a:pt x="846" y="655"/>
                    <a:pt x="846" y="417"/>
                  </a:cubicBezTo>
                  <a:cubicBezTo>
                    <a:pt x="846" y="191"/>
                    <a:pt x="65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979227" y="206027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2"/>
                    <a:pt x="167" y="126"/>
                  </a:cubicBezTo>
                  <a:cubicBezTo>
                    <a:pt x="1" y="293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93"/>
                    <a:pt x="763" y="126"/>
                  </a:cubicBezTo>
                  <a:cubicBezTo>
                    <a:pt x="679" y="42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965445" y="1791574"/>
              <a:ext cx="90266" cy="90371"/>
            </a:xfrm>
            <a:custGeom>
              <a:avLst/>
              <a:gdLst/>
              <a:ahLst/>
              <a:cxnLst/>
              <a:rect l="l" t="t" r="r" b="b"/>
              <a:pathLst>
                <a:path w="858" h="859" extrusionOk="0">
                  <a:moveTo>
                    <a:pt x="429" y="1"/>
                  </a:moveTo>
                  <a:cubicBezTo>
                    <a:pt x="191" y="1"/>
                    <a:pt x="1" y="191"/>
                    <a:pt x="1" y="430"/>
                  </a:cubicBezTo>
                  <a:cubicBezTo>
                    <a:pt x="1" y="668"/>
                    <a:pt x="191" y="858"/>
                    <a:pt x="429" y="858"/>
                  </a:cubicBezTo>
                  <a:cubicBezTo>
                    <a:pt x="667" y="858"/>
                    <a:pt x="858" y="668"/>
                    <a:pt x="858" y="430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1714949" y="1795993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1"/>
                  </a:moveTo>
                  <a:cubicBezTo>
                    <a:pt x="358" y="1"/>
                    <a:pt x="251" y="42"/>
                    <a:pt x="167" y="126"/>
                  </a:cubicBezTo>
                  <a:cubicBezTo>
                    <a:pt x="1" y="292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92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1734939" y="1558017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3"/>
                  </a:cubicBezTo>
                  <a:cubicBezTo>
                    <a:pt x="238" y="816"/>
                    <a:pt x="349" y="858"/>
                    <a:pt x="459" y="858"/>
                  </a:cubicBezTo>
                  <a:cubicBezTo>
                    <a:pt x="569" y="858"/>
                    <a:pt x="679" y="816"/>
                    <a:pt x="762" y="733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476973" y="1562435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30" y="0"/>
                  </a:moveTo>
                  <a:cubicBezTo>
                    <a:pt x="191" y="0"/>
                    <a:pt x="1" y="191"/>
                    <a:pt x="1" y="417"/>
                  </a:cubicBezTo>
                  <a:cubicBezTo>
                    <a:pt x="1" y="655"/>
                    <a:pt x="191" y="845"/>
                    <a:pt x="430" y="845"/>
                  </a:cubicBezTo>
                  <a:cubicBezTo>
                    <a:pt x="656" y="845"/>
                    <a:pt x="846" y="655"/>
                    <a:pt x="846" y="417"/>
                  </a:cubicBezTo>
                  <a:cubicBezTo>
                    <a:pt x="846" y="191"/>
                    <a:pt x="656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70661" y="1293739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0" y="0"/>
                  </a:moveTo>
                  <a:cubicBezTo>
                    <a:pt x="352" y="0"/>
                    <a:pt x="245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45" y="810"/>
                    <a:pt x="352" y="849"/>
                    <a:pt x="460" y="849"/>
                  </a:cubicBezTo>
                  <a:cubicBezTo>
                    <a:pt x="569" y="849"/>
                    <a:pt x="679" y="810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1216378" y="129742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3"/>
                    <a:pt x="167" y="126"/>
                  </a:cubicBezTo>
                  <a:cubicBezTo>
                    <a:pt x="0" y="293"/>
                    <a:pt x="0" y="555"/>
                    <a:pt x="167" y="721"/>
                  </a:cubicBezTo>
                  <a:cubicBezTo>
                    <a:pt x="245" y="805"/>
                    <a:pt x="352" y="846"/>
                    <a:pt x="460" y="846"/>
                  </a:cubicBezTo>
                  <a:cubicBezTo>
                    <a:pt x="569" y="846"/>
                    <a:pt x="679" y="805"/>
                    <a:pt x="762" y="721"/>
                  </a:cubicBezTo>
                  <a:cubicBezTo>
                    <a:pt x="929" y="555"/>
                    <a:pt x="929" y="293"/>
                    <a:pt x="762" y="126"/>
                  </a:cubicBezTo>
                  <a:cubicBezTo>
                    <a:pt x="679" y="43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2471487" y="2814178"/>
              <a:ext cx="80271" cy="76063"/>
            </a:xfrm>
            <a:custGeom>
              <a:avLst/>
              <a:gdLst/>
              <a:ahLst/>
              <a:cxnLst/>
              <a:rect l="l" t="t" r="r" b="b"/>
              <a:pathLst>
                <a:path w="763" h="723" extrusionOk="0">
                  <a:moveTo>
                    <a:pt x="292" y="1"/>
                  </a:moveTo>
                  <a:cubicBezTo>
                    <a:pt x="187" y="1"/>
                    <a:pt x="82" y="40"/>
                    <a:pt x="0" y="115"/>
                  </a:cubicBezTo>
                  <a:lnTo>
                    <a:pt x="596" y="723"/>
                  </a:lnTo>
                  <a:cubicBezTo>
                    <a:pt x="762" y="544"/>
                    <a:pt x="750" y="294"/>
                    <a:pt x="596" y="127"/>
                  </a:cubicBezTo>
                  <a:cubicBezTo>
                    <a:pt x="511" y="42"/>
                    <a:pt x="401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2224778" y="2550111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59" y="0"/>
                  </a:moveTo>
                  <a:cubicBezTo>
                    <a:pt x="349" y="0"/>
                    <a:pt x="239" y="42"/>
                    <a:pt x="156" y="125"/>
                  </a:cubicBezTo>
                  <a:cubicBezTo>
                    <a:pt x="1" y="292"/>
                    <a:pt x="1" y="554"/>
                    <a:pt x="156" y="720"/>
                  </a:cubicBezTo>
                  <a:cubicBezTo>
                    <a:pt x="239" y="804"/>
                    <a:pt x="349" y="845"/>
                    <a:pt x="459" y="845"/>
                  </a:cubicBezTo>
                  <a:cubicBezTo>
                    <a:pt x="569" y="845"/>
                    <a:pt x="680" y="804"/>
                    <a:pt x="763" y="720"/>
                  </a:cubicBezTo>
                  <a:cubicBezTo>
                    <a:pt x="930" y="554"/>
                    <a:pt x="930" y="292"/>
                    <a:pt x="763" y="125"/>
                  </a:cubicBezTo>
                  <a:cubicBezTo>
                    <a:pt x="680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1983015" y="2307084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65" y="0"/>
                  </a:moveTo>
                  <a:cubicBezTo>
                    <a:pt x="358" y="0"/>
                    <a:pt x="251" y="42"/>
                    <a:pt x="168" y="125"/>
                  </a:cubicBezTo>
                  <a:cubicBezTo>
                    <a:pt x="1" y="292"/>
                    <a:pt x="1" y="566"/>
                    <a:pt x="168" y="733"/>
                  </a:cubicBezTo>
                  <a:cubicBezTo>
                    <a:pt x="251" y="816"/>
                    <a:pt x="358" y="858"/>
                    <a:pt x="465" y="858"/>
                  </a:cubicBezTo>
                  <a:cubicBezTo>
                    <a:pt x="572" y="858"/>
                    <a:pt x="679" y="816"/>
                    <a:pt x="763" y="733"/>
                  </a:cubicBezTo>
                  <a:cubicBezTo>
                    <a:pt x="930" y="566"/>
                    <a:pt x="930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1718632" y="204280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9" y="0"/>
                  </a:moveTo>
                  <a:cubicBezTo>
                    <a:pt x="360" y="0"/>
                    <a:pt x="250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50" y="810"/>
                    <a:pt x="360" y="848"/>
                    <a:pt x="469" y="848"/>
                  </a:cubicBezTo>
                  <a:cubicBezTo>
                    <a:pt x="577" y="848"/>
                    <a:pt x="685" y="810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85" y="42"/>
                    <a:pt x="577" y="0"/>
                    <a:pt x="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1484443" y="1809775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1"/>
                  </a:moveTo>
                  <a:cubicBezTo>
                    <a:pt x="358" y="1"/>
                    <a:pt x="251" y="42"/>
                    <a:pt x="167" y="126"/>
                  </a:cubicBezTo>
                  <a:cubicBezTo>
                    <a:pt x="1" y="280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80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1220165" y="1545182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39"/>
                    <a:pt x="167" y="116"/>
                  </a:cubicBezTo>
                  <a:cubicBezTo>
                    <a:pt x="1" y="283"/>
                    <a:pt x="1" y="557"/>
                    <a:pt x="167" y="724"/>
                  </a:cubicBezTo>
                  <a:cubicBezTo>
                    <a:pt x="251" y="807"/>
                    <a:pt x="358" y="849"/>
                    <a:pt x="465" y="849"/>
                  </a:cubicBezTo>
                  <a:cubicBezTo>
                    <a:pt x="572" y="849"/>
                    <a:pt x="679" y="807"/>
                    <a:pt x="763" y="724"/>
                  </a:cubicBezTo>
                  <a:cubicBezTo>
                    <a:pt x="929" y="557"/>
                    <a:pt x="929" y="283"/>
                    <a:pt x="763" y="116"/>
                  </a:cubicBezTo>
                  <a:cubicBezTo>
                    <a:pt x="679" y="39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2762487" y="1051660"/>
              <a:ext cx="1149785" cy="1154730"/>
            </a:xfrm>
            <a:custGeom>
              <a:avLst/>
              <a:gdLst/>
              <a:ahLst/>
              <a:cxnLst/>
              <a:rect l="l" t="t" r="r" b="b"/>
              <a:pathLst>
                <a:path w="10929" h="10976" extrusionOk="0">
                  <a:moveTo>
                    <a:pt x="191" y="1"/>
                  </a:moveTo>
                  <a:cubicBezTo>
                    <a:pt x="90" y="1"/>
                    <a:pt x="1" y="147"/>
                    <a:pt x="99" y="235"/>
                  </a:cubicBezTo>
                  <a:cubicBezTo>
                    <a:pt x="969" y="1021"/>
                    <a:pt x="1635" y="1962"/>
                    <a:pt x="2457" y="2783"/>
                  </a:cubicBezTo>
                  <a:cubicBezTo>
                    <a:pt x="3290" y="3617"/>
                    <a:pt x="4183" y="4367"/>
                    <a:pt x="4993" y="5236"/>
                  </a:cubicBezTo>
                  <a:cubicBezTo>
                    <a:pt x="6767" y="7165"/>
                    <a:pt x="8505" y="9094"/>
                    <a:pt x="10386" y="10903"/>
                  </a:cubicBezTo>
                  <a:cubicBezTo>
                    <a:pt x="10440" y="10954"/>
                    <a:pt x="10499" y="10976"/>
                    <a:pt x="10557" y="10976"/>
                  </a:cubicBezTo>
                  <a:cubicBezTo>
                    <a:pt x="10755" y="10976"/>
                    <a:pt x="10928" y="10722"/>
                    <a:pt x="10744" y="10546"/>
                  </a:cubicBezTo>
                  <a:cubicBezTo>
                    <a:pt x="8803" y="8677"/>
                    <a:pt x="7041" y="6665"/>
                    <a:pt x="5183" y="4712"/>
                  </a:cubicBezTo>
                  <a:cubicBezTo>
                    <a:pt x="4374" y="3855"/>
                    <a:pt x="3409" y="3176"/>
                    <a:pt x="2564" y="2367"/>
                  </a:cubicBezTo>
                  <a:cubicBezTo>
                    <a:pt x="1766" y="1593"/>
                    <a:pt x="1207" y="628"/>
                    <a:pt x="254" y="21"/>
                  </a:cubicBezTo>
                  <a:cubicBezTo>
                    <a:pt x="234" y="7"/>
                    <a:pt x="212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2833080" y="1029777"/>
              <a:ext cx="1528629" cy="1502327"/>
            </a:xfrm>
            <a:custGeom>
              <a:avLst/>
              <a:gdLst/>
              <a:ahLst/>
              <a:cxnLst/>
              <a:rect l="l" t="t" r="r" b="b"/>
              <a:pathLst>
                <a:path w="14530" h="14280" extrusionOk="0">
                  <a:moveTo>
                    <a:pt x="14177" y="1"/>
                  </a:moveTo>
                  <a:cubicBezTo>
                    <a:pt x="14120" y="1"/>
                    <a:pt x="14062" y="22"/>
                    <a:pt x="14010" y="74"/>
                  </a:cubicBezTo>
                  <a:cubicBezTo>
                    <a:pt x="11843" y="2277"/>
                    <a:pt x="9224" y="4099"/>
                    <a:pt x="7224" y="6444"/>
                  </a:cubicBezTo>
                  <a:cubicBezTo>
                    <a:pt x="4997" y="9052"/>
                    <a:pt x="2366" y="11290"/>
                    <a:pt x="139" y="13898"/>
                  </a:cubicBezTo>
                  <a:cubicBezTo>
                    <a:pt x="1" y="14064"/>
                    <a:pt x="142" y="14280"/>
                    <a:pt x="317" y="14280"/>
                  </a:cubicBezTo>
                  <a:cubicBezTo>
                    <a:pt x="368" y="14280"/>
                    <a:pt x="422" y="14262"/>
                    <a:pt x="473" y="14219"/>
                  </a:cubicBezTo>
                  <a:cubicBezTo>
                    <a:pt x="2985" y="11969"/>
                    <a:pt x="5473" y="9445"/>
                    <a:pt x="7652" y="6861"/>
                  </a:cubicBezTo>
                  <a:cubicBezTo>
                    <a:pt x="9629" y="4504"/>
                    <a:pt x="12177" y="2599"/>
                    <a:pt x="14355" y="420"/>
                  </a:cubicBezTo>
                  <a:cubicBezTo>
                    <a:pt x="14530" y="245"/>
                    <a:pt x="14365" y="1"/>
                    <a:pt x="14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2120414" y="1753490"/>
              <a:ext cx="4734" cy="3156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lnTo>
                    <a:pt x="21" y="30"/>
                  </a:lnTo>
                  <a:cubicBezTo>
                    <a:pt x="33" y="30"/>
                    <a:pt x="45" y="30"/>
                    <a:pt x="33" y="18"/>
                  </a:cubicBezTo>
                  <a:lnTo>
                    <a:pt x="21" y="6"/>
                  </a:ln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2436453" y="1648389"/>
              <a:ext cx="389890" cy="174746"/>
            </a:xfrm>
            <a:custGeom>
              <a:avLst/>
              <a:gdLst/>
              <a:ahLst/>
              <a:cxnLst/>
              <a:rect l="l" t="t" r="r" b="b"/>
              <a:pathLst>
                <a:path w="3706" h="1661" extrusionOk="0">
                  <a:moveTo>
                    <a:pt x="1134" y="322"/>
                  </a:moveTo>
                  <a:cubicBezTo>
                    <a:pt x="1202" y="322"/>
                    <a:pt x="1289" y="337"/>
                    <a:pt x="1418" y="350"/>
                  </a:cubicBezTo>
                  <a:cubicBezTo>
                    <a:pt x="1656" y="374"/>
                    <a:pt x="1894" y="421"/>
                    <a:pt x="2132" y="481"/>
                  </a:cubicBezTo>
                  <a:cubicBezTo>
                    <a:pt x="2523" y="574"/>
                    <a:pt x="2888" y="720"/>
                    <a:pt x="3241" y="911"/>
                  </a:cubicBezTo>
                  <a:lnTo>
                    <a:pt x="3241" y="911"/>
                  </a:lnTo>
                  <a:cubicBezTo>
                    <a:pt x="2901" y="1180"/>
                    <a:pt x="2358" y="1255"/>
                    <a:pt x="1953" y="1267"/>
                  </a:cubicBezTo>
                  <a:cubicBezTo>
                    <a:pt x="1911" y="1269"/>
                    <a:pt x="1868" y="1270"/>
                    <a:pt x="1826" y="1270"/>
                  </a:cubicBezTo>
                  <a:cubicBezTo>
                    <a:pt x="1607" y="1270"/>
                    <a:pt x="1391" y="1243"/>
                    <a:pt x="1191" y="1183"/>
                  </a:cubicBezTo>
                  <a:cubicBezTo>
                    <a:pt x="1096" y="1148"/>
                    <a:pt x="989" y="1100"/>
                    <a:pt x="894" y="1064"/>
                  </a:cubicBezTo>
                  <a:cubicBezTo>
                    <a:pt x="560" y="969"/>
                    <a:pt x="537" y="814"/>
                    <a:pt x="798" y="600"/>
                  </a:cubicBezTo>
                  <a:cubicBezTo>
                    <a:pt x="946" y="375"/>
                    <a:pt x="1007" y="322"/>
                    <a:pt x="1134" y="322"/>
                  </a:cubicBezTo>
                  <a:close/>
                  <a:moveTo>
                    <a:pt x="866" y="0"/>
                  </a:moveTo>
                  <a:cubicBezTo>
                    <a:pt x="349" y="0"/>
                    <a:pt x="0" y="182"/>
                    <a:pt x="120" y="719"/>
                  </a:cubicBezTo>
                  <a:cubicBezTo>
                    <a:pt x="256" y="1381"/>
                    <a:pt x="1001" y="1661"/>
                    <a:pt x="1770" y="1661"/>
                  </a:cubicBezTo>
                  <a:cubicBezTo>
                    <a:pt x="2479" y="1661"/>
                    <a:pt x="3210" y="1423"/>
                    <a:pt x="3501" y="1029"/>
                  </a:cubicBezTo>
                  <a:cubicBezTo>
                    <a:pt x="3501" y="1028"/>
                    <a:pt x="3502" y="1028"/>
                    <a:pt x="3502" y="1027"/>
                  </a:cubicBezTo>
                  <a:lnTo>
                    <a:pt x="3502" y="1027"/>
                  </a:lnTo>
                  <a:cubicBezTo>
                    <a:pt x="3631" y="1012"/>
                    <a:pt x="3706" y="811"/>
                    <a:pt x="3561" y="743"/>
                  </a:cubicBezTo>
                  <a:cubicBezTo>
                    <a:pt x="3263" y="582"/>
                    <a:pt x="1793" y="0"/>
                    <a:pt x="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2200897" y="1715300"/>
              <a:ext cx="213040" cy="407143"/>
            </a:xfrm>
            <a:custGeom>
              <a:avLst/>
              <a:gdLst/>
              <a:ahLst/>
              <a:cxnLst/>
              <a:rect l="l" t="t" r="r" b="b"/>
              <a:pathLst>
                <a:path w="2025" h="3870" extrusionOk="0">
                  <a:moveTo>
                    <a:pt x="1127" y="491"/>
                  </a:moveTo>
                  <a:cubicBezTo>
                    <a:pt x="1130" y="520"/>
                    <a:pt x="1138" y="551"/>
                    <a:pt x="1155" y="583"/>
                  </a:cubicBezTo>
                  <a:cubicBezTo>
                    <a:pt x="1429" y="1071"/>
                    <a:pt x="1548" y="1571"/>
                    <a:pt x="1441" y="2119"/>
                  </a:cubicBezTo>
                  <a:cubicBezTo>
                    <a:pt x="1393" y="2357"/>
                    <a:pt x="1286" y="2714"/>
                    <a:pt x="1155" y="2893"/>
                  </a:cubicBezTo>
                  <a:cubicBezTo>
                    <a:pt x="1107" y="2964"/>
                    <a:pt x="1072" y="3024"/>
                    <a:pt x="1036" y="3095"/>
                  </a:cubicBezTo>
                  <a:cubicBezTo>
                    <a:pt x="869" y="3189"/>
                    <a:pt x="740" y="3235"/>
                    <a:pt x="650" y="3235"/>
                  </a:cubicBezTo>
                  <a:cubicBezTo>
                    <a:pt x="522" y="3235"/>
                    <a:pt x="472" y="3141"/>
                    <a:pt x="500" y="2952"/>
                  </a:cubicBezTo>
                  <a:cubicBezTo>
                    <a:pt x="369" y="2524"/>
                    <a:pt x="619" y="1857"/>
                    <a:pt x="762" y="1452"/>
                  </a:cubicBezTo>
                  <a:cubicBezTo>
                    <a:pt x="860" y="1122"/>
                    <a:pt x="992" y="805"/>
                    <a:pt x="1127" y="491"/>
                  </a:cubicBezTo>
                  <a:close/>
                  <a:moveTo>
                    <a:pt x="1121" y="0"/>
                  </a:moveTo>
                  <a:cubicBezTo>
                    <a:pt x="1072" y="0"/>
                    <a:pt x="1021" y="19"/>
                    <a:pt x="988" y="59"/>
                  </a:cubicBezTo>
                  <a:cubicBezTo>
                    <a:pt x="476" y="750"/>
                    <a:pt x="143" y="1631"/>
                    <a:pt x="48" y="2488"/>
                  </a:cubicBezTo>
                  <a:cubicBezTo>
                    <a:pt x="0" y="2952"/>
                    <a:pt x="48" y="3857"/>
                    <a:pt x="715" y="3869"/>
                  </a:cubicBezTo>
                  <a:cubicBezTo>
                    <a:pt x="718" y="3869"/>
                    <a:pt x="722" y="3869"/>
                    <a:pt x="726" y="3869"/>
                  </a:cubicBezTo>
                  <a:cubicBezTo>
                    <a:pt x="1302" y="3869"/>
                    <a:pt x="1620" y="2997"/>
                    <a:pt x="1774" y="2559"/>
                  </a:cubicBezTo>
                  <a:cubicBezTo>
                    <a:pt x="2024" y="1821"/>
                    <a:pt x="1988" y="1012"/>
                    <a:pt x="1536" y="369"/>
                  </a:cubicBezTo>
                  <a:cubicBezTo>
                    <a:pt x="1488" y="298"/>
                    <a:pt x="1419" y="268"/>
                    <a:pt x="1352" y="268"/>
                  </a:cubicBezTo>
                  <a:cubicBezTo>
                    <a:pt x="1296" y="268"/>
                    <a:pt x="1241" y="289"/>
                    <a:pt x="1199" y="324"/>
                  </a:cubicBezTo>
                  <a:lnTo>
                    <a:pt x="1199" y="324"/>
                  </a:lnTo>
                  <a:cubicBezTo>
                    <a:pt x="1220" y="276"/>
                    <a:pt x="1241" y="227"/>
                    <a:pt x="1262" y="178"/>
                  </a:cubicBezTo>
                  <a:cubicBezTo>
                    <a:pt x="1309" y="69"/>
                    <a:pt x="1217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202159" y="1367699"/>
              <a:ext cx="200521" cy="379264"/>
            </a:xfrm>
            <a:custGeom>
              <a:avLst/>
              <a:gdLst/>
              <a:ahLst/>
              <a:cxnLst/>
              <a:rect l="l" t="t" r="r" b="b"/>
              <a:pathLst>
                <a:path w="1906" h="3605" extrusionOk="0">
                  <a:moveTo>
                    <a:pt x="906" y="598"/>
                  </a:moveTo>
                  <a:cubicBezTo>
                    <a:pt x="1287" y="598"/>
                    <a:pt x="1376" y="1800"/>
                    <a:pt x="1346" y="2042"/>
                  </a:cubicBezTo>
                  <a:cubicBezTo>
                    <a:pt x="1291" y="2362"/>
                    <a:pt x="1152" y="2675"/>
                    <a:pt x="1090" y="2991"/>
                  </a:cubicBezTo>
                  <a:lnTo>
                    <a:pt x="1090" y="2991"/>
                  </a:lnTo>
                  <a:cubicBezTo>
                    <a:pt x="962" y="2790"/>
                    <a:pt x="806" y="2605"/>
                    <a:pt x="679" y="2387"/>
                  </a:cubicBezTo>
                  <a:cubicBezTo>
                    <a:pt x="429" y="1958"/>
                    <a:pt x="274" y="1149"/>
                    <a:pt x="667" y="732"/>
                  </a:cubicBezTo>
                  <a:cubicBezTo>
                    <a:pt x="757" y="638"/>
                    <a:pt x="837" y="598"/>
                    <a:pt x="906" y="598"/>
                  </a:cubicBezTo>
                  <a:close/>
                  <a:moveTo>
                    <a:pt x="874" y="0"/>
                  </a:moveTo>
                  <a:cubicBezTo>
                    <a:pt x="853" y="0"/>
                    <a:pt x="831" y="2"/>
                    <a:pt x="810" y="6"/>
                  </a:cubicBezTo>
                  <a:cubicBezTo>
                    <a:pt x="238" y="101"/>
                    <a:pt x="0" y="1149"/>
                    <a:pt x="12" y="1601"/>
                  </a:cubicBezTo>
                  <a:cubicBezTo>
                    <a:pt x="36" y="2387"/>
                    <a:pt x="596" y="3018"/>
                    <a:pt x="1084" y="3566"/>
                  </a:cubicBezTo>
                  <a:cubicBezTo>
                    <a:pt x="1111" y="3593"/>
                    <a:pt x="1143" y="3604"/>
                    <a:pt x="1174" y="3604"/>
                  </a:cubicBezTo>
                  <a:cubicBezTo>
                    <a:pt x="1252" y="3604"/>
                    <a:pt x="1324" y="3532"/>
                    <a:pt x="1298" y="3447"/>
                  </a:cubicBezTo>
                  <a:cubicBezTo>
                    <a:pt x="1295" y="3436"/>
                    <a:pt x="1292" y="3425"/>
                    <a:pt x="1289" y="3415"/>
                  </a:cubicBezTo>
                  <a:lnTo>
                    <a:pt x="1289" y="3415"/>
                  </a:lnTo>
                  <a:cubicBezTo>
                    <a:pt x="1301" y="3408"/>
                    <a:pt x="1312" y="3398"/>
                    <a:pt x="1322" y="3387"/>
                  </a:cubicBezTo>
                  <a:cubicBezTo>
                    <a:pt x="1750" y="2887"/>
                    <a:pt x="1905" y="1839"/>
                    <a:pt x="1739" y="1196"/>
                  </a:cubicBezTo>
                  <a:cubicBezTo>
                    <a:pt x="1647" y="832"/>
                    <a:pt x="1328" y="0"/>
                    <a:pt x="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2061393" y="1543393"/>
              <a:ext cx="360327" cy="228295"/>
            </a:xfrm>
            <a:custGeom>
              <a:avLst/>
              <a:gdLst/>
              <a:ahLst/>
              <a:cxnLst/>
              <a:rect l="l" t="t" r="r" b="b"/>
              <a:pathLst>
                <a:path w="3425" h="2170" extrusionOk="0">
                  <a:moveTo>
                    <a:pt x="2598" y="399"/>
                  </a:moveTo>
                  <a:cubicBezTo>
                    <a:pt x="2706" y="399"/>
                    <a:pt x="2786" y="442"/>
                    <a:pt x="2818" y="550"/>
                  </a:cubicBezTo>
                  <a:cubicBezTo>
                    <a:pt x="2913" y="860"/>
                    <a:pt x="2151" y="1300"/>
                    <a:pt x="1877" y="1455"/>
                  </a:cubicBezTo>
                  <a:cubicBezTo>
                    <a:pt x="1389" y="1716"/>
                    <a:pt x="955" y="1674"/>
                    <a:pt x="430" y="1701"/>
                  </a:cubicBezTo>
                  <a:lnTo>
                    <a:pt x="430" y="1701"/>
                  </a:lnTo>
                  <a:cubicBezTo>
                    <a:pt x="753" y="1530"/>
                    <a:pt x="1041" y="1285"/>
                    <a:pt x="1329" y="1062"/>
                  </a:cubicBezTo>
                  <a:cubicBezTo>
                    <a:pt x="1496" y="932"/>
                    <a:pt x="2218" y="399"/>
                    <a:pt x="2598" y="399"/>
                  </a:cubicBezTo>
                  <a:close/>
                  <a:moveTo>
                    <a:pt x="2778" y="1"/>
                  </a:moveTo>
                  <a:cubicBezTo>
                    <a:pt x="2525" y="1"/>
                    <a:pt x="2253" y="62"/>
                    <a:pt x="2079" y="110"/>
                  </a:cubicBezTo>
                  <a:cubicBezTo>
                    <a:pt x="1698" y="217"/>
                    <a:pt x="1389" y="479"/>
                    <a:pt x="1067" y="729"/>
                  </a:cubicBezTo>
                  <a:cubicBezTo>
                    <a:pt x="710" y="1015"/>
                    <a:pt x="305" y="1288"/>
                    <a:pt x="43" y="1681"/>
                  </a:cubicBezTo>
                  <a:cubicBezTo>
                    <a:pt x="1" y="1745"/>
                    <a:pt x="63" y="1828"/>
                    <a:pt x="127" y="1828"/>
                  </a:cubicBezTo>
                  <a:cubicBezTo>
                    <a:pt x="135" y="1828"/>
                    <a:pt x="143" y="1827"/>
                    <a:pt x="151" y="1824"/>
                  </a:cubicBezTo>
                  <a:cubicBezTo>
                    <a:pt x="170" y="1817"/>
                    <a:pt x="190" y="1810"/>
                    <a:pt x="210" y="1802"/>
                  </a:cubicBezTo>
                  <a:lnTo>
                    <a:pt x="210" y="1802"/>
                  </a:lnTo>
                  <a:cubicBezTo>
                    <a:pt x="176" y="1870"/>
                    <a:pt x="188" y="1955"/>
                    <a:pt x="270" y="2003"/>
                  </a:cubicBezTo>
                  <a:cubicBezTo>
                    <a:pt x="460" y="2121"/>
                    <a:pt x="677" y="2170"/>
                    <a:pt x="901" y="2170"/>
                  </a:cubicBezTo>
                  <a:cubicBezTo>
                    <a:pt x="1376" y="2170"/>
                    <a:pt x="1886" y="1952"/>
                    <a:pt x="2258" y="1717"/>
                  </a:cubicBezTo>
                  <a:cubicBezTo>
                    <a:pt x="2639" y="1479"/>
                    <a:pt x="3425" y="967"/>
                    <a:pt x="3401" y="443"/>
                  </a:cubicBezTo>
                  <a:cubicBezTo>
                    <a:pt x="3381" y="98"/>
                    <a:pt x="3095" y="1"/>
                    <a:pt x="2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2079489" y="1752017"/>
              <a:ext cx="425765" cy="223666"/>
            </a:xfrm>
            <a:custGeom>
              <a:avLst/>
              <a:gdLst/>
              <a:ahLst/>
              <a:cxnLst/>
              <a:rect l="l" t="t" r="r" b="b"/>
              <a:pathLst>
                <a:path w="4047" h="2126" extrusionOk="0">
                  <a:moveTo>
                    <a:pt x="786" y="497"/>
                  </a:moveTo>
                  <a:cubicBezTo>
                    <a:pt x="1139" y="579"/>
                    <a:pt x="1493" y="648"/>
                    <a:pt x="1835" y="782"/>
                  </a:cubicBezTo>
                  <a:cubicBezTo>
                    <a:pt x="2073" y="877"/>
                    <a:pt x="2323" y="960"/>
                    <a:pt x="2549" y="1079"/>
                  </a:cubicBezTo>
                  <a:cubicBezTo>
                    <a:pt x="2692" y="1151"/>
                    <a:pt x="2835" y="1246"/>
                    <a:pt x="2954" y="1365"/>
                  </a:cubicBezTo>
                  <a:cubicBezTo>
                    <a:pt x="2838" y="1563"/>
                    <a:pt x="2717" y="1664"/>
                    <a:pt x="2579" y="1664"/>
                  </a:cubicBezTo>
                  <a:cubicBezTo>
                    <a:pt x="2517" y="1664"/>
                    <a:pt x="2452" y="1644"/>
                    <a:pt x="2382" y="1603"/>
                  </a:cubicBezTo>
                  <a:cubicBezTo>
                    <a:pt x="1771" y="1483"/>
                    <a:pt x="1272" y="958"/>
                    <a:pt x="786" y="497"/>
                  </a:cubicBezTo>
                  <a:close/>
                  <a:moveTo>
                    <a:pt x="166" y="1"/>
                  </a:moveTo>
                  <a:cubicBezTo>
                    <a:pt x="78" y="1"/>
                    <a:pt x="0" y="111"/>
                    <a:pt x="49" y="198"/>
                  </a:cubicBezTo>
                  <a:cubicBezTo>
                    <a:pt x="489" y="853"/>
                    <a:pt x="1156" y="1437"/>
                    <a:pt x="1858" y="1806"/>
                  </a:cubicBezTo>
                  <a:cubicBezTo>
                    <a:pt x="2109" y="1938"/>
                    <a:pt x="2500" y="2125"/>
                    <a:pt x="2843" y="2125"/>
                  </a:cubicBezTo>
                  <a:cubicBezTo>
                    <a:pt x="3056" y="2125"/>
                    <a:pt x="3250" y="2054"/>
                    <a:pt x="3382" y="1853"/>
                  </a:cubicBezTo>
                  <a:cubicBezTo>
                    <a:pt x="4047" y="868"/>
                    <a:pt x="1376" y="17"/>
                    <a:pt x="500" y="17"/>
                  </a:cubicBezTo>
                  <a:cubicBezTo>
                    <a:pt x="434" y="17"/>
                    <a:pt x="378" y="22"/>
                    <a:pt x="334" y="32"/>
                  </a:cubicBezTo>
                  <a:cubicBezTo>
                    <a:pt x="312" y="36"/>
                    <a:pt x="292" y="44"/>
                    <a:pt x="276" y="55"/>
                  </a:cubicBezTo>
                  <a:lnTo>
                    <a:pt x="276" y="55"/>
                  </a:lnTo>
                  <a:cubicBezTo>
                    <a:pt x="260" y="43"/>
                    <a:pt x="244" y="31"/>
                    <a:pt x="227" y="20"/>
                  </a:cubicBezTo>
                  <a:cubicBezTo>
                    <a:pt x="207" y="6"/>
                    <a:pt x="186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2733345" y="1793994"/>
              <a:ext cx="596092" cy="130770"/>
            </a:xfrm>
            <a:custGeom>
              <a:avLst/>
              <a:gdLst/>
              <a:ahLst/>
              <a:cxnLst/>
              <a:rect l="l" t="t" r="r" b="b"/>
              <a:pathLst>
                <a:path w="5666" h="1243" extrusionOk="0">
                  <a:moveTo>
                    <a:pt x="5532" y="1"/>
                  </a:moveTo>
                  <a:cubicBezTo>
                    <a:pt x="5509" y="1"/>
                    <a:pt x="5486" y="8"/>
                    <a:pt x="5466" y="26"/>
                  </a:cubicBezTo>
                  <a:cubicBezTo>
                    <a:pt x="5064" y="428"/>
                    <a:pt x="4648" y="541"/>
                    <a:pt x="4220" y="541"/>
                  </a:cubicBezTo>
                  <a:cubicBezTo>
                    <a:pt x="3667" y="541"/>
                    <a:pt x="3095" y="352"/>
                    <a:pt x="2510" y="352"/>
                  </a:cubicBezTo>
                  <a:cubicBezTo>
                    <a:pt x="2447" y="352"/>
                    <a:pt x="2385" y="354"/>
                    <a:pt x="2323" y="359"/>
                  </a:cubicBezTo>
                  <a:cubicBezTo>
                    <a:pt x="1561" y="418"/>
                    <a:pt x="918" y="823"/>
                    <a:pt x="180" y="954"/>
                  </a:cubicBezTo>
                  <a:cubicBezTo>
                    <a:pt x="1" y="978"/>
                    <a:pt x="72" y="1216"/>
                    <a:pt x="215" y="1228"/>
                  </a:cubicBezTo>
                  <a:cubicBezTo>
                    <a:pt x="292" y="1238"/>
                    <a:pt x="365" y="1243"/>
                    <a:pt x="436" y="1243"/>
                  </a:cubicBezTo>
                  <a:cubicBezTo>
                    <a:pt x="787" y="1243"/>
                    <a:pt x="1085" y="1131"/>
                    <a:pt x="1442" y="1002"/>
                  </a:cubicBezTo>
                  <a:cubicBezTo>
                    <a:pt x="1829" y="859"/>
                    <a:pt x="2171" y="812"/>
                    <a:pt x="2509" y="812"/>
                  </a:cubicBezTo>
                  <a:cubicBezTo>
                    <a:pt x="2931" y="812"/>
                    <a:pt x="3346" y="884"/>
                    <a:pt x="3835" y="930"/>
                  </a:cubicBezTo>
                  <a:cubicBezTo>
                    <a:pt x="3905" y="938"/>
                    <a:pt x="3976" y="942"/>
                    <a:pt x="4048" y="942"/>
                  </a:cubicBezTo>
                  <a:cubicBezTo>
                    <a:pt x="4661" y="942"/>
                    <a:pt x="5279" y="667"/>
                    <a:pt x="5621" y="145"/>
                  </a:cubicBezTo>
                  <a:cubicBezTo>
                    <a:pt x="5666" y="73"/>
                    <a:pt x="5602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2048137" y="1699729"/>
              <a:ext cx="643013" cy="129823"/>
            </a:xfrm>
            <a:custGeom>
              <a:avLst/>
              <a:gdLst/>
              <a:ahLst/>
              <a:cxnLst/>
              <a:rect l="l" t="t" r="r" b="b"/>
              <a:pathLst>
                <a:path w="6112" h="1234" extrusionOk="0">
                  <a:moveTo>
                    <a:pt x="5983" y="1"/>
                  </a:moveTo>
                  <a:cubicBezTo>
                    <a:pt x="5966" y="1"/>
                    <a:pt x="5948" y="6"/>
                    <a:pt x="5930" y="17"/>
                  </a:cubicBezTo>
                  <a:cubicBezTo>
                    <a:pt x="5513" y="326"/>
                    <a:pt x="5132" y="683"/>
                    <a:pt x="4608" y="779"/>
                  </a:cubicBezTo>
                  <a:cubicBezTo>
                    <a:pt x="4500" y="801"/>
                    <a:pt x="4395" y="810"/>
                    <a:pt x="4292" y="810"/>
                  </a:cubicBezTo>
                  <a:cubicBezTo>
                    <a:pt x="3725" y="810"/>
                    <a:pt x="3222" y="520"/>
                    <a:pt x="2668" y="410"/>
                  </a:cubicBezTo>
                  <a:cubicBezTo>
                    <a:pt x="2358" y="350"/>
                    <a:pt x="2045" y="321"/>
                    <a:pt x="1733" y="321"/>
                  </a:cubicBezTo>
                  <a:cubicBezTo>
                    <a:pt x="1170" y="321"/>
                    <a:pt x="609" y="416"/>
                    <a:pt x="72" y="600"/>
                  </a:cubicBezTo>
                  <a:cubicBezTo>
                    <a:pt x="1" y="624"/>
                    <a:pt x="13" y="743"/>
                    <a:pt x="96" y="743"/>
                  </a:cubicBezTo>
                  <a:cubicBezTo>
                    <a:pt x="534" y="737"/>
                    <a:pt x="976" y="710"/>
                    <a:pt x="1416" y="710"/>
                  </a:cubicBezTo>
                  <a:cubicBezTo>
                    <a:pt x="1800" y="710"/>
                    <a:pt x="2183" y="730"/>
                    <a:pt x="2561" y="802"/>
                  </a:cubicBezTo>
                  <a:cubicBezTo>
                    <a:pt x="3108" y="922"/>
                    <a:pt x="3620" y="1207"/>
                    <a:pt x="4180" y="1231"/>
                  </a:cubicBezTo>
                  <a:cubicBezTo>
                    <a:pt x="4211" y="1233"/>
                    <a:pt x="4242" y="1233"/>
                    <a:pt x="4273" y="1233"/>
                  </a:cubicBezTo>
                  <a:cubicBezTo>
                    <a:pt x="5025" y="1233"/>
                    <a:pt x="5730" y="823"/>
                    <a:pt x="6073" y="160"/>
                  </a:cubicBezTo>
                  <a:cubicBezTo>
                    <a:pt x="6112" y="92"/>
                    <a:pt x="6056" y="1"/>
                    <a:pt x="59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206478" y="1666959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3"/>
                    <a:pt x="167" y="126"/>
                  </a:cubicBezTo>
                  <a:cubicBezTo>
                    <a:pt x="0" y="293"/>
                    <a:pt x="0" y="555"/>
                    <a:pt x="167" y="721"/>
                  </a:cubicBezTo>
                  <a:cubicBezTo>
                    <a:pt x="245" y="805"/>
                    <a:pt x="352" y="846"/>
                    <a:pt x="460" y="846"/>
                  </a:cubicBezTo>
                  <a:cubicBezTo>
                    <a:pt x="569" y="846"/>
                    <a:pt x="679" y="805"/>
                    <a:pt x="762" y="721"/>
                  </a:cubicBezTo>
                  <a:cubicBezTo>
                    <a:pt x="929" y="555"/>
                    <a:pt x="929" y="293"/>
                    <a:pt x="762" y="126"/>
                  </a:cubicBezTo>
                  <a:cubicBezTo>
                    <a:pt x="679" y="43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210265" y="1914719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39"/>
                    <a:pt x="167" y="116"/>
                  </a:cubicBezTo>
                  <a:cubicBezTo>
                    <a:pt x="1" y="283"/>
                    <a:pt x="1" y="557"/>
                    <a:pt x="167" y="724"/>
                  </a:cubicBezTo>
                  <a:cubicBezTo>
                    <a:pt x="251" y="807"/>
                    <a:pt x="358" y="849"/>
                    <a:pt x="465" y="849"/>
                  </a:cubicBezTo>
                  <a:cubicBezTo>
                    <a:pt x="572" y="849"/>
                    <a:pt x="679" y="807"/>
                    <a:pt x="763" y="724"/>
                  </a:cubicBezTo>
                  <a:cubicBezTo>
                    <a:pt x="929" y="557"/>
                    <a:pt x="929" y="283"/>
                    <a:pt x="763" y="116"/>
                  </a:cubicBezTo>
                  <a:cubicBezTo>
                    <a:pt x="679" y="39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"/>
          <p:cNvGrpSpPr/>
          <p:nvPr/>
        </p:nvGrpSpPr>
        <p:grpSpPr>
          <a:xfrm rot="3063716" flipH="1">
            <a:off x="8145320" y="3465244"/>
            <a:ext cx="1902484" cy="1902484"/>
            <a:chOff x="-3478625" y="372449"/>
            <a:chExt cx="2539123" cy="2539123"/>
          </a:xfrm>
        </p:grpSpPr>
        <p:sp>
          <p:nvSpPr>
            <p:cNvPr id="145" name="Google Shape;145;p2"/>
            <p:cNvSpPr/>
            <p:nvPr/>
          </p:nvSpPr>
          <p:spPr>
            <a:xfrm>
              <a:off x="-3478625" y="372449"/>
              <a:ext cx="2539123" cy="2539123"/>
            </a:xfrm>
            <a:custGeom>
              <a:avLst/>
              <a:gdLst/>
              <a:ahLst/>
              <a:cxnLst/>
              <a:rect l="l" t="t" r="r" b="b"/>
              <a:pathLst>
                <a:path w="24135" h="24135" extrusionOk="0">
                  <a:moveTo>
                    <a:pt x="13752" y="0"/>
                  </a:moveTo>
                  <a:lnTo>
                    <a:pt x="1" y="13752"/>
                  </a:lnTo>
                  <a:lnTo>
                    <a:pt x="10383" y="24134"/>
                  </a:lnTo>
                  <a:lnTo>
                    <a:pt x="24135" y="10382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2991310" y="1532978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65" y="0"/>
                  </a:moveTo>
                  <a:cubicBezTo>
                    <a:pt x="357" y="0"/>
                    <a:pt x="250" y="42"/>
                    <a:pt x="167" y="125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57" y="846"/>
                    <a:pt x="465" y="846"/>
                  </a:cubicBezTo>
                  <a:cubicBezTo>
                    <a:pt x="572" y="846"/>
                    <a:pt x="679" y="804"/>
                    <a:pt x="762" y="721"/>
                  </a:cubicBezTo>
                  <a:cubicBezTo>
                    <a:pt x="929" y="554"/>
                    <a:pt x="929" y="292"/>
                    <a:pt x="762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2998885" y="1288058"/>
              <a:ext cx="94053" cy="88477"/>
            </a:xfrm>
            <a:custGeom>
              <a:avLst/>
              <a:gdLst/>
              <a:ahLst/>
              <a:cxnLst/>
              <a:rect l="l" t="t" r="r" b="b"/>
              <a:pathLst>
                <a:path w="894" h="841" extrusionOk="0">
                  <a:moveTo>
                    <a:pt x="501" y="1"/>
                  </a:moveTo>
                  <a:lnTo>
                    <a:pt x="1" y="489"/>
                  </a:lnTo>
                  <a:cubicBezTo>
                    <a:pt x="25" y="572"/>
                    <a:pt x="60" y="655"/>
                    <a:pt x="120" y="715"/>
                  </a:cubicBezTo>
                  <a:cubicBezTo>
                    <a:pt x="203" y="798"/>
                    <a:pt x="313" y="840"/>
                    <a:pt x="424" y="840"/>
                  </a:cubicBezTo>
                  <a:cubicBezTo>
                    <a:pt x="534" y="840"/>
                    <a:pt x="644" y="798"/>
                    <a:pt x="727" y="715"/>
                  </a:cubicBezTo>
                  <a:cubicBezTo>
                    <a:pt x="894" y="548"/>
                    <a:pt x="894" y="286"/>
                    <a:pt x="727" y="120"/>
                  </a:cubicBezTo>
                  <a:cubicBezTo>
                    <a:pt x="656" y="48"/>
                    <a:pt x="572" y="13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2749547" y="1291214"/>
              <a:ext cx="98998" cy="89003"/>
            </a:xfrm>
            <a:custGeom>
              <a:avLst/>
              <a:gdLst/>
              <a:ahLst/>
              <a:cxnLst/>
              <a:rect l="l" t="t" r="r" b="b"/>
              <a:pathLst>
                <a:path w="941" h="846" extrusionOk="0">
                  <a:moveTo>
                    <a:pt x="470" y="0"/>
                  </a:moveTo>
                  <a:cubicBezTo>
                    <a:pt x="360" y="0"/>
                    <a:pt x="250" y="42"/>
                    <a:pt x="167" y="125"/>
                  </a:cubicBezTo>
                  <a:cubicBezTo>
                    <a:pt x="0" y="280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41" y="554"/>
                    <a:pt x="941" y="280"/>
                    <a:pt x="774" y="125"/>
                  </a:cubicBezTo>
                  <a:cubicBezTo>
                    <a:pt x="691" y="42"/>
                    <a:pt x="581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2734502" y="1023780"/>
              <a:ext cx="94053" cy="88372"/>
            </a:xfrm>
            <a:custGeom>
              <a:avLst/>
              <a:gdLst/>
              <a:ahLst/>
              <a:cxnLst/>
              <a:rect l="l" t="t" r="r" b="b"/>
              <a:pathLst>
                <a:path w="894" h="840" extrusionOk="0">
                  <a:moveTo>
                    <a:pt x="500" y="0"/>
                  </a:moveTo>
                  <a:lnTo>
                    <a:pt x="0" y="489"/>
                  </a:lnTo>
                  <a:cubicBezTo>
                    <a:pt x="24" y="572"/>
                    <a:pt x="60" y="655"/>
                    <a:pt x="119" y="715"/>
                  </a:cubicBezTo>
                  <a:cubicBezTo>
                    <a:pt x="202" y="798"/>
                    <a:pt x="313" y="840"/>
                    <a:pt x="423" y="840"/>
                  </a:cubicBezTo>
                  <a:cubicBezTo>
                    <a:pt x="533" y="840"/>
                    <a:pt x="643" y="798"/>
                    <a:pt x="726" y="715"/>
                  </a:cubicBezTo>
                  <a:cubicBezTo>
                    <a:pt x="893" y="548"/>
                    <a:pt x="893" y="286"/>
                    <a:pt x="726" y="119"/>
                  </a:cubicBezTo>
                  <a:cubicBezTo>
                    <a:pt x="655" y="48"/>
                    <a:pt x="583" y="12"/>
                    <a:pt x="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2484006" y="1025674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3"/>
                  </a:cubicBezTo>
                  <a:cubicBezTo>
                    <a:pt x="238" y="816"/>
                    <a:pt x="349" y="858"/>
                    <a:pt x="459" y="858"/>
                  </a:cubicBezTo>
                  <a:cubicBezTo>
                    <a:pt x="569" y="858"/>
                    <a:pt x="679" y="816"/>
                    <a:pt x="762" y="733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500313" y="789486"/>
              <a:ext cx="92791" cy="88477"/>
            </a:xfrm>
            <a:custGeom>
              <a:avLst/>
              <a:gdLst/>
              <a:ahLst/>
              <a:cxnLst/>
              <a:rect l="l" t="t" r="r" b="b"/>
              <a:pathLst>
                <a:path w="882" h="841" extrusionOk="0">
                  <a:moveTo>
                    <a:pt x="489" y="1"/>
                  </a:moveTo>
                  <a:lnTo>
                    <a:pt x="1" y="489"/>
                  </a:lnTo>
                  <a:cubicBezTo>
                    <a:pt x="12" y="572"/>
                    <a:pt x="60" y="656"/>
                    <a:pt x="120" y="715"/>
                  </a:cubicBezTo>
                  <a:cubicBezTo>
                    <a:pt x="203" y="799"/>
                    <a:pt x="313" y="840"/>
                    <a:pt x="422" y="840"/>
                  </a:cubicBezTo>
                  <a:cubicBezTo>
                    <a:pt x="530" y="840"/>
                    <a:pt x="638" y="799"/>
                    <a:pt x="715" y="715"/>
                  </a:cubicBezTo>
                  <a:cubicBezTo>
                    <a:pt x="882" y="549"/>
                    <a:pt x="882" y="287"/>
                    <a:pt x="715" y="120"/>
                  </a:cubicBezTo>
                  <a:cubicBezTo>
                    <a:pt x="655" y="60"/>
                    <a:pt x="572" y="13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2247292" y="792011"/>
              <a:ext cx="90266" cy="89109"/>
            </a:xfrm>
            <a:custGeom>
              <a:avLst/>
              <a:gdLst/>
              <a:ahLst/>
              <a:cxnLst/>
              <a:rect l="l" t="t" r="r" b="b"/>
              <a:pathLst>
                <a:path w="858" h="847" extrusionOk="0">
                  <a:moveTo>
                    <a:pt x="429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8"/>
                    <a:pt x="191" y="846"/>
                    <a:pt x="429" y="846"/>
                  </a:cubicBezTo>
                  <a:cubicBezTo>
                    <a:pt x="667" y="846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2236035" y="525208"/>
              <a:ext cx="94053" cy="88477"/>
            </a:xfrm>
            <a:custGeom>
              <a:avLst/>
              <a:gdLst/>
              <a:ahLst/>
              <a:cxnLst/>
              <a:rect l="l" t="t" r="r" b="b"/>
              <a:pathLst>
                <a:path w="894" h="841" extrusionOk="0">
                  <a:moveTo>
                    <a:pt x="501" y="1"/>
                  </a:moveTo>
                  <a:lnTo>
                    <a:pt x="1" y="489"/>
                  </a:lnTo>
                  <a:cubicBezTo>
                    <a:pt x="13" y="572"/>
                    <a:pt x="60" y="656"/>
                    <a:pt x="120" y="715"/>
                  </a:cubicBezTo>
                  <a:cubicBezTo>
                    <a:pt x="203" y="798"/>
                    <a:pt x="313" y="840"/>
                    <a:pt x="423" y="840"/>
                  </a:cubicBezTo>
                  <a:cubicBezTo>
                    <a:pt x="534" y="840"/>
                    <a:pt x="644" y="798"/>
                    <a:pt x="727" y="715"/>
                  </a:cubicBezTo>
                  <a:cubicBezTo>
                    <a:pt x="894" y="548"/>
                    <a:pt x="894" y="286"/>
                    <a:pt x="727" y="120"/>
                  </a:cubicBezTo>
                  <a:cubicBezTo>
                    <a:pt x="656" y="48"/>
                    <a:pt x="572" y="13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1986697" y="528364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80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29" y="554"/>
                    <a:pt x="929" y="280"/>
                    <a:pt x="774" y="126"/>
                  </a:cubicBezTo>
                  <a:cubicBezTo>
                    <a:pt x="691" y="42"/>
                    <a:pt x="581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2995098" y="2059008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71" y="1"/>
                  </a:moveTo>
                  <a:cubicBezTo>
                    <a:pt x="361" y="1"/>
                    <a:pt x="251" y="43"/>
                    <a:pt x="167" y="126"/>
                  </a:cubicBezTo>
                  <a:cubicBezTo>
                    <a:pt x="1" y="281"/>
                    <a:pt x="1" y="555"/>
                    <a:pt x="167" y="721"/>
                  </a:cubicBezTo>
                  <a:cubicBezTo>
                    <a:pt x="251" y="805"/>
                    <a:pt x="361" y="846"/>
                    <a:pt x="471" y="846"/>
                  </a:cubicBezTo>
                  <a:cubicBezTo>
                    <a:pt x="581" y="846"/>
                    <a:pt x="691" y="805"/>
                    <a:pt x="774" y="721"/>
                  </a:cubicBezTo>
                  <a:cubicBezTo>
                    <a:pt x="929" y="555"/>
                    <a:pt x="929" y="281"/>
                    <a:pt x="774" y="126"/>
                  </a:cubicBezTo>
                  <a:cubicBezTo>
                    <a:pt x="691" y="43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2985103" y="1790943"/>
              <a:ext cx="99103" cy="89109"/>
            </a:xfrm>
            <a:custGeom>
              <a:avLst/>
              <a:gdLst/>
              <a:ahLst/>
              <a:cxnLst/>
              <a:rect l="l" t="t" r="r" b="b"/>
              <a:pathLst>
                <a:path w="942" h="847" extrusionOk="0">
                  <a:moveTo>
                    <a:pt x="471" y="1"/>
                  </a:moveTo>
                  <a:cubicBezTo>
                    <a:pt x="361" y="1"/>
                    <a:pt x="251" y="43"/>
                    <a:pt x="168" y="126"/>
                  </a:cubicBezTo>
                  <a:cubicBezTo>
                    <a:pt x="1" y="293"/>
                    <a:pt x="1" y="555"/>
                    <a:pt x="168" y="721"/>
                  </a:cubicBezTo>
                  <a:cubicBezTo>
                    <a:pt x="251" y="805"/>
                    <a:pt x="361" y="846"/>
                    <a:pt x="471" y="846"/>
                  </a:cubicBezTo>
                  <a:cubicBezTo>
                    <a:pt x="581" y="846"/>
                    <a:pt x="691" y="805"/>
                    <a:pt x="775" y="721"/>
                  </a:cubicBezTo>
                  <a:cubicBezTo>
                    <a:pt x="941" y="555"/>
                    <a:pt x="941" y="293"/>
                    <a:pt x="775" y="126"/>
                  </a:cubicBezTo>
                  <a:cubicBezTo>
                    <a:pt x="691" y="43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2730820" y="1793468"/>
              <a:ext cx="99103" cy="90371"/>
            </a:xfrm>
            <a:custGeom>
              <a:avLst/>
              <a:gdLst/>
              <a:ahLst/>
              <a:cxnLst/>
              <a:rect l="l" t="t" r="r" b="b"/>
              <a:pathLst>
                <a:path w="942" h="859" extrusionOk="0">
                  <a:moveTo>
                    <a:pt x="471" y="1"/>
                  </a:moveTo>
                  <a:cubicBezTo>
                    <a:pt x="361" y="1"/>
                    <a:pt x="251" y="42"/>
                    <a:pt x="167" y="126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61" y="858"/>
                    <a:pt x="471" y="858"/>
                  </a:cubicBezTo>
                  <a:cubicBezTo>
                    <a:pt x="581" y="858"/>
                    <a:pt x="691" y="816"/>
                    <a:pt x="775" y="733"/>
                  </a:cubicBezTo>
                  <a:cubicBezTo>
                    <a:pt x="941" y="566"/>
                    <a:pt x="941" y="292"/>
                    <a:pt x="775" y="126"/>
                  </a:cubicBezTo>
                  <a:cubicBezTo>
                    <a:pt x="691" y="42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2742077" y="1548022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42"/>
                    <a:pt x="167" y="125"/>
                  </a:cubicBezTo>
                  <a:cubicBezTo>
                    <a:pt x="1" y="292"/>
                    <a:pt x="1" y="566"/>
                    <a:pt x="167" y="732"/>
                  </a:cubicBezTo>
                  <a:cubicBezTo>
                    <a:pt x="251" y="810"/>
                    <a:pt x="358" y="848"/>
                    <a:pt x="465" y="848"/>
                  </a:cubicBezTo>
                  <a:cubicBezTo>
                    <a:pt x="572" y="848"/>
                    <a:pt x="679" y="810"/>
                    <a:pt x="763" y="732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2487794" y="1551704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7" y="126"/>
                  </a:cubicBezTo>
                  <a:cubicBezTo>
                    <a:pt x="1" y="293"/>
                    <a:pt x="1" y="555"/>
                    <a:pt x="167" y="721"/>
                  </a:cubicBezTo>
                  <a:cubicBezTo>
                    <a:pt x="251" y="805"/>
                    <a:pt x="358" y="846"/>
                    <a:pt x="465" y="846"/>
                  </a:cubicBezTo>
                  <a:cubicBezTo>
                    <a:pt x="572" y="846"/>
                    <a:pt x="679" y="805"/>
                    <a:pt x="763" y="721"/>
                  </a:cubicBezTo>
                  <a:cubicBezTo>
                    <a:pt x="929" y="555"/>
                    <a:pt x="929" y="293"/>
                    <a:pt x="763" y="126"/>
                  </a:cubicBezTo>
                  <a:cubicBezTo>
                    <a:pt x="679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2477799" y="1283639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8" y="126"/>
                  </a:cubicBezTo>
                  <a:cubicBezTo>
                    <a:pt x="1" y="293"/>
                    <a:pt x="1" y="567"/>
                    <a:pt x="168" y="721"/>
                  </a:cubicBezTo>
                  <a:cubicBezTo>
                    <a:pt x="251" y="805"/>
                    <a:pt x="358" y="846"/>
                    <a:pt x="465" y="846"/>
                  </a:cubicBezTo>
                  <a:cubicBezTo>
                    <a:pt x="572" y="846"/>
                    <a:pt x="680" y="805"/>
                    <a:pt x="763" y="721"/>
                  </a:cubicBezTo>
                  <a:cubicBezTo>
                    <a:pt x="930" y="567"/>
                    <a:pt x="930" y="293"/>
                    <a:pt x="763" y="126"/>
                  </a:cubicBezTo>
                  <a:cubicBezTo>
                    <a:pt x="680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223516" y="1287427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2"/>
                    <a:pt x="168" y="126"/>
                  </a:cubicBezTo>
                  <a:cubicBezTo>
                    <a:pt x="1" y="292"/>
                    <a:pt x="1" y="554"/>
                    <a:pt x="168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30" y="554"/>
                    <a:pt x="930" y="292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2243505" y="105039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0" y="0"/>
                  </a:moveTo>
                  <a:cubicBezTo>
                    <a:pt x="352" y="0"/>
                    <a:pt x="244" y="39"/>
                    <a:pt x="167" y="117"/>
                  </a:cubicBezTo>
                  <a:cubicBezTo>
                    <a:pt x="0" y="283"/>
                    <a:pt x="0" y="557"/>
                    <a:pt x="167" y="724"/>
                  </a:cubicBezTo>
                  <a:cubicBezTo>
                    <a:pt x="244" y="807"/>
                    <a:pt x="352" y="849"/>
                    <a:pt x="460" y="849"/>
                  </a:cubicBezTo>
                  <a:cubicBezTo>
                    <a:pt x="569" y="849"/>
                    <a:pt x="679" y="807"/>
                    <a:pt x="762" y="724"/>
                  </a:cubicBezTo>
                  <a:cubicBezTo>
                    <a:pt x="929" y="557"/>
                    <a:pt x="929" y="283"/>
                    <a:pt x="762" y="117"/>
                  </a:cubicBezTo>
                  <a:cubicBezTo>
                    <a:pt x="679" y="39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1990484" y="1053238"/>
              <a:ext cx="98998" cy="89319"/>
            </a:xfrm>
            <a:custGeom>
              <a:avLst/>
              <a:gdLst/>
              <a:ahLst/>
              <a:cxnLst/>
              <a:rect l="l" t="t" r="r" b="b"/>
              <a:pathLst>
                <a:path w="941" h="849" extrusionOk="0">
                  <a:moveTo>
                    <a:pt x="471" y="0"/>
                  </a:moveTo>
                  <a:cubicBezTo>
                    <a:pt x="361" y="0"/>
                    <a:pt x="250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50" y="810"/>
                    <a:pt x="361" y="849"/>
                    <a:pt x="471" y="849"/>
                  </a:cubicBezTo>
                  <a:cubicBezTo>
                    <a:pt x="581" y="849"/>
                    <a:pt x="691" y="810"/>
                    <a:pt x="774" y="732"/>
                  </a:cubicBezTo>
                  <a:cubicBezTo>
                    <a:pt x="941" y="566"/>
                    <a:pt x="941" y="292"/>
                    <a:pt x="774" y="125"/>
                  </a:cubicBezTo>
                  <a:cubicBezTo>
                    <a:pt x="691" y="42"/>
                    <a:pt x="58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1979227" y="785172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60" y="0"/>
                  </a:moveTo>
                  <a:cubicBezTo>
                    <a:pt x="352" y="0"/>
                    <a:pt x="245" y="42"/>
                    <a:pt x="167" y="125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58" y="858"/>
                    <a:pt x="465" y="858"/>
                  </a:cubicBezTo>
                  <a:cubicBezTo>
                    <a:pt x="572" y="858"/>
                    <a:pt x="679" y="816"/>
                    <a:pt x="763" y="733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1724944" y="788960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0"/>
                  </a:moveTo>
                  <a:cubicBezTo>
                    <a:pt x="358" y="0"/>
                    <a:pt x="251" y="42"/>
                    <a:pt x="167" y="125"/>
                  </a:cubicBezTo>
                  <a:cubicBezTo>
                    <a:pt x="1" y="292"/>
                    <a:pt x="1" y="566"/>
                    <a:pt x="167" y="720"/>
                  </a:cubicBezTo>
                  <a:cubicBezTo>
                    <a:pt x="251" y="804"/>
                    <a:pt x="358" y="845"/>
                    <a:pt x="465" y="845"/>
                  </a:cubicBezTo>
                  <a:cubicBezTo>
                    <a:pt x="572" y="845"/>
                    <a:pt x="679" y="804"/>
                    <a:pt x="763" y="720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2983841" y="2302561"/>
              <a:ext cx="80271" cy="75432"/>
            </a:xfrm>
            <a:custGeom>
              <a:avLst/>
              <a:gdLst/>
              <a:ahLst/>
              <a:cxnLst/>
              <a:rect l="l" t="t" r="r" b="b"/>
              <a:pathLst>
                <a:path w="763" h="717" extrusionOk="0">
                  <a:moveTo>
                    <a:pt x="297" y="0"/>
                  </a:moveTo>
                  <a:cubicBezTo>
                    <a:pt x="193" y="0"/>
                    <a:pt x="88" y="39"/>
                    <a:pt x="1" y="121"/>
                  </a:cubicBezTo>
                  <a:lnTo>
                    <a:pt x="608" y="716"/>
                  </a:lnTo>
                  <a:cubicBezTo>
                    <a:pt x="763" y="549"/>
                    <a:pt x="763" y="287"/>
                    <a:pt x="596" y="121"/>
                  </a:cubicBezTo>
                  <a:cubicBezTo>
                    <a:pt x="511" y="42"/>
                    <a:pt x="405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2743339" y="2306453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29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55"/>
                    <a:pt x="191" y="846"/>
                    <a:pt x="429" y="846"/>
                  </a:cubicBezTo>
                  <a:cubicBezTo>
                    <a:pt x="656" y="846"/>
                    <a:pt x="846" y="655"/>
                    <a:pt x="846" y="417"/>
                  </a:cubicBezTo>
                  <a:cubicBezTo>
                    <a:pt x="846" y="179"/>
                    <a:pt x="656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2737027" y="203775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5" y="1"/>
                  </a:moveTo>
                  <a:cubicBezTo>
                    <a:pt x="357" y="1"/>
                    <a:pt x="250" y="42"/>
                    <a:pt x="167" y="126"/>
                  </a:cubicBezTo>
                  <a:cubicBezTo>
                    <a:pt x="0" y="292"/>
                    <a:pt x="0" y="566"/>
                    <a:pt x="167" y="733"/>
                  </a:cubicBezTo>
                  <a:cubicBezTo>
                    <a:pt x="250" y="810"/>
                    <a:pt x="357" y="849"/>
                    <a:pt x="465" y="849"/>
                  </a:cubicBezTo>
                  <a:cubicBezTo>
                    <a:pt x="572" y="849"/>
                    <a:pt x="679" y="810"/>
                    <a:pt x="762" y="733"/>
                  </a:cubicBezTo>
                  <a:cubicBezTo>
                    <a:pt x="929" y="566"/>
                    <a:pt x="929" y="292"/>
                    <a:pt x="762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2482744" y="2041544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65" y="0"/>
                  </a:moveTo>
                  <a:cubicBezTo>
                    <a:pt x="357" y="0"/>
                    <a:pt x="250" y="42"/>
                    <a:pt x="167" y="125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57" y="846"/>
                    <a:pt x="465" y="846"/>
                  </a:cubicBezTo>
                  <a:cubicBezTo>
                    <a:pt x="572" y="846"/>
                    <a:pt x="679" y="804"/>
                    <a:pt x="762" y="721"/>
                  </a:cubicBezTo>
                  <a:cubicBezTo>
                    <a:pt x="929" y="554"/>
                    <a:pt x="929" y="292"/>
                    <a:pt x="762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2495263" y="1795993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29" y="554"/>
                    <a:pt x="929" y="292"/>
                    <a:pt x="774" y="126"/>
                  </a:cubicBezTo>
                  <a:cubicBezTo>
                    <a:pt x="691" y="42"/>
                    <a:pt x="581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2236035" y="1799149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17" y="0"/>
                  </a:moveTo>
                  <a:cubicBezTo>
                    <a:pt x="191" y="0"/>
                    <a:pt x="1" y="191"/>
                    <a:pt x="1" y="429"/>
                  </a:cubicBezTo>
                  <a:cubicBezTo>
                    <a:pt x="1" y="655"/>
                    <a:pt x="191" y="846"/>
                    <a:pt x="417" y="846"/>
                  </a:cubicBezTo>
                  <a:cubicBezTo>
                    <a:pt x="656" y="846"/>
                    <a:pt x="846" y="655"/>
                    <a:pt x="846" y="429"/>
                  </a:cubicBezTo>
                  <a:cubicBezTo>
                    <a:pt x="846" y="191"/>
                    <a:pt x="656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229723" y="1531715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80"/>
                    <a:pt x="0" y="554"/>
                    <a:pt x="155" y="721"/>
                  </a:cubicBezTo>
                  <a:cubicBezTo>
                    <a:pt x="238" y="804"/>
                    <a:pt x="349" y="846"/>
                    <a:pt x="459" y="846"/>
                  </a:cubicBezTo>
                  <a:cubicBezTo>
                    <a:pt x="569" y="846"/>
                    <a:pt x="679" y="804"/>
                    <a:pt x="762" y="721"/>
                  </a:cubicBezTo>
                  <a:cubicBezTo>
                    <a:pt x="929" y="554"/>
                    <a:pt x="929" y="280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1975440" y="1534240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2"/>
                  </a:cubicBezTo>
                  <a:cubicBezTo>
                    <a:pt x="238" y="816"/>
                    <a:pt x="349" y="857"/>
                    <a:pt x="459" y="857"/>
                  </a:cubicBezTo>
                  <a:cubicBezTo>
                    <a:pt x="569" y="857"/>
                    <a:pt x="679" y="816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1996797" y="129742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8" y="126"/>
                  </a:cubicBezTo>
                  <a:cubicBezTo>
                    <a:pt x="1" y="293"/>
                    <a:pt x="1" y="555"/>
                    <a:pt x="168" y="721"/>
                  </a:cubicBezTo>
                  <a:cubicBezTo>
                    <a:pt x="251" y="805"/>
                    <a:pt x="361" y="846"/>
                    <a:pt x="470" y="846"/>
                  </a:cubicBezTo>
                  <a:cubicBezTo>
                    <a:pt x="578" y="846"/>
                    <a:pt x="685" y="805"/>
                    <a:pt x="763" y="721"/>
                  </a:cubicBezTo>
                  <a:cubicBezTo>
                    <a:pt x="930" y="555"/>
                    <a:pt x="930" y="293"/>
                    <a:pt x="763" y="126"/>
                  </a:cubicBezTo>
                  <a:cubicBezTo>
                    <a:pt x="680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1738726" y="1300577"/>
              <a:ext cx="90266" cy="90266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7"/>
                    <a:pt x="191" y="858"/>
                    <a:pt x="429" y="858"/>
                  </a:cubicBezTo>
                  <a:cubicBezTo>
                    <a:pt x="667" y="858"/>
                    <a:pt x="858" y="667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1732414" y="1033143"/>
              <a:ext cx="97735" cy="89109"/>
            </a:xfrm>
            <a:custGeom>
              <a:avLst/>
              <a:gdLst/>
              <a:ahLst/>
              <a:cxnLst/>
              <a:rect l="l" t="t" r="r" b="b"/>
              <a:pathLst>
                <a:path w="929" h="847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0" y="846"/>
                    <a:pt x="691" y="804"/>
                    <a:pt x="774" y="721"/>
                  </a:cubicBezTo>
                  <a:cubicBezTo>
                    <a:pt x="929" y="554"/>
                    <a:pt x="929" y="292"/>
                    <a:pt x="774" y="126"/>
                  </a:cubicBezTo>
                  <a:cubicBezTo>
                    <a:pt x="691" y="42"/>
                    <a:pt x="580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1478130" y="1036615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70" y="0"/>
                  </a:moveTo>
                  <a:cubicBezTo>
                    <a:pt x="360" y="0"/>
                    <a:pt x="250" y="39"/>
                    <a:pt x="167" y="117"/>
                  </a:cubicBezTo>
                  <a:cubicBezTo>
                    <a:pt x="0" y="283"/>
                    <a:pt x="0" y="557"/>
                    <a:pt x="167" y="724"/>
                  </a:cubicBezTo>
                  <a:cubicBezTo>
                    <a:pt x="250" y="807"/>
                    <a:pt x="360" y="849"/>
                    <a:pt x="470" y="849"/>
                  </a:cubicBezTo>
                  <a:cubicBezTo>
                    <a:pt x="580" y="849"/>
                    <a:pt x="691" y="807"/>
                    <a:pt x="774" y="724"/>
                  </a:cubicBezTo>
                  <a:cubicBezTo>
                    <a:pt x="929" y="557"/>
                    <a:pt x="929" y="283"/>
                    <a:pt x="774" y="117"/>
                  </a:cubicBezTo>
                  <a:cubicBezTo>
                    <a:pt x="691" y="39"/>
                    <a:pt x="580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2721982" y="2563682"/>
              <a:ext cx="79009" cy="74801"/>
            </a:xfrm>
            <a:custGeom>
              <a:avLst/>
              <a:gdLst/>
              <a:ahLst/>
              <a:cxnLst/>
              <a:rect l="l" t="t" r="r" b="b"/>
              <a:pathLst>
                <a:path w="751" h="711" extrusionOk="0">
                  <a:moveTo>
                    <a:pt x="290" y="1"/>
                  </a:moveTo>
                  <a:cubicBezTo>
                    <a:pt x="187" y="1"/>
                    <a:pt x="82" y="39"/>
                    <a:pt x="0" y="115"/>
                  </a:cubicBezTo>
                  <a:lnTo>
                    <a:pt x="595" y="711"/>
                  </a:lnTo>
                  <a:cubicBezTo>
                    <a:pt x="750" y="544"/>
                    <a:pt x="750" y="282"/>
                    <a:pt x="584" y="127"/>
                  </a:cubicBezTo>
                  <a:cubicBezTo>
                    <a:pt x="505" y="42"/>
                    <a:pt x="398" y="1"/>
                    <a:pt x="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2486531" y="2567259"/>
              <a:ext cx="97841" cy="89424"/>
            </a:xfrm>
            <a:custGeom>
              <a:avLst/>
              <a:gdLst/>
              <a:ahLst/>
              <a:cxnLst/>
              <a:rect l="l" t="t" r="r" b="b"/>
              <a:pathLst>
                <a:path w="930" h="850" extrusionOk="0">
                  <a:moveTo>
                    <a:pt x="469" y="1"/>
                  </a:moveTo>
                  <a:cubicBezTo>
                    <a:pt x="361" y="1"/>
                    <a:pt x="251" y="40"/>
                    <a:pt x="167" y="117"/>
                  </a:cubicBezTo>
                  <a:cubicBezTo>
                    <a:pt x="1" y="284"/>
                    <a:pt x="1" y="557"/>
                    <a:pt x="167" y="724"/>
                  </a:cubicBezTo>
                  <a:cubicBezTo>
                    <a:pt x="251" y="808"/>
                    <a:pt x="361" y="849"/>
                    <a:pt x="469" y="849"/>
                  </a:cubicBezTo>
                  <a:cubicBezTo>
                    <a:pt x="578" y="849"/>
                    <a:pt x="685" y="808"/>
                    <a:pt x="763" y="724"/>
                  </a:cubicBezTo>
                  <a:cubicBezTo>
                    <a:pt x="929" y="557"/>
                    <a:pt x="929" y="284"/>
                    <a:pt x="763" y="117"/>
                  </a:cubicBezTo>
                  <a:cubicBezTo>
                    <a:pt x="685" y="40"/>
                    <a:pt x="578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2471487" y="2298878"/>
              <a:ext cx="89003" cy="89109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17" y="1"/>
                  </a:moveTo>
                  <a:cubicBezTo>
                    <a:pt x="191" y="1"/>
                    <a:pt x="0" y="191"/>
                    <a:pt x="0" y="430"/>
                  </a:cubicBezTo>
                  <a:cubicBezTo>
                    <a:pt x="0" y="656"/>
                    <a:pt x="191" y="846"/>
                    <a:pt x="417" y="846"/>
                  </a:cubicBezTo>
                  <a:cubicBezTo>
                    <a:pt x="655" y="846"/>
                    <a:pt x="846" y="656"/>
                    <a:pt x="846" y="430"/>
                  </a:cubicBezTo>
                  <a:cubicBezTo>
                    <a:pt x="846" y="191"/>
                    <a:pt x="655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2222253" y="2302035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71" y="1"/>
                  </a:moveTo>
                  <a:cubicBezTo>
                    <a:pt x="361" y="1"/>
                    <a:pt x="251" y="42"/>
                    <a:pt x="167" y="126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61" y="858"/>
                    <a:pt x="471" y="858"/>
                  </a:cubicBezTo>
                  <a:cubicBezTo>
                    <a:pt x="581" y="858"/>
                    <a:pt x="691" y="816"/>
                    <a:pt x="775" y="733"/>
                  </a:cubicBezTo>
                  <a:cubicBezTo>
                    <a:pt x="929" y="566"/>
                    <a:pt x="929" y="292"/>
                    <a:pt x="775" y="126"/>
                  </a:cubicBezTo>
                  <a:cubicBezTo>
                    <a:pt x="691" y="42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2229723" y="2057220"/>
              <a:ext cx="89003" cy="89003"/>
            </a:xfrm>
            <a:custGeom>
              <a:avLst/>
              <a:gdLst/>
              <a:ahLst/>
              <a:cxnLst/>
              <a:rect l="l" t="t" r="r" b="b"/>
              <a:pathLst>
                <a:path w="846" h="846" extrusionOk="0">
                  <a:moveTo>
                    <a:pt x="429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5"/>
                    <a:pt x="429" y="845"/>
                  </a:cubicBezTo>
                  <a:cubicBezTo>
                    <a:pt x="655" y="845"/>
                    <a:pt x="846" y="655"/>
                    <a:pt x="846" y="417"/>
                  </a:cubicBezTo>
                  <a:cubicBezTo>
                    <a:pt x="846" y="191"/>
                    <a:pt x="65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1979227" y="206027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2"/>
                    <a:pt x="167" y="126"/>
                  </a:cubicBezTo>
                  <a:cubicBezTo>
                    <a:pt x="1" y="293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93"/>
                    <a:pt x="763" y="126"/>
                  </a:cubicBezTo>
                  <a:cubicBezTo>
                    <a:pt x="679" y="42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1965445" y="1791574"/>
              <a:ext cx="90266" cy="90371"/>
            </a:xfrm>
            <a:custGeom>
              <a:avLst/>
              <a:gdLst/>
              <a:ahLst/>
              <a:cxnLst/>
              <a:rect l="l" t="t" r="r" b="b"/>
              <a:pathLst>
                <a:path w="858" h="859" extrusionOk="0">
                  <a:moveTo>
                    <a:pt x="429" y="1"/>
                  </a:moveTo>
                  <a:cubicBezTo>
                    <a:pt x="191" y="1"/>
                    <a:pt x="1" y="191"/>
                    <a:pt x="1" y="430"/>
                  </a:cubicBezTo>
                  <a:cubicBezTo>
                    <a:pt x="1" y="668"/>
                    <a:pt x="191" y="858"/>
                    <a:pt x="429" y="858"/>
                  </a:cubicBezTo>
                  <a:cubicBezTo>
                    <a:pt x="667" y="858"/>
                    <a:pt x="858" y="668"/>
                    <a:pt x="858" y="430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1714949" y="1795993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1"/>
                  </a:moveTo>
                  <a:cubicBezTo>
                    <a:pt x="358" y="1"/>
                    <a:pt x="251" y="42"/>
                    <a:pt x="167" y="126"/>
                  </a:cubicBezTo>
                  <a:cubicBezTo>
                    <a:pt x="1" y="292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92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1734939" y="1558017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3"/>
                  </a:cubicBezTo>
                  <a:cubicBezTo>
                    <a:pt x="238" y="816"/>
                    <a:pt x="349" y="858"/>
                    <a:pt x="459" y="858"/>
                  </a:cubicBezTo>
                  <a:cubicBezTo>
                    <a:pt x="569" y="858"/>
                    <a:pt x="679" y="816"/>
                    <a:pt x="762" y="733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1476973" y="1562435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30" y="0"/>
                  </a:moveTo>
                  <a:cubicBezTo>
                    <a:pt x="191" y="0"/>
                    <a:pt x="1" y="191"/>
                    <a:pt x="1" y="417"/>
                  </a:cubicBezTo>
                  <a:cubicBezTo>
                    <a:pt x="1" y="655"/>
                    <a:pt x="191" y="845"/>
                    <a:pt x="430" y="845"/>
                  </a:cubicBezTo>
                  <a:cubicBezTo>
                    <a:pt x="656" y="845"/>
                    <a:pt x="846" y="655"/>
                    <a:pt x="846" y="417"/>
                  </a:cubicBezTo>
                  <a:cubicBezTo>
                    <a:pt x="846" y="191"/>
                    <a:pt x="656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1470661" y="1293739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0" y="0"/>
                  </a:moveTo>
                  <a:cubicBezTo>
                    <a:pt x="352" y="0"/>
                    <a:pt x="245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45" y="810"/>
                    <a:pt x="352" y="849"/>
                    <a:pt x="460" y="849"/>
                  </a:cubicBezTo>
                  <a:cubicBezTo>
                    <a:pt x="569" y="849"/>
                    <a:pt x="679" y="810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1216378" y="129742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3"/>
                    <a:pt x="167" y="126"/>
                  </a:cubicBezTo>
                  <a:cubicBezTo>
                    <a:pt x="0" y="293"/>
                    <a:pt x="0" y="555"/>
                    <a:pt x="167" y="721"/>
                  </a:cubicBezTo>
                  <a:cubicBezTo>
                    <a:pt x="245" y="805"/>
                    <a:pt x="352" y="846"/>
                    <a:pt x="460" y="846"/>
                  </a:cubicBezTo>
                  <a:cubicBezTo>
                    <a:pt x="569" y="846"/>
                    <a:pt x="679" y="805"/>
                    <a:pt x="762" y="721"/>
                  </a:cubicBezTo>
                  <a:cubicBezTo>
                    <a:pt x="929" y="555"/>
                    <a:pt x="929" y="293"/>
                    <a:pt x="762" y="126"/>
                  </a:cubicBezTo>
                  <a:cubicBezTo>
                    <a:pt x="679" y="43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2471487" y="2814178"/>
              <a:ext cx="80271" cy="76063"/>
            </a:xfrm>
            <a:custGeom>
              <a:avLst/>
              <a:gdLst/>
              <a:ahLst/>
              <a:cxnLst/>
              <a:rect l="l" t="t" r="r" b="b"/>
              <a:pathLst>
                <a:path w="763" h="723" extrusionOk="0">
                  <a:moveTo>
                    <a:pt x="292" y="1"/>
                  </a:moveTo>
                  <a:cubicBezTo>
                    <a:pt x="187" y="1"/>
                    <a:pt x="82" y="40"/>
                    <a:pt x="0" y="115"/>
                  </a:cubicBezTo>
                  <a:lnTo>
                    <a:pt x="596" y="723"/>
                  </a:lnTo>
                  <a:cubicBezTo>
                    <a:pt x="762" y="544"/>
                    <a:pt x="750" y="294"/>
                    <a:pt x="596" y="127"/>
                  </a:cubicBezTo>
                  <a:cubicBezTo>
                    <a:pt x="511" y="42"/>
                    <a:pt x="401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2224778" y="2550111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59" y="0"/>
                  </a:moveTo>
                  <a:cubicBezTo>
                    <a:pt x="349" y="0"/>
                    <a:pt x="239" y="42"/>
                    <a:pt x="156" y="125"/>
                  </a:cubicBezTo>
                  <a:cubicBezTo>
                    <a:pt x="1" y="292"/>
                    <a:pt x="1" y="554"/>
                    <a:pt x="156" y="720"/>
                  </a:cubicBezTo>
                  <a:cubicBezTo>
                    <a:pt x="239" y="804"/>
                    <a:pt x="349" y="845"/>
                    <a:pt x="459" y="845"/>
                  </a:cubicBezTo>
                  <a:cubicBezTo>
                    <a:pt x="569" y="845"/>
                    <a:pt x="680" y="804"/>
                    <a:pt x="763" y="720"/>
                  </a:cubicBezTo>
                  <a:cubicBezTo>
                    <a:pt x="930" y="554"/>
                    <a:pt x="930" y="292"/>
                    <a:pt x="763" y="125"/>
                  </a:cubicBezTo>
                  <a:cubicBezTo>
                    <a:pt x="680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1983015" y="2307084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65" y="0"/>
                  </a:moveTo>
                  <a:cubicBezTo>
                    <a:pt x="358" y="0"/>
                    <a:pt x="251" y="42"/>
                    <a:pt x="168" y="125"/>
                  </a:cubicBezTo>
                  <a:cubicBezTo>
                    <a:pt x="1" y="292"/>
                    <a:pt x="1" y="566"/>
                    <a:pt x="168" y="733"/>
                  </a:cubicBezTo>
                  <a:cubicBezTo>
                    <a:pt x="251" y="816"/>
                    <a:pt x="358" y="858"/>
                    <a:pt x="465" y="858"/>
                  </a:cubicBezTo>
                  <a:cubicBezTo>
                    <a:pt x="572" y="858"/>
                    <a:pt x="679" y="816"/>
                    <a:pt x="763" y="733"/>
                  </a:cubicBezTo>
                  <a:cubicBezTo>
                    <a:pt x="930" y="566"/>
                    <a:pt x="930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1718632" y="204280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9" y="0"/>
                  </a:moveTo>
                  <a:cubicBezTo>
                    <a:pt x="360" y="0"/>
                    <a:pt x="250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50" y="810"/>
                    <a:pt x="360" y="848"/>
                    <a:pt x="469" y="848"/>
                  </a:cubicBezTo>
                  <a:cubicBezTo>
                    <a:pt x="577" y="848"/>
                    <a:pt x="685" y="810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85" y="42"/>
                    <a:pt x="577" y="0"/>
                    <a:pt x="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1484443" y="1809775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1"/>
                  </a:moveTo>
                  <a:cubicBezTo>
                    <a:pt x="358" y="1"/>
                    <a:pt x="251" y="42"/>
                    <a:pt x="167" y="126"/>
                  </a:cubicBezTo>
                  <a:cubicBezTo>
                    <a:pt x="1" y="280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80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1220165" y="1545182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39"/>
                    <a:pt x="167" y="116"/>
                  </a:cubicBezTo>
                  <a:cubicBezTo>
                    <a:pt x="1" y="283"/>
                    <a:pt x="1" y="557"/>
                    <a:pt x="167" y="724"/>
                  </a:cubicBezTo>
                  <a:cubicBezTo>
                    <a:pt x="251" y="807"/>
                    <a:pt x="358" y="849"/>
                    <a:pt x="465" y="849"/>
                  </a:cubicBezTo>
                  <a:cubicBezTo>
                    <a:pt x="572" y="849"/>
                    <a:pt x="679" y="807"/>
                    <a:pt x="763" y="724"/>
                  </a:cubicBezTo>
                  <a:cubicBezTo>
                    <a:pt x="929" y="557"/>
                    <a:pt x="929" y="283"/>
                    <a:pt x="763" y="116"/>
                  </a:cubicBezTo>
                  <a:cubicBezTo>
                    <a:pt x="679" y="39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2762487" y="1051660"/>
              <a:ext cx="1149785" cy="1154730"/>
            </a:xfrm>
            <a:custGeom>
              <a:avLst/>
              <a:gdLst/>
              <a:ahLst/>
              <a:cxnLst/>
              <a:rect l="l" t="t" r="r" b="b"/>
              <a:pathLst>
                <a:path w="10929" h="10976" extrusionOk="0">
                  <a:moveTo>
                    <a:pt x="191" y="1"/>
                  </a:moveTo>
                  <a:cubicBezTo>
                    <a:pt x="90" y="1"/>
                    <a:pt x="1" y="147"/>
                    <a:pt x="99" y="235"/>
                  </a:cubicBezTo>
                  <a:cubicBezTo>
                    <a:pt x="969" y="1021"/>
                    <a:pt x="1635" y="1962"/>
                    <a:pt x="2457" y="2783"/>
                  </a:cubicBezTo>
                  <a:cubicBezTo>
                    <a:pt x="3290" y="3617"/>
                    <a:pt x="4183" y="4367"/>
                    <a:pt x="4993" y="5236"/>
                  </a:cubicBezTo>
                  <a:cubicBezTo>
                    <a:pt x="6767" y="7165"/>
                    <a:pt x="8505" y="9094"/>
                    <a:pt x="10386" y="10903"/>
                  </a:cubicBezTo>
                  <a:cubicBezTo>
                    <a:pt x="10440" y="10954"/>
                    <a:pt x="10499" y="10976"/>
                    <a:pt x="10557" y="10976"/>
                  </a:cubicBezTo>
                  <a:cubicBezTo>
                    <a:pt x="10755" y="10976"/>
                    <a:pt x="10928" y="10722"/>
                    <a:pt x="10744" y="10546"/>
                  </a:cubicBezTo>
                  <a:cubicBezTo>
                    <a:pt x="8803" y="8677"/>
                    <a:pt x="7041" y="6665"/>
                    <a:pt x="5183" y="4712"/>
                  </a:cubicBezTo>
                  <a:cubicBezTo>
                    <a:pt x="4374" y="3855"/>
                    <a:pt x="3409" y="3176"/>
                    <a:pt x="2564" y="2367"/>
                  </a:cubicBezTo>
                  <a:cubicBezTo>
                    <a:pt x="1766" y="1593"/>
                    <a:pt x="1207" y="628"/>
                    <a:pt x="254" y="21"/>
                  </a:cubicBezTo>
                  <a:cubicBezTo>
                    <a:pt x="234" y="7"/>
                    <a:pt x="212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2833080" y="1029777"/>
              <a:ext cx="1528629" cy="1502327"/>
            </a:xfrm>
            <a:custGeom>
              <a:avLst/>
              <a:gdLst/>
              <a:ahLst/>
              <a:cxnLst/>
              <a:rect l="l" t="t" r="r" b="b"/>
              <a:pathLst>
                <a:path w="14530" h="14280" extrusionOk="0">
                  <a:moveTo>
                    <a:pt x="14177" y="1"/>
                  </a:moveTo>
                  <a:cubicBezTo>
                    <a:pt x="14120" y="1"/>
                    <a:pt x="14062" y="22"/>
                    <a:pt x="14010" y="74"/>
                  </a:cubicBezTo>
                  <a:cubicBezTo>
                    <a:pt x="11843" y="2277"/>
                    <a:pt x="9224" y="4099"/>
                    <a:pt x="7224" y="6444"/>
                  </a:cubicBezTo>
                  <a:cubicBezTo>
                    <a:pt x="4997" y="9052"/>
                    <a:pt x="2366" y="11290"/>
                    <a:pt x="139" y="13898"/>
                  </a:cubicBezTo>
                  <a:cubicBezTo>
                    <a:pt x="1" y="14064"/>
                    <a:pt x="142" y="14280"/>
                    <a:pt x="317" y="14280"/>
                  </a:cubicBezTo>
                  <a:cubicBezTo>
                    <a:pt x="368" y="14280"/>
                    <a:pt x="422" y="14262"/>
                    <a:pt x="473" y="14219"/>
                  </a:cubicBezTo>
                  <a:cubicBezTo>
                    <a:pt x="2985" y="11969"/>
                    <a:pt x="5473" y="9445"/>
                    <a:pt x="7652" y="6861"/>
                  </a:cubicBezTo>
                  <a:cubicBezTo>
                    <a:pt x="9629" y="4504"/>
                    <a:pt x="12177" y="2599"/>
                    <a:pt x="14355" y="420"/>
                  </a:cubicBezTo>
                  <a:cubicBezTo>
                    <a:pt x="14530" y="245"/>
                    <a:pt x="14365" y="1"/>
                    <a:pt x="14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2120414" y="1753490"/>
              <a:ext cx="4734" cy="3156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lnTo>
                    <a:pt x="21" y="30"/>
                  </a:lnTo>
                  <a:cubicBezTo>
                    <a:pt x="33" y="30"/>
                    <a:pt x="45" y="30"/>
                    <a:pt x="33" y="18"/>
                  </a:cubicBezTo>
                  <a:lnTo>
                    <a:pt x="21" y="6"/>
                  </a:ln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436453" y="1648389"/>
              <a:ext cx="389890" cy="174746"/>
            </a:xfrm>
            <a:custGeom>
              <a:avLst/>
              <a:gdLst/>
              <a:ahLst/>
              <a:cxnLst/>
              <a:rect l="l" t="t" r="r" b="b"/>
              <a:pathLst>
                <a:path w="3706" h="1661" extrusionOk="0">
                  <a:moveTo>
                    <a:pt x="1134" y="322"/>
                  </a:moveTo>
                  <a:cubicBezTo>
                    <a:pt x="1202" y="322"/>
                    <a:pt x="1289" y="337"/>
                    <a:pt x="1418" y="350"/>
                  </a:cubicBezTo>
                  <a:cubicBezTo>
                    <a:pt x="1656" y="374"/>
                    <a:pt x="1894" y="421"/>
                    <a:pt x="2132" y="481"/>
                  </a:cubicBezTo>
                  <a:cubicBezTo>
                    <a:pt x="2523" y="574"/>
                    <a:pt x="2888" y="720"/>
                    <a:pt x="3241" y="911"/>
                  </a:cubicBezTo>
                  <a:lnTo>
                    <a:pt x="3241" y="911"/>
                  </a:lnTo>
                  <a:cubicBezTo>
                    <a:pt x="2901" y="1180"/>
                    <a:pt x="2358" y="1255"/>
                    <a:pt x="1953" y="1267"/>
                  </a:cubicBezTo>
                  <a:cubicBezTo>
                    <a:pt x="1911" y="1269"/>
                    <a:pt x="1868" y="1270"/>
                    <a:pt x="1826" y="1270"/>
                  </a:cubicBezTo>
                  <a:cubicBezTo>
                    <a:pt x="1607" y="1270"/>
                    <a:pt x="1391" y="1243"/>
                    <a:pt x="1191" y="1183"/>
                  </a:cubicBezTo>
                  <a:cubicBezTo>
                    <a:pt x="1096" y="1148"/>
                    <a:pt x="989" y="1100"/>
                    <a:pt x="894" y="1064"/>
                  </a:cubicBezTo>
                  <a:cubicBezTo>
                    <a:pt x="560" y="969"/>
                    <a:pt x="537" y="814"/>
                    <a:pt x="798" y="600"/>
                  </a:cubicBezTo>
                  <a:cubicBezTo>
                    <a:pt x="946" y="375"/>
                    <a:pt x="1007" y="322"/>
                    <a:pt x="1134" y="322"/>
                  </a:cubicBezTo>
                  <a:close/>
                  <a:moveTo>
                    <a:pt x="866" y="0"/>
                  </a:moveTo>
                  <a:cubicBezTo>
                    <a:pt x="349" y="0"/>
                    <a:pt x="0" y="182"/>
                    <a:pt x="120" y="719"/>
                  </a:cubicBezTo>
                  <a:cubicBezTo>
                    <a:pt x="256" y="1381"/>
                    <a:pt x="1001" y="1661"/>
                    <a:pt x="1770" y="1661"/>
                  </a:cubicBezTo>
                  <a:cubicBezTo>
                    <a:pt x="2479" y="1661"/>
                    <a:pt x="3210" y="1423"/>
                    <a:pt x="3501" y="1029"/>
                  </a:cubicBezTo>
                  <a:cubicBezTo>
                    <a:pt x="3501" y="1028"/>
                    <a:pt x="3502" y="1028"/>
                    <a:pt x="3502" y="1027"/>
                  </a:cubicBezTo>
                  <a:lnTo>
                    <a:pt x="3502" y="1027"/>
                  </a:lnTo>
                  <a:cubicBezTo>
                    <a:pt x="3631" y="1012"/>
                    <a:pt x="3706" y="811"/>
                    <a:pt x="3561" y="743"/>
                  </a:cubicBezTo>
                  <a:cubicBezTo>
                    <a:pt x="3263" y="582"/>
                    <a:pt x="1793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2200897" y="1715300"/>
              <a:ext cx="213040" cy="407143"/>
            </a:xfrm>
            <a:custGeom>
              <a:avLst/>
              <a:gdLst/>
              <a:ahLst/>
              <a:cxnLst/>
              <a:rect l="l" t="t" r="r" b="b"/>
              <a:pathLst>
                <a:path w="2025" h="3870" extrusionOk="0">
                  <a:moveTo>
                    <a:pt x="1127" y="491"/>
                  </a:moveTo>
                  <a:cubicBezTo>
                    <a:pt x="1130" y="520"/>
                    <a:pt x="1138" y="551"/>
                    <a:pt x="1155" y="583"/>
                  </a:cubicBezTo>
                  <a:cubicBezTo>
                    <a:pt x="1429" y="1071"/>
                    <a:pt x="1548" y="1571"/>
                    <a:pt x="1441" y="2119"/>
                  </a:cubicBezTo>
                  <a:cubicBezTo>
                    <a:pt x="1393" y="2357"/>
                    <a:pt x="1286" y="2714"/>
                    <a:pt x="1155" y="2893"/>
                  </a:cubicBezTo>
                  <a:cubicBezTo>
                    <a:pt x="1107" y="2964"/>
                    <a:pt x="1072" y="3024"/>
                    <a:pt x="1036" y="3095"/>
                  </a:cubicBezTo>
                  <a:cubicBezTo>
                    <a:pt x="869" y="3189"/>
                    <a:pt x="740" y="3235"/>
                    <a:pt x="650" y="3235"/>
                  </a:cubicBezTo>
                  <a:cubicBezTo>
                    <a:pt x="522" y="3235"/>
                    <a:pt x="472" y="3141"/>
                    <a:pt x="500" y="2952"/>
                  </a:cubicBezTo>
                  <a:cubicBezTo>
                    <a:pt x="369" y="2524"/>
                    <a:pt x="619" y="1857"/>
                    <a:pt x="762" y="1452"/>
                  </a:cubicBezTo>
                  <a:cubicBezTo>
                    <a:pt x="860" y="1122"/>
                    <a:pt x="992" y="805"/>
                    <a:pt x="1127" y="491"/>
                  </a:cubicBezTo>
                  <a:close/>
                  <a:moveTo>
                    <a:pt x="1121" y="0"/>
                  </a:moveTo>
                  <a:cubicBezTo>
                    <a:pt x="1072" y="0"/>
                    <a:pt x="1021" y="19"/>
                    <a:pt x="988" y="59"/>
                  </a:cubicBezTo>
                  <a:cubicBezTo>
                    <a:pt x="476" y="750"/>
                    <a:pt x="143" y="1631"/>
                    <a:pt x="48" y="2488"/>
                  </a:cubicBezTo>
                  <a:cubicBezTo>
                    <a:pt x="0" y="2952"/>
                    <a:pt x="48" y="3857"/>
                    <a:pt x="715" y="3869"/>
                  </a:cubicBezTo>
                  <a:cubicBezTo>
                    <a:pt x="718" y="3869"/>
                    <a:pt x="722" y="3869"/>
                    <a:pt x="726" y="3869"/>
                  </a:cubicBezTo>
                  <a:cubicBezTo>
                    <a:pt x="1302" y="3869"/>
                    <a:pt x="1620" y="2997"/>
                    <a:pt x="1774" y="2559"/>
                  </a:cubicBezTo>
                  <a:cubicBezTo>
                    <a:pt x="2024" y="1821"/>
                    <a:pt x="1988" y="1012"/>
                    <a:pt x="1536" y="369"/>
                  </a:cubicBezTo>
                  <a:cubicBezTo>
                    <a:pt x="1488" y="298"/>
                    <a:pt x="1419" y="268"/>
                    <a:pt x="1352" y="268"/>
                  </a:cubicBezTo>
                  <a:cubicBezTo>
                    <a:pt x="1296" y="268"/>
                    <a:pt x="1241" y="289"/>
                    <a:pt x="1199" y="324"/>
                  </a:cubicBezTo>
                  <a:lnTo>
                    <a:pt x="1199" y="324"/>
                  </a:lnTo>
                  <a:cubicBezTo>
                    <a:pt x="1220" y="276"/>
                    <a:pt x="1241" y="227"/>
                    <a:pt x="1262" y="178"/>
                  </a:cubicBezTo>
                  <a:cubicBezTo>
                    <a:pt x="1309" y="69"/>
                    <a:pt x="1217" y="0"/>
                    <a:pt x="1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2202159" y="1367699"/>
              <a:ext cx="200521" cy="379264"/>
            </a:xfrm>
            <a:custGeom>
              <a:avLst/>
              <a:gdLst/>
              <a:ahLst/>
              <a:cxnLst/>
              <a:rect l="l" t="t" r="r" b="b"/>
              <a:pathLst>
                <a:path w="1906" h="3605" extrusionOk="0">
                  <a:moveTo>
                    <a:pt x="906" y="598"/>
                  </a:moveTo>
                  <a:cubicBezTo>
                    <a:pt x="1287" y="598"/>
                    <a:pt x="1376" y="1800"/>
                    <a:pt x="1346" y="2042"/>
                  </a:cubicBezTo>
                  <a:cubicBezTo>
                    <a:pt x="1291" y="2362"/>
                    <a:pt x="1152" y="2675"/>
                    <a:pt x="1090" y="2991"/>
                  </a:cubicBezTo>
                  <a:lnTo>
                    <a:pt x="1090" y="2991"/>
                  </a:lnTo>
                  <a:cubicBezTo>
                    <a:pt x="962" y="2790"/>
                    <a:pt x="806" y="2605"/>
                    <a:pt x="679" y="2387"/>
                  </a:cubicBezTo>
                  <a:cubicBezTo>
                    <a:pt x="429" y="1958"/>
                    <a:pt x="274" y="1149"/>
                    <a:pt x="667" y="732"/>
                  </a:cubicBezTo>
                  <a:cubicBezTo>
                    <a:pt x="757" y="638"/>
                    <a:pt x="837" y="598"/>
                    <a:pt x="906" y="598"/>
                  </a:cubicBezTo>
                  <a:close/>
                  <a:moveTo>
                    <a:pt x="874" y="0"/>
                  </a:moveTo>
                  <a:cubicBezTo>
                    <a:pt x="853" y="0"/>
                    <a:pt x="831" y="2"/>
                    <a:pt x="810" y="6"/>
                  </a:cubicBezTo>
                  <a:cubicBezTo>
                    <a:pt x="238" y="101"/>
                    <a:pt x="0" y="1149"/>
                    <a:pt x="12" y="1601"/>
                  </a:cubicBezTo>
                  <a:cubicBezTo>
                    <a:pt x="36" y="2387"/>
                    <a:pt x="596" y="3018"/>
                    <a:pt x="1084" y="3566"/>
                  </a:cubicBezTo>
                  <a:cubicBezTo>
                    <a:pt x="1111" y="3593"/>
                    <a:pt x="1143" y="3604"/>
                    <a:pt x="1174" y="3604"/>
                  </a:cubicBezTo>
                  <a:cubicBezTo>
                    <a:pt x="1252" y="3604"/>
                    <a:pt x="1324" y="3532"/>
                    <a:pt x="1298" y="3447"/>
                  </a:cubicBezTo>
                  <a:cubicBezTo>
                    <a:pt x="1295" y="3436"/>
                    <a:pt x="1292" y="3425"/>
                    <a:pt x="1289" y="3415"/>
                  </a:cubicBezTo>
                  <a:lnTo>
                    <a:pt x="1289" y="3415"/>
                  </a:lnTo>
                  <a:cubicBezTo>
                    <a:pt x="1301" y="3408"/>
                    <a:pt x="1312" y="3398"/>
                    <a:pt x="1322" y="3387"/>
                  </a:cubicBezTo>
                  <a:cubicBezTo>
                    <a:pt x="1750" y="2887"/>
                    <a:pt x="1905" y="1839"/>
                    <a:pt x="1739" y="1196"/>
                  </a:cubicBezTo>
                  <a:cubicBezTo>
                    <a:pt x="1647" y="832"/>
                    <a:pt x="1328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2061393" y="1543393"/>
              <a:ext cx="360327" cy="228295"/>
            </a:xfrm>
            <a:custGeom>
              <a:avLst/>
              <a:gdLst/>
              <a:ahLst/>
              <a:cxnLst/>
              <a:rect l="l" t="t" r="r" b="b"/>
              <a:pathLst>
                <a:path w="3425" h="2170" extrusionOk="0">
                  <a:moveTo>
                    <a:pt x="2598" y="399"/>
                  </a:moveTo>
                  <a:cubicBezTo>
                    <a:pt x="2706" y="399"/>
                    <a:pt x="2786" y="442"/>
                    <a:pt x="2818" y="550"/>
                  </a:cubicBezTo>
                  <a:cubicBezTo>
                    <a:pt x="2913" y="860"/>
                    <a:pt x="2151" y="1300"/>
                    <a:pt x="1877" y="1455"/>
                  </a:cubicBezTo>
                  <a:cubicBezTo>
                    <a:pt x="1389" y="1716"/>
                    <a:pt x="955" y="1674"/>
                    <a:pt x="430" y="1701"/>
                  </a:cubicBezTo>
                  <a:lnTo>
                    <a:pt x="430" y="1701"/>
                  </a:lnTo>
                  <a:cubicBezTo>
                    <a:pt x="753" y="1530"/>
                    <a:pt x="1041" y="1285"/>
                    <a:pt x="1329" y="1062"/>
                  </a:cubicBezTo>
                  <a:cubicBezTo>
                    <a:pt x="1496" y="932"/>
                    <a:pt x="2218" y="399"/>
                    <a:pt x="2598" y="399"/>
                  </a:cubicBezTo>
                  <a:close/>
                  <a:moveTo>
                    <a:pt x="2778" y="1"/>
                  </a:moveTo>
                  <a:cubicBezTo>
                    <a:pt x="2525" y="1"/>
                    <a:pt x="2253" y="62"/>
                    <a:pt x="2079" y="110"/>
                  </a:cubicBezTo>
                  <a:cubicBezTo>
                    <a:pt x="1698" y="217"/>
                    <a:pt x="1389" y="479"/>
                    <a:pt x="1067" y="729"/>
                  </a:cubicBezTo>
                  <a:cubicBezTo>
                    <a:pt x="710" y="1015"/>
                    <a:pt x="305" y="1288"/>
                    <a:pt x="43" y="1681"/>
                  </a:cubicBezTo>
                  <a:cubicBezTo>
                    <a:pt x="1" y="1745"/>
                    <a:pt x="63" y="1828"/>
                    <a:pt x="127" y="1828"/>
                  </a:cubicBezTo>
                  <a:cubicBezTo>
                    <a:pt x="135" y="1828"/>
                    <a:pt x="143" y="1827"/>
                    <a:pt x="151" y="1824"/>
                  </a:cubicBezTo>
                  <a:cubicBezTo>
                    <a:pt x="170" y="1817"/>
                    <a:pt x="190" y="1810"/>
                    <a:pt x="210" y="1802"/>
                  </a:cubicBezTo>
                  <a:lnTo>
                    <a:pt x="210" y="1802"/>
                  </a:lnTo>
                  <a:cubicBezTo>
                    <a:pt x="176" y="1870"/>
                    <a:pt x="188" y="1955"/>
                    <a:pt x="270" y="2003"/>
                  </a:cubicBezTo>
                  <a:cubicBezTo>
                    <a:pt x="460" y="2121"/>
                    <a:pt x="677" y="2170"/>
                    <a:pt x="901" y="2170"/>
                  </a:cubicBezTo>
                  <a:cubicBezTo>
                    <a:pt x="1376" y="2170"/>
                    <a:pt x="1886" y="1952"/>
                    <a:pt x="2258" y="1717"/>
                  </a:cubicBezTo>
                  <a:cubicBezTo>
                    <a:pt x="2639" y="1479"/>
                    <a:pt x="3425" y="967"/>
                    <a:pt x="3401" y="443"/>
                  </a:cubicBezTo>
                  <a:cubicBezTo>
                    <a:pt x="3381" y="98"/>
                    <a:pt x="3095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2079489" y="1752017"/>
              <a:ext cx="425765" cy="223666"/>
            </a:xfrm>
            <a:custGeom>
              <a:avLst/>
              <a:gdLst/>
              <a:ahLst/>
              <a:cxnLst/>
              <a:rect l="l" t="t" r="r" b="b"/>
              <a:pathLst>
                <a:path w="4047" h="2126" extrusionOk="0">
                  <a:moveTo>
                    <a:pt x="786" y="497"/>
                  </a:moveTo>
                  <a:cubicBezTo>
                    <a:pt x="1139" y="579"/>
                    <a:pt x="1493" y="648"/>
                    <a:pt x="1835" y="782"/>
                  </a:cubicBezTo>
                  <a:cubicBezTo>
                    <a:pt x="2073" y="877"/>
                    <a:pt x="2323" y="960"/>
                    <a:pt x="2549" y="1079"/>
                  </a:cubicBezTo>
                  <a:cubicBezTo>
                    <a:pt x="2692" y="1151"/>
                    <a:pt x="2835" y="1246"/>
                    <a:pt x="2954" y="1365"/>
                  </a:cubicBezTo>
                  <a:cubicBezTo>
                    <a:pt x="2838" y="1563"/>
                    <a:pt x="2717" y="1664"/>
                    <a:pt x="2579" y="1664"/>
                  </a:cubicBezTo>
                  <a:cubicBezTo>
                    <a:pt x="2517" y="1664"/>
                    <a:pt x="2452" y="1644"/>
                    <a:pt x="2382" y="1603"/>
                  </a:cubicBezTo>
                  <a:cubicBezTo>
                    <a:pt x="1771" y="1483"/>
                    <a:pt x="1272" y="958"/>
                    <a:pt x="786" y="497"/>
                  </a:cubicBezTo>
                  <a:close/>
                  <a:moveTo>
                    <a:pt x="166" y="1"/>
                  </a:moveTo>
                  <a:cubicBezTo>
                    <a:pt x="78" y="1"/>
                    <a:pt x="0" y="111"/>
                    <a:pt x="49" y="198"/>
                  </a:cubicBezTo>
                  <a:cubicBezTo>
                    <a:pt x="489" y="853"/>
                    <a:pt x="1156" y="1437"/>
                    <a:pt x="1858" y="1806"/>
                  </a:cubicBezTo>
                  <a:cubicBezTo>
                    <a:pt x="2109" y="1938"/>
                    <a:pt x="2500" y="2125"/>
                    <a:pt x="2843" y="2125"/>
                  </a:cubicBezTo>
                  <a:cubicBezTo>
                    <a:pt x="3056" y="2125"/>
                    <a:pt x="3250" y="2054"/>
                    <a:pt x="3382" y="1853"/>
                  </a:cubicBezTo>
                  <a:cubicBezTo>
                    <a:pt x="4047" y="868"/>
                    <a:pt x="1376" y="17"/>
                    <a:pt x="500" y="17"/>
                  </a:cubicBezTo>
                  <a:cubicBezTo>
                    <a:pt x="434" y="17"/>
                    <a:pt x="378" y="22"/>
                    <a:pt x="334" y="32"/>
                  </a:cubicBezTo>
                  <a:cubicBezTo>
                    <a:pt x="312" y="36"/>
                    <a:pt x="292" y="44"/>
                    <a:pt x="276" y="55"/>
                  </a:cubicBezTo>
                  <a:lnTo>
                    <a:pt x="276" y="55"/>
                  </a:lnTo>
                  <a:cubicBezTo>
                    <a:pt x="260" y="43"/>
                    <a:pt x="244" y="31"/>
                    <a:pt x="227" y="20"/>
                  </a:cubicBezTo>
                  <a:cubicBezTo>
                    <a:pt x="207" y="6"/>
                    <a:pt x="186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2733345" y="1793994"/>
              <a:ext cx="596092" cy="130770"/>
            </a:xfrm>
            <a:custGeom>
              <a:avLst/>
              <a:gdLst/>
              <a:ahLst/>
              <a:cxnLst/>
              <a:rect l="l" t="t" r="r" b="b"/>
              <a:pathLst>
                <a:path w="5666" h="1243" extrusionOk="0">
                  <a:moveTo>
                    <a:pt x="5532" y="1"/>
                  </a:moveTo>
                  <a:cubicBezTo>
                    <a:pt x="5509" y="1"/>
                    <a:pt x="5486" y="8"/>
                    <a:pt x="5466" y="26"/>
                  </a:cubicBezTo>
                  <a:cubicBezTo>
                    <a:pt x="5064" y="428"/>
                    <a:pt x="4648" y="541"/>
                    <a:pt x="4220" y="541"/>
                  </a:cubicBezTo>
                  <a:cubicBezTo>
                    <a:pt x="3667" y="541"/>
                    <a:pt x="3095" y="352"/>
                    <a:pt x="2510" y="352"/>
                  </a:cubicBezTo>
                  <a:cubicBezTo>
                    <a:pt x="2447" y="352"/>
                    <a:pt x="2385" y="354"/>
                    <a:pt x="2323" y="359"/>
                  </a:cubicBezTo>
                  <a:cubicBezTo>
                    <a:pt x="1561" y="418"/>
                    <a:pt x="918" y="823"/>
                    <a:pt x="180" y="954"/>
                  </a:cubicBezTo>
                  <a:cubicBezTo>
                    <a:pt x="1" y="978"/>
                    <a:pt x="72" y="1216"/>
                    <a:pt x="215" y="1228"/>
                  </a:cubicBezTo>
                  <a:cubicBezTo>
                    <a:pt x="292" y="1238"/>
                    <a:pt x="365" y="1243"/>
                    <a:pt x="436" y="1243"/>
                  </a:cubicBezTo>
                  <a:cubicBezTo>
                    <a:pt x="787" y="1243"/>
                    <a:pt x="1085" y="1131"/>
                    <a:pt x="1442" y="1002"/>
                  </a:cubicBezTo>
                  <a:cubicBezTo>
                    <a:pt x="1829" y="859"/>
                    <a:pt x="2171" y="812"/>
                    <a:pt x="2509" y="812"/>
                  </a:cubicBezTo>
                  <a:cubicBezTo>
                    <a:pt x="2931" y="812"/>
                    <a:pt x="3346" y="884"/>
                    <a:pt x="3835" y="930"/>
                  </a:cubicBezTo>
                  <a:cubicBezTo>
                    <a:pt x="3905" y="938"/>
                    <a:pt x="3976" y="942"/>
                    <a:pt x="4048" y="942"/>
                  </a:cubicBezTo>
                  <a:cubicBezTo>
                    <a:pt x="4661" y="942"/>
                    <a:pt x="5279" y="667"/>
                    <a:pt x="5621" y="145"/>
                  </a:cubicBezTo>
                  <a:cubicBezTo>
                    <a:pt x="5666" y="73"/>
                    <a:pt x="5602" y="1"/>
                    <a:pt x="5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2048137" y="1699729"/>
              <a:ext cx="643013" cy="129823"/>
            </a:xfrm>
            <a:custGeom>
              <a:avLst/>
              <a:gdLst/>
              <a:ahLst/>
              <a:cxnLst/>
              <a:rect l="l" t="t" r="r" b="b"/>
              <a:pathLst>
                <a:path w="6112" h="1234" extrusionOk="0">
                  <a:moveTo>
                    <a:pt x="5983" y="1"/>
                  </a:moveTo>
                  <a:cubicBezTo>
                    <a:pt x="5966" y="1"/>
                    <a:pt x="5948" y="6"/>
                    <a:pt x="5930" y="17"/>
                  </a:cubicBezTo>
                  <a:cubicBezTo>
                    <a:pt x="5513" y="326"/>
                    <a:pt x="5132" y="683"/>
                    <a:pt x="4608" y="779"/>
                  </a:cubicBezTo>
                  <a:cubicBezTo>
                    <a:pt x="4500" y="801"/>
                    <a:pt x="4395" y="810"/>
                    <a:pt x="4292" y="810"/>
                  </a:cubicBezTo>
                  <a:cubicBezTo>
                    <a:pt x="3725" y="810"/>
                    <a:pt x="3222" y="520"/>
                    <a:pt x="2668" y="410"/>
                  </a:cubicBezTo>
                  <a:cubicBezTo>
                    <a:pt x="2358" y="350"/>
                    <a:pt x="2045" y="321"/>
                    <a:pt x="1733" y="321"/>
                  </a:cubicBezTo>
                  <a:cubicBezTo>
                    <a:pt x="1170" y="321"/>
                    <a:pt x="609" y="416"/>
                    <a:pt x="72" y="600"/>
                  </a:cubicBezTo>
                  <a:cubicBezTo>
                    <a:pt x="1" y="624"/>
                    <a:pt x="13" y="743"/>
                    <a:pt x="96" y="743"/>
                  </a:cubicBezTo>
                  <a:cubicBezTo>
                    <a:pt x="534" y="737"/>
                    <a:pt x="976" y="710"/>
                    <a:pt x="1416" y="710"/>
                  </a:cubicBezTo>
                  <a:cubicBezTo>
                    <a:pt x="1800" y="710"/>
                    <a:pt x="2183" y="730"/>
                    <a:pt x="2561" y="802"/>
                  </a:cubicBezTo>
                  <a:cubicBezTo>
                    <a:pt x="3108" y="922"/>
                    <a:pt x="3620" y="1207"/>
                    <a:pt x="4180" y="1231"/>
                  </a:cubicBezTo>
                  <a:cubicBezTo>
                    <a:pt x="4211" y="1233"/>
                    <a:pt x="4242" y="1233"/>
                    <a:pt x="4273" y="1233"/>
                  </a:cubicBezTo>
                  <a:cubicBezTo>
                    <a:pt x="5025" y="1233"/>
                    <a:pt x="5730" y="823"/>
                    <a:pt x="6073" y="160"/>
                  </a:cubicBezTo>
                  <a:cubicBezTo>
                    <a:pt x="6112" y="92"/>
                    <a:pt x="6056" y="1"/>
                    <a:pt x="5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3206478" y="1666959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3"/>
                    <a:pt x="167" y="126"/>
                  </a:cubicBezTo>
                  <a:cubicBezTo>
                    <a:pt x="0" y="293"/>
                    <a:pt x="0" y="555"/>
                    <a:pt x="167" y="721"/>
                  </a:cubicBezTo>
                  <a:cubicBezTo>
                    <a:pt x="245" y="805"/>
                    <a:pt x="352" y="846"/>
                    <a:pt x="460" y="846"/>
                  </a:cubicBezTo>
                  <a:cubicBezTo>
                    <a:pt x="569" y="846"/>
                    <a:pt x="679" y="805"/>
                    <a:pt x="762" y="721"/>
                  </a:cubicBezTo>
                  <a:cubicBezTo>
                    <a:pt x="929" y="555"/>
                    <a:pt x="929" y="293"/>
                    <a:pt x="762" y="126"/>
                  </a:cubicBezTo>
                  <a:cubicBezTo>
                    <a:pt x="679" y="43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3210265" y="1914719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39"/>
                    <a:pt x="167" y="116"/>
                  </a:cubicBezTo>
                  <a:cubicBezTo>
                    <a:pt x="1" y="283"/>
                    <a:pt x="1" y="557"/>
                    <a:pt x="167" y="724"/>
                  </a:cubicBezTo>
                  <a:cubicBezTo>
                    <a:pt x="251" y="807"/>
                    <a:pt x="358" y="849"/>
                    <a:pt x="465" y="849"/>
                  </a:cubicBezTo>
                  <a:cubicBezTo>
                    <a:pt x="572" y="849"/>
                    <a:pt x="679" y="807"/>
                    <a:pt x="763" y="724"/>
                  </a:cubicBezTo>
                  <a:cubicBezTo>
                    <a:pt x="929" y="557"/>
                    <a:pt x="929" y="283"/>
                    <a:pt x="763" y="116"/>
                  </a:cubicBezTo>
                  <a:cubicBezTo>
                    <a:pt x="679" y="39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2"/>
          <p:cNvGrpSpPr/>
          <p:nvPr/>
        </p:nvGrpSpPr>
        <p:grpSpPr>
          <a:xfrm rot="1988033" flipH="1">
            <a:off x="6877234" y="3506919"/>
            <a:ext cx="2539136" cy="2539136"/>
            <a:chOff x="-3478625" y="372449"/>
            <a:chExt cx="2539123" cy="2539123"/>
          </a:xfrm>
        </p:grpSpPr>
        <p:sp>
          <p:nvSpPr>
            <p:cNvPr id="209" name="Google Shape;209;p2"/>
            <p:cNvSpPr/>
            <p:nvPr/>
          </p:nvSpPr>
          <p:spPr>
            <a:xfrm>
              <a:off x="-3478625" y="372449"/>
              <a:ext cx="2539123" cy="2539123"/>
            </a:xfrm>
            <a:custGeom>
              <a:avLst/>
              <a:gdLst/>
              <a:ahLst/>
              <a:cxnLst/>
              <a:rect l="l" t="t" r="r" b="b"/>
              <a:pathLst>
                <a:path w="24135" h="24135" extrusionOk="0">
                  <a:moveTo>
                    <a:pt x="13752" y="0"/>
                  </a:moveTo>
                  <a:lnTo>
                    <a:pt x="1" y="13752"/>
                  </a:lnTo>
                  <a:lnTo>
                    <a:pt x="10383" y="24134"/>
                  </a:lnTo>
                  <a:lnTo>
                    <a:pt x="24135" y="10382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2991310" y="1532978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65" y="0"/>
                  </a:moveTo>
                  <a:cubicBezTo>
                    <a:pt x="357" y="0"/>
                    <a:pt x="250" y="42"/>
                    <a:pt x="167" y="125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57" y="846"/>
                    <a:pt x="465" y="846"/>
                  </a:cubicBezTo>
                  <a:cubicBezTo>
                    <a:pt x="572" y="846"/>
                    <a:pt x="679" y="804"/>
                    <a:pt x="762" y="721"/>
                  </a:cubicBezTo>
                  <a:cubicBezTo>
                    <a:pt x="929" y="554"/>
                    <a:pt x="929" y="292"/>
                    <a:pt x="762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-2998885" y="1288058"/>
              <a:ext cx="94053" cy="88477"/>
            </a:xfrm>
            <a:custGeom>
              <a:avLst/>
              <a:gdLst/>
              <a:ahLst/>
              <a:cxnLst/>
              <a:rect l="l" t="t" r="r" b="b"/>
              <a:pathLst>
                <a:path w="894" h="841" extrusionOk="0">
                  <a:moveTo>
                    <a:pt x="501" y="1"/>
                  </a:moveTo>
                  <a:lnTo>
                    <a:pt x="1" y="489"/>
                  </a:lnTo>
                  <a:cubicBezTo>
                    <a:pt x="25" y="572"/>
                    <a:pt x="60" y="655"/>
                    <a:pt x="120" y="715"/>
                  </a:cubicBezTo>
                  <a:cubicBezTo>
                    <a:pt x="203" y="798"/>
                    <a:pt x="313" y="840"/>
                    <a:pt x="424" y="840"/>
                  </a:cubicBezTo>
                  <a:cubicBezTo>
                    <a:pt x="534" y="840"/>
                    <a:pt x="644" y="798"/>
                    <a:pt x="727" y="715"/>
                  </a:cubicBezTo>
                  <a:cubicBezTo>
                    <a:pt x="894" y="548"/>
                    <a:pt x="894" y="286"/>
                    <a:pt x="727" y="120"/>
                  </a:cubicBezTo>
                  <a:cubicBezTo>
                    <a:pt x="656" y="48"/>
                    <a:pt x="572" y="13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-2749547" y="1291214"/>
              <a:ext cx="98998" cy="89003"/>
            </a:xfrm>
            <a:custGeom>
              <a:avLst/>
              <a:gdLst/>
              <a:ahLst/>
              <a:cxnLst/>
              <a:rect l="l" t="t" r="r" b="b"/>
              <a:pathLst>
                <a:path w="941" h="846" extrusionOk="0">
                  <a:moveTo>
                    <a:pt x="470" y="0"/>
                  </a:moveTo>
                  <a:cubicBezTo>
                    <a:pt x="360" y="0"/>
                    <a:pt x="250" y="42"/>
                    <a:pt x="167" y="125"/>
                  </a:cubicBezTo>
                  <a:cubicBezTo>
                    <a:pt x="0" y="280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41" y="554"/>
                    <a:pt x="941" y="280"/>
                    <a:pt x="774" y="125"/>
                  </a:cubicBezTo>
                  <a:cubicBezTo>
                    <a:pt x="691" y="42"/>
                    <a:pt x="581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-2734502" y="1023780"/>
              <a:ext cx="94053" cy="88372"/>
            </a:xfrm>
            <a:custGeom>
              <a:avLst/>
              <a:gdLst/>
              <a:ahLst/>
              <a:cxnLst/>
              <a:rect l="l" t="t" r="r" b="b"/>
              <a:pathLst>
                <a:path w="894" h="840" extrusionOk="0">
                  <a:moveTo>
                    <a:pt x="500" y="0"/>
                  </a:moveTo>
                  <a:lnTo>
                    <a:pt x="0" y="489"/>
                  </a:lnTo>
                  <a:cubicBezTo>
                    <a:pt x="24" y="572"/>
                    <a:pt x="60" y="655"/>
                    <a:pt x="119" y="715"/>
                  </a:cubicBezTo>
                  <a:cubicBezTo>
                    <a:pt x="202" y="798"/>
                    <a:pt x="313" y="840"/>
                    <a:pt x="423" y="840"/>
                  </a:cubicBezTo>
                  <a:cubicBezTo>
                    <a:pt x="533" y="840"/>
                    <a:pt x="643" y="798"/>
                    <a:pt x="726" y="715"/>
                  </a:cubicBezTo>
                  <a:cubicBezTo>
                    <a:pt x="893" y="548"/>
                    <a:pt x="893" y="286"/>
                    <a:pt x="726" y="119"/>
                  </a:cubicBezTo>
                  <a:cubicBezTo>
                    <a:pt x="655" y="48"/>
                    <a:pt x="583" y="12"/>
                    <a:pt x="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-2484006" y="1025674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3"/>
                  </a:cubicBezTo>
                  <a:cubicBezTo>
                    <a:pt x="238" y="816"/>
                    <a:pt x="349" y="858"/>
                    <a:pt x="459" y="858"/>
                  </a:cubicBezTo>
                  <a:cubicBezTo>
                    <a:pt x="569" y="858"/>
                    <a:pt x="679" y="816"/>
                    <a:pt x="762" y="733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-2500313" y="789486"/>
              <a:ext cx="92791" cy="88477"/>
            </a:xfrm>
            <a:custGeom>
              <a:avLst/>
              <a:gdLst/>
              <a:ahLst/>
              <a:cxnLst/>
              <a:rect l="l" t="t" r="r" b="b"/>
              <a:pathLst>
                <a:path w="882" h="841" extrusionOk="0">
                  <a:moveTo>
                    <a:pt x="489" y="1"/>
                  </a:moveTo>
                  <a:lnTo>
                    <a:pt x="1" y="489"/>
                  </a:lnTo>
                  <a:cubicBezTo>
                    <a:pt x="12" y="572"/>
                    <a:pt x="60" y="656"/>
                    <a:pt x="120" y="715"/>
                  </a:cubicBezTo>
                  <a:cubicBezTo>
                    <a:pt x="203" y="799"/>
                    <a:pt x="313" y="840"/>
                    <a:pt x="422" y="840"/>
                  </a:cubicBezTo>
                  <a:cubicBezTo>
                    <a:pt x="530" y="840"/>
                    <a:pt x="638" y="799"/>
                    <a:pt x="715" y="715"/>
                  </a:cubicBezTo>
                  <a:cubicBezTo>
                    <a:pt x="882" y="549"/>
                    <a:pt x="882" y="287"/>
                    <a:pt x="715" y="120"/>
                  </a:cubicBezTo>
                  <a:cubicBezTo>
                    <a:pt x="655" y="60"/>
                    <a:pt x="572" y="13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-2247292" y="792011"/>
              <a:ext cx="90266" cy="89109"/>
            </a:xfrm>
            <a:custGeom>
              <a:avLst/>
              <a:gdLst/>
              <a:ahLst/>
              <a:cxnLst/>
              <a:rect l="l" t="t" r="r" b="b"/>
              <a:pathLst>
                <a:path w="858" h="847" extrusionOk="0">
                  <a:moveTo>
                    <a:pt x="429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8"/>
                    <a:pt x="191" y="846"/>
                    <a:pt x="429" y="846"/>
                  </a:cubicBezTo>
                  <a:cubicBezTo>
                    <a:pt x="667" y="846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-2236035" y="525208"/>
              <a:ext cx="94053" cy="88477"/>
            </a:xfrm>
            <a:custGeom>
              <a:avLst/>
              <a:gdLst/>
              <a:ahLst/>
              <a:cxnLst/>
              <a:rect l="l" t="t" r="r" b="b"/>
              <a:pathLst>
                <a:path w="894" h="841" extrusionOk="0">
                  <a:moveTo>
                    <a:pt x="501" y="1"/>
                  </a:moveTo>
                  <a:lnTo>
                    <a:pt x="1" y="489"/>
                  </a:lnTo>
                  <a:cubicBezTo>
                    <a:pt x="13" y="572"/>
                    <a:pt x="60" y="656"/>
                    <a:pt x="120" y="715"/>
                  </a:cubicBezTo>
                  <a:cubicBezTo>
                    <a:pt x="203" y="798"/>
                    <a:pt x="313" y="840"/>
                    <a:pt x="423" y="840"/>
                  </a:cubicBezTo>
                  <a:cubicBezTo>
                    <a:pt x="534" y="840"/>
                    <a:pt x="644" y="798"/>
                    <a:pt x="727" y="715"/>
                  </a:cubicBezTo>
                  <a:cubicBezTo>
                    <a:pt x="894" y="548"/>
                    <a:pt x="894" y="286"/>
                    <a:pt x="727" y="120"/>
                  </a:cubicBezTo>
                  <a:cubicBezTo>
                    <a:pt x="656" y="48"/>
                    <a:pt x="572" y="13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-1986697" y="528364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80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29" y="554"/>
                    <a:pt x="929" y="280"/>
                    <a:pt x="774" y="126"/>
                  </a:cubicBezTo>
                  <a:cubicBezTo>
                    <a:pt x="691" y="42"/>
                    <a:pt x="581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-2995098" y="2059008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71" y="1"/>
                  </a:moveTo>
                  <a:cubicBezTo>
                    <a:pt x="361" y="1"/>
                    <a:pt x="251" y="43"/>
                    <a:pt x="167" y="126"/>
                  </a:cubicBezTo>
                  <a:cubicBezTo>
                    <a:pt x="1" y="281"/>
                    <a:pt x="1" y="555"/>
                    <a:pt x="167" y="721"/>
                  </a:cubicBezTo>
                  <a:cubicBezTo>
                    <a:pt x="251" y="805"/>
                    <a:pt x="361" y="846"/>
                    <a:pt x="471" y="846"/>
                  </a:cubicBezTo>
                  <a:cubicBezTo>
                    <a:pt x="581" y="846"/>
                    <a:pt x="691" y="805"/>
                    <a:pt x="774" y="721"/>
                  </a:cubicBezTo>
                  <a:cubicBezTo>
                    <a:pt x="929" y="555"/>
                    <a:pt x="929" y="281"/>
                    <a:pt x="774" y="126"/>
                  </a:cubicBezTo>
                  <a:cubicBezTo>
                    <a:pt x="691" y="43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-2985103" y="1790943"/>
              <a:ext cx="99103" cy="89109"/>
            </a:xfrm>
            <a:custGeom>
              <a:avLst/>
              <a:gdLst/>
              <a:ahLst/>
              <a:cxnLst/>
              <a:rect l="l" t="t" r="r" b="b"/>
              <a:pathLst>
                <a:path w="942" h="847" extrusionOk="0">
                  <a:moveTo>
                    <a:pt x="471" y="1"/>
                  </a:moveTo>
                  <a:cubicBezTo>
                    <a:pt x="361" y="1"/>
                    <a:pt x="251" y="43"/>
                    <a:pt x="168" y="126"/>
                  </a:cubicBezTo>
                  <a:cubicBezTo>
                    <a:pt x="1" y="293"/>
                    <a:pt x="1" y="555"/>
                    <a:pt x="168" y="721"/>
                  </a:cubicBezTo>
                  <a:cubicBezTo>
                    <a:pt x="251" y="805"/>
                    <a:pt x="361" y="846"/>
                    <a:pt x="471" y="846"/>
                  </a:cubicBezTo>
                  <a:cubicBezTo>
                    <a:pt x="581" y="846"/>
                    <a:pt x="691" y="805"/>
                    <a:pt x="775" y="721"/>
                  </a:cubicBezTo>
                  <a:cubicBezTo>
                    <a:pt x="941" y="555"/>
                    <a:pt x="941" y="293"/>
                    <a:pt x="775" y="126"/>
                  </a:cubicBezTo>
                  <a:cubicBezTo>
                    <a:pt x="691" y="43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-2730820" y="1793468"/>
              <a:ext cx="99103" cy="90371"/>
            </a:xfrm>
            <a:custGeom>
              <a:avLst/>
              <a:gdLst/>
              <a:ahLst/>
              <a:cxnLst/>
              <a:rect l="l" t="t" r="r" b="b"/>
              <a:pathLst>
                <a:path w="942" h="859" extrusionOk="0">
                  <a:moveTo>
                    <a:pt x="471" y="1"/>
                  </a:moveTo>
                  <a:cubicBezTo>
                    <a:pt x="361" y="1"/>
                    <a:pt x="251" y="42"/>
                    <a:pt x="167" y="126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61" y="858"/>
                    <a:pt x="471" y="858"/>
                  </a:cubicBezTo>
                  <a:cubicBezTo>
                    <a:pt x="581" y="858"/>
                    <a:pt x="691" y="816"/>
                    <a:pt x="775" y="733"/>
                  </a:cubicBezTo>
                  <a:cubicBezTo>
                    <a:pt x="941" y="566"/>
                    <a:pt x="941" y="292"/>
                    <a:pt x="775" y="126"/>
                  </a:cubicBezTo>
                  <a:cubicBezTo>
                    <a:pt x="691" y="42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-2742077" y="1548022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42"/>
                    <a:pt x="167" y="125"/>
                  </a:cubicBezTo>
                  <a:cubicBezTo>
                    <a:pt x="1" y="292"/>
                    <a:pt x="1" y="566"/>
                    <a:pt x="167" y="732"/>
                  </a:cubicBezTo>
                  <a:cubicBezTo>
                    <a:pt x="251" y="810"/>
                    <a:pt x="358" y="848"/>
                    <a:pt x="465" y="848"/>
                  </a:cubicBezTo>
                  <a:cubicBezTo>
                    <a:pt x="572" y="848"/>
                    <a:pt x="679" y="810"/>
                    <a:pt x="763" y="732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-2487794" y="1551704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7" y="126"/>
                  </a:cubicBezTo>
                  <a:cubicBezTo>
                    <a:pt x="1" y="293"/>
                    <a:pt x="1" y="555"/>
                    <a:pt x="167" y="721"/>
                  </a:cubicBezTo>
                  <a:cubicBezTo>
                    <a:pt x="251" y="805"/>
                    <a:pt x="358" y="846"/>
                    <a:pt x="465" y="846"/>
                  </a:cubicBezTo>
                  <a:cubicBezTo>
                    <a:pt x="572" y="846"/>
                    <a:pt x="679" y="805"/>
                    <a:pt x="763" y="721"/>
                  </a:cubicBezTo>
                  <a:cubicBezTo>
                    <a:pt x="929" y="555"/>
                    <a:pt x="929" y="293"/>
                    <a:pt x="763" y="126"/>
                  </a:cubicBezTo>
                  <a:cubicBezTo>
                    <a:pt x="679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-2477799" y="1283639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8" y="126"/>
                  </a:cubicBezTo>
                  <a:cubicBezTo>
                    <a:pt x="1" y="293"/>
                    <a:pt x="1" y="567"/>
                    <a:pt x="168" y="721"/>
                  </a:cubicBezTo>
                  <a:cubicBezTo>
                    <a:pt x="251" y="805"/>
                    <a:pt x="358" y="846"/>
                    <a:pt x="465" y="846"/>
                  </a:cubicBezTo>
                  <a:cubicBezTo>
                    <a:pt x="572" y="846"/>
                    <a:pt x="680" y="805"/>
                    <a:pt x="763" y="721"/>
                  </a:cubicBezTo>
                  <a:cubicBezTo>
                    <a:pt x="930" y="567"/>
                    <a:pt x="930" y="293"/>
                    <a:pt x="763" y="126"/>
                  </a:cubicBezTo>
                  <a:cubicBezTo>
                    <a:pt x="680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-2223516" y="1287427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2"/>
                    <a:pt x="168" y="126"/>
                  </a:cubicBezTo>
                  <a:cubicBezTo>
                    <a:pt x="1" y="292"/>
                    <a:pt x="1" y="554"/>
                    <a:pt x="168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30" y="554"/>
                    <a:pt x="930" y="292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-2243505" y="105039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0" y="0"/>
                  </a:moveTo>
                  <a:cubicBezTo>
                    <a:pt x="352" y="0"/>
                    <a:pt x="244" y="39"/>
                    <a:pt x="167" y="117"/>
                  </a:cubicBezTo>
                  <a:cubicBezTo>
                    <a:pt x="0" y="283"/>
                    <a:pt x="0" y="557"/>
                    <a:pt x="167" y="724"/>
                  </a:cubicBezTo>
                  <a:cubicBezTo>
                    <a:pt x="244" y="807"/>
                    <a:pt x="352" y="849"/>
                    <a:pt x="460" y="849"/>
                  </a:cubicBezTo>
                  <a:cubicBezTo>
                    <a:pt x="569" y="849"/>
                    <a:pt x="679" y="807"/>
                    <a:pt x="762" y="724"/>
                  </a:cubicBezTo>
                  <a:cubicBezTo>
                    <a:pt x="929" y="557"/>
                    <a:pt x="929" y="283"/>
                    <a:pt x="762" y="117"/>
                  </a:cubicBezTo>
                  <a:cubicBezTo>
                    <a:pt x="679" y="39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-1990484" y="1053238"/>
              <a:ext cx="98998" cy="89319"/>
            </a:xfrm>
            <a:custGeom>
              <a:avLst/>
              <a:gdLst/>
              <a:ahLst/>
              <a:cxnLst/>
              <a:rect l="l" t="t" r="r" b="b"/>
              <a:pathLst>
                <a:path w="941" h="849" extrusionOk="0">
                  <a:moveTo>
                    <a:pt x="471" y="0"/>
                  </a:moveTo>
                  <a:cubicBezTo>
                    <a:pt x="361" y="0"/>
                    <a:pt x="250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50" y="810"/>
                    <a:pt x="361" y="849"/>
                    <a:pt x="471" y="849"/>
                  </a:cubicBezTo>
                  <a:cubicBezTo>
                    <a:pt x="581" y="849"/>
                    <a:pt x="691" y="810"/>
                    <a:pt x="774" y="732"/>
                  </a:cubicBezTo>
                  <a:cubicBezTo>
                    <a:pt x="941" y="566"/>
                    <a:pt x="941" y="292"/>
                    <a:pt x="774" y="125"/>
                  </a:cubicBezTo>
                  <a:cubicBezTo>
                    <a:pt x="691" y="42"/>
                    <a:pt x="58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-1979227" y="785172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60" y="0"/>
                  </a:moveTo>
                  <a:cubicBezTo>
                    <a:pt x="352" y="0"/>
                    <a:pt x="245" y="42"/>
                    <a:pt x="167" y="125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58" y="858"/>
                    <a:pt x="465" y="858"/>
                  </a:cubicBezTo>
                  <a:cubicBezTo>
                    <a:pt x="572" y="858"/>
                    <a:pt x="679" y="816"/>
                    <a:pt x="763" y="733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-1724944" y="788960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0"/>
                  </a:moveTo>
                  <a:cubicBezTo>
                    <a:pt x="358" y="0"/>
                    <a:pt x="251" y="42"/>
                    <a:pt x="167" y="125"/>
                  </a:cubicBezTo>
                  <a:cubicBezTo>
                    <a:pt x="1" y="292"/>
                    <a:pt x="1" y="566"/>
                    <a:pt x="167" y="720"/>
                  </a:cubicBezTo>
                  <a:cubicBezTo>
                    <a:pt x="251" y="804"/>
                    <a:pt x="358" y="845"/>
                    <a:pt x="465" y="845"/>
                  </a:cubicBezTo>
                  <a:cubicBezTo>
                    <a:pt x="572" y="845"/>
                    <a:pt x="679" y="804"/>
                    <a:pt x="763" y="720"/>
                  </a:cubicBezTo>
                  <a:cubicBezTo>
                    <a:pt x="929" y="566"/>
                    <a:pt x="929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-2983841" y="2302561"/>
              <a:ext cx="80271" cy="75432"/>
            </a:xfrm>
            <a:custGeom>
              <a:avLst/>
              <a:gdLst/>
              <a:ahLst/>
              <a:cxnLst/>
              <a:rect l="l" t="t" r="r" b="b"/>
              <a:pathLst>
                <a:path w="763" h="717" extrusionOk="0">
                  <a:moveTo>
                    <a:pt x="297" y="0"/>
                  </a:moveTo>
                  <a:cubicBezTo>
                    <a:pt x="193" y="0"/>
                    <a:pt x="88" y="39"/>
                    <a:pt x="1" y="121"/>
                  </a:cubicBezTo>
                  <a:lnTo>
                    <a:pt x="608" y="716"/>
                  </a:lnTo>
                  <a:cubicBezTo>
                    <a:pt x="763" y="549"/>
                    <a:pt x="763" y="287"/>
                    <a:pt x="596" y="121"/>
                  </a:cubicBezTo>
                  <a:cubicBezTo>
                    <a:pt x="511" y="42"/>
                    <a:pt x="405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-2743339" y="2306453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29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55"/>
                    <a:pt x="191" y="846"/>
                    <a:pt x="429" y="846"/>
                  </a:cubicBezTo>
                  <a:cubicBezTo>
                    <a:pt x="656" y="846"/>
                    <a:pt x="846" y="655"/>
                    <a:pt x="846" y="417"/>
                  </a:cubicBezTo>
                  <a:cubicBezTo>
                    <a:pt x="846" y="179"/>
                    <a:pt x="656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-2737027" y="203775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5" y="1"/>
                  </a:moveTo>
                  <a:cubicBezTo>
                    <a:pt x="357" y="1"/>
                    <a:pt x="250" y="42"/>
                    <a:pt x="167" y="126"/>
                  </a:cubicBezTo>
                  <a:cubicBezTo>
                    <a:pt x="0" y="292"/>
                    <a:pt x="0" y="566"/>
                    <a:pt x="167" y="733"/>
                  </a:cubicBezTo>
                  <a:cubicBezTo>
                    <a:pt x="250" y="810"/>
                    <a:pt x="357" y="849"/>
                    <a:pt x="465" y="849"/>
                  </a:cubicBezTo>
                  <a:cubicBezTo>
                    <a:pt x="572" y="849"/>
                    <a:pt x="679" y="810"/>
                    <a:pt x="762" y="733"/>
                  </a:cubicBezTo>
                  <a:cubicBezTo>
                    <a:pt x="929" y="566"/>
                    <a:pt x="929" y="292"/>
                    <a:pt x="762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-2482744" y="2041544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65" y="0"/>
                  </a:moveTo>
                  <a:cubicBezTo>
                    <a:pt x="357" y="0"/>
                    <a:pt x="250" y="42"/>
                    <a:pt x="167" y="125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57" y="846"/>
                    <a:pt x="465" y="846"/>
                  </a:cubicBezTo>
                  <a:cubicBezTo>
                    <a:pt x="572" y="846"/>
                    <a:pt x="679" y="804"/>
                    <a:pt x="762" y="721"/>
                  </a:cubicBezTo>
                  <a:cubicBezTo>
                    <a:pt x="929" y="554"/>
                    <a:pt x="929" y="292"/>
                    <a:pt x="762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-2495263" y="1795993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1" y="846"/>
                    <a:pt x="691" y="804"/>
                    <a:pt x="774" y="721"/>
                  </a:cubicBezTo>
                  <a:cubicBezTo>
                    <a:pt x="929" y="554"/>
                    <a:pt x="929" y="292"/>
                    <a:pt x="774" y="126"/>
                  </a:cubicBezTo>
                  <a:cubicBezTo>
                    <a:pt x="691" y="42"/>
                    <a:pt x="581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-2236035" y="1799149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17" y="0"/>
                  </a:moveTo>
                  <a:cubicBezTo>
                    <a:pt x="191" y="0"/>
                    <a:pt x="1" y="191"/>
                    <a:pt x="1" y="429"/>
                  </a:cubicBezTo>
                  <a:cubicBezTo>
                    <a:pt x="1" y="655"/>
                    <a:pt x="191" y="846"/>
                    <a:pt x="417" y="846"/>
                  </a:cubicBezTo>
                  <a:cubicBezTo>
                    <a:pt x="656" y="846"/>
                    <a:pt x="846" y="655"/>
                    <a:pt x="846" y="429"/>
                  </a:cubicBezTo>
                  <a:cubicBezTo>
                    <a:pt x="846" y="191"/>
                    <a:pt x="656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-2229723" y="1531715"/>
              <a:ext cx="97735" cy="89003"/>
            </a:xfrm>
            <a:custGeom>
              <a:avLst/>
              <a:gdLst/>
              <a:ahLst/>
              <a:cxnLst/>
              <a:rect l="l" t="t" r="r" b="b"/>
              <a:pathLst>
                <a:path w="929" h="846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80"/>
                    <a:pt x="0" y="554"/>
                    <a:pt x="155" y="721"/>
                  </a:cubicBezTo>
                  <a:cubicBezTo>
                    <a:pt x="238" y="804"/>
                    <a:pt x="349" y="846"/>
                    <a:pt x="459" y="846"/>
                  </a:cubicBezTo>
                  <a:cubicBezTo>
                    <a:pt x="569" y="846"/>
                    <a:pt x="679" y="804"/>
                    <a:pt x="762" y="721"/>
                  </a:cubicBezTo>
                  <a:cubicBezTo>
                    <a:pt x="929" y="554"/>
                    <a:pt x="929" y="280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-1975440" y="1534240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2"/>
                  </a:cubicBezTo>
                  <a:cubicBezTo>
                    <a:pt x="238" y="816"/>
                    <a:pt x="349" y="857"/>
                    <a:pt x="459" y="857"/>
                  </a:cubicBezTo>
                  <a:cubicBezTo>
                    <a:pt x="569" y="857"/>
                    <a:pt x="679" y="816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-1996797" y="129742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5" y="1"/>
                  </a:moveTo>
                  <a:cubicBezTo>
                    <a:pt x="358" y="1"/>
                    <a:pt x="251" y="43"/>
                    <a:pt x="168" y="126"/>
                  </a:cubicBezTo>
                  <a:cubicBezTo>
                    <a:pt x="1" y="293"/>
                    <a:pt x="1" y="555"/>
                    <a:pt x="168" y="721"/>
                  </a:cubicBezTo>
                  <a:cubicBezTo>
                    <a:pt x="251" y="805"/>
                    <a:pt x="361" y="846"/>
                    <a:pt x="470" y="846"/>
                  </a:cubicBezTo>
                  <a:cubicBezTo>
                    <a:pt x="578" y="846"/>
                    <a:pt x="685" y="805"/>
                    <a:pt x="763" y="721"/>
                  </a:cubicBezTo>
                  <a:cubicBezTo>
                    <a:pt x="930" y="555"/>
                    <a:pt x="930" y="293"/>
                    <a:pt x="763" y="126"/>
                  </a:cubicBezTo>
                  <a:cubicBezTo>
                    <a:pt x="680" y="43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-1738726" y="1300577"/>
              <a:ext cx="90266" cy="90266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7"/>
                    <a:pt x="191" y="858"/>
                    <a:pt x="429" y="858"/>
                  </a:cubicBezTo>
                  <a:cubicBezTo>
                    <a:pt x="667" y="858"/>
                    <a:pt x="858" y="667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-1732414" y="1033143"/>
              <a:ext cx="97735" cy="89109"/>
            </a:xfrm>
            <a:custGeom>
              <a:avLst/>
              <a:gdLst/>
              <a:ahLst/>
              <a:cxnLst/>
              <a:rect l="l" t="t" r="r" b="b"/>
              <a:pathLst>
                <a:path w="929" h="847" extrusionOk="0">
                  <a:moveTo>
                    <a:pt x="470" y="1"/>
                  </a:moveTo>
                  <a:cubicBezTo>
                    <a:pt x="360" y="1"/>
                    <a:pt x="250" y="42"/>
                    <a:pt x="167" y="126"/>
                  </a:cubicBezTo>
                  <a:cubicBezTo>
                    <a:pt x="0" y="292"/>
                    <a:pt x="0" y="554"/>
                    <a:pt x="167" y="721"/>
                  </a:cubicBezTo>
                  <a:cubicBezTo>
                    <a:pt x="250" y="804"/>
                    <a:pt x="360" y="846"/>
                    <a:pt x="470" y="846"/>
                  </a:cubicBezTo>
                  <a:cubicBezTo>
                    <a:pt x="580" y="846"/>
                    <a:pt x="691" y="804"/>
                    <a:pt x="774" y="721"/>
                  </a:cubicBezTo>
                  <a:cubicBezTo>
                    <a:pt x="929" y="554"/>
                    <a:pt x="929" y="292"/>
                    <a:pt x="774" y="126"/>
                  </a:cubicBezTo>
                  <a:cubicBezTo>
                    <a:pt x="691" y="42"/>
                    <a:pt x="580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-1478130" y="1036615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70" y="0"/>
                  </a:moveTo>
                  <a:cubicBezTo>
                    <a:pt x="360" y="0"/>
                    <a:pt x="250" y="39"/>
                    <a:pt x="167" y="117"/>
                  </a:cubicBezTo>
                  <a:cubicBezTo>
                    <a:pt x="0" y="283"/>
                    <a:pt x="0" y="557"/>
                    <a:pt x="167" y="724"/>
                  </a:cubicBezTo>
                  <a:cubicBezTo>
                    <a:pt x="250" y="807"/>
                    <a:pt x="360" y="849"/>
                    <a:pt x="470" y="849"/>
                  </a:cubicBezTo>
                  <a:cubicBezTo>
                    <a:pt x="580" y="849"/>
                    <a:pt x="691" y="807"/>
                    <a:pt x="774" y="724"/>
                  </a:cubicBezTo>
                  <a:cubicBezTo>
                    <a:pt x="929" y="557"/>
                    <a:pt x="929" y="283"/>
                    <a:pt x="774" y="117"/>
                  </a:cubicBezTo>
                  <a:cubicBezTo>
                    <a:pt x="691" y="39"/>
                    <a:pt x="580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-2721982" y="2563682"/>
              <a:ext cx="79009" cy="74801"/>
            </a:xfrm>
            <a:custGeom>
              <a:avLst/>
              <a:gdLst/>
              <a:ahLst/>
              <a:cxnLst/>
              <a:rect l="l" t="t" r="r" b="b"/>
              <a:pathLst>
                <a:path w="751" h="711" extrusionOk="0">
                  <a:moveTo>
                    <a:pt x="290" y="1"/>
                  </a:moveTo>
                  <a:cubicBezTo>
                    <a:pt x="187" y="1"/>
                    <a:pt x="82" y="39"/>
                    <a:pt x="0" y="115"/>
                  </a:cubicBezTo>
                  <a:lnTo>
                    <a:pt x="595" y="711"/>
                  </a:lnTo>
                  <a:cubicBezTo>
                    <a:pt x="750" y="544"/>
                    <a:pt x="750" y="282"/>
                    <a:pt x="584" y="127"/>
                  </a:cubicBezTo>
                  <a:cubicBezTo>
                    <a:pt x="505" y="42"/>
                    <a:pt x="398" y="1"/>
                    <a:pt x="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-2486531" y="2567259"/>
              <a:ext cx="97841" cy="89424"/>
            </a:xfrm>
            <a:custGeom>
              <a:avLst/>
              <a:gdLst/>
              <a:ahLst/>
              <a:cxnLst/>
              <a:rect l="l" t="t" r="r" b="b"/>
              <a:pathLst>
                <a:path w="930" h="850" extrusionOk="0">
                  <a:moveTo>
                    <a:pt x="469" y="1"/>
                  </a:moveTo>
                  <a:cubicBezTo>
                    <a:pt x="361" y="1"/>
                    <a:pt x="251" y="40"/>
                    <a:pt x="167" y="117"/>
                  </a:cubicBezTo>
                  <a:cubicBezTo>
                    <a:pt x="1" y="284"/>
                    <a:pt x="1" y="557"/>
                    <a:pt x="167" y="724"/>
                  </a:cubicBezTo>
                  <a:cubicBezTo>
                    <a:pt x="251" y="808"/>
                    <a:pt x="361" y="849"/>
                    <a:pt x="469" y="849"/>
                  </a:cubicBezTo>
                  <a:cubicBezTo>
                    <a:pt x="578" y="849"/>
                    <a:pt x="685" y="808"/>
                    <a:pt x="763" y="724"/>
                  </a:cubicBezTo>
                  <a:cubicBezTo>
                    <a:pt x="929" y="557"/>
                    <a:pt x="929" y="284"/>
                    <a:pt x="763" y="117"/>
                  </a:cubicBezTo>
                  <a:cubicBezTo>
                    <a:pt x="685" y="40"/>
                    <a:pt x="578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-2471487" y="2298878"/>
              <a:ext cx="89003" cy="89109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17" y="1"/>
                  </a:moveTo>
                  <a:cubicBezTo>
                    <a:pt x="191" y="1"/>
                    <a:pt x="0" y="191"/>
                    <a:pt x="0" y="430"/>
                  </a:cubicBezTo>
                  <a:cubicBezTo>
                    <a:pt x="0" y="656"/>
                    <a:pt x="191" y="846"/>
                    <a:pt x="417" y="846"/>
                  </a:cubicBezTo>
                  <a:cubicBezTo>
                    <a:pt x="655" y="846"/>
                    <a:pt x="846" y="656"/>
                    <a:pt x="846" y="430"/>
                  </a:cubicBezTo>
                  <a:cubicBezTo>
                    <a:pt x="846" y="191"/>
                    <a:pt x="655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-2222253" y="2302035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71" y="1"/>
                  </a:moveTo>
                  <a:cubicBezTo>
                    <a:pt x="361" y="1"/>
                    <a:pt x="251" y="42"/>
                    <a:pt x="167" y="126"/>
                  </a:cubicBezTo>
                  <a:cubicBezTo>
                    <a:pt x="1" y="292"/>
                    <a:pt x="1" y="566"/>
                    <a:pt x="167" y="733"/>
                  </a:cubicBezTo>
                  <a:cubicBezTo>
                    <a:pt x="251" y="816"/>
                    <a:pt x="361" y="858"/>
                    <a:pt x="471" y="858"/>
                  </a:cubicBezTo>
                  <a:cubicBezTo>
                    <a:pt x="581" y="858"/>
                    <a:pt x="691" y="816"/>
                    <a:pt x="775" y="733"/>
                  </a:cubicBezTo>
                  <a:cubicBezTo>
                    <a:pt x="929" y="566"/>
                    <a:pt x="929" y="292"/>
                    <a:pt x="775" y="126"/>
                  </a:cubicBezTo>
                  <a:cubicBezTo>
                    <a:pt x="691" y="42"/>
                    <a:pt x="581" y="1"/>
                    <a:pt x="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-2229723" y="2057220"/>
              <a:ext cx="89003" cy="89003"/>
            </a:xfrm>
            <a:custGeom>
              <a:avLst/>
              <a:gdLst/>
              <a:ahLst/>
              <a:cxnLst/>
              <a:rect l="l" t="t" r="r" b="b"/>
              <a:pathLst>
                <a:path w="846" h="846" extrusionOk="0">
                  <a:moveTo>
                    <a:pt x="429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5"/>
                    <a:pt x="429" y="845"/>
                  </a:cubicBezTo>
                  <a:cubicBezTo>
                    <a:pt x="655" y="845"/>
                    <a:pt x="846" y="655"/>
                    <a:pt x="846" y="417"/>
                  </a:cubicBezTo>
                  <a:cubicBezTo>
                    <a:pt x="846" y="191"/>
                    <a:pt x="65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-1979227" y="206027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2"/>
                    <a:pt x="167" y="126"/>
                  </a:cubicBezTo>
                  <a:cubicBezTo>
                    <a:pt x="1" y="293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93"/>
                    <a:pt x="763" y="126"/>
                  </a:cubicBezTo>
                  <a:cubicBezTo>
                    <a:pt x="679" y="42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-1965445" y="1791574"/>
              <a:ext cx="90266" cy="90371"/>
            </a:xfrm>
            <a:custGeom>
              <a:avLst/>
              <a:gdLst/>
              <a:ahLst/>
              <a:cxnLst/>
              <a:rect l="l" t="t" r="r" b="b"/>
              <a:pathLst>
                <a:path w="858" h="859" extrusionOk="0">
                  <a:moveTo>
                    <a:pt x="429" y="1"/>
                  </a:moveTo>
                  <a:cubicBezTo>
                    <a:pt x="191" y="1"/>
                    <a:pt x="1" y="191"/>
                    <a:pt x="1" y="430"/>
                  </a:cubicBezTo>
                  <a:cubicBezTo>
                    <a:pt x="1" y="668"/>
                    <a:pt x="191" y="858"/>
                    <a:pt x="429" y="858"/>
                  </a:cubicBezTo>
                  <a:cubicBezTo>
                    <a:pt x="667" y="858"/>
                    <a:pt x="858" y="668"/>
                    <a:pt x="858" y="430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-1714949" y="1795993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1"/>
                  </a:moveTo>
                  <a:cubicBezTo>
                    <a:pt x="358" y="1"/>
                    <a:pt x="251" y="42"/>
                    <a:pt x="167" y="126"/>
                  </a:cubicBezTo>
                  <a:cubicBezTo>
                    <a:pt x="1" y="292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92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-1734939" y="1558017"/>
              <a:ext cx="97735" cy="90266"/>
            </a:xfrm>
            <a:custGeom>
              <a:avLst/>
              <a:gdLst/>
              <a:ahLst/>
              <a:cxnLst/>
              <a:rect l="l" t="t" r="r" b="b"/>
              <a:pathLst>
                <a:path w="929" h="858" extrusionOk="0">
                  <a:moveTo>
                    <a:pt x="459" y="0"/>
                  </a:moveTo>
                  <a:cubicBezTo>
                    <a:pt x="349" y="0"/>
                    <a:pt x="238" y="42"/>
                    <a:pt x="155" y="125"/>
                  </a:cubicBezTo>
                  <a:cubicBezTo>
                    <a:pt x="0" y="292"/>
                    <a:pt x="0" y="566"/>
                    <a:pt x="155" y="733"/>
                  </a:cubicBezTo>
                  <a:cubicBezTo>
                    <a:pt x="238" y="816"/>
                    <a:pt x="349" y="858"/>
                    <a:pt x="459" y="858"/>
                  </a:cubicBezTo>
                  <a:cubicBezTo>
                    <a:pt x="569" y="858"/>
                    <a:pt x="679" y="816"/>
                    <a:pt x="762" y="733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-1476973" y="1562435"/>
              <a:ext cx="89109" cy="89003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30" y="0"/>
                  </a:moveTo>
                  <a:cubicBezTo>
                    <a:pt x="191" y="0"/>
                    <a:pt x="1" y="191"/>
                    <a:pt x="1" y="417"/>
                  </a:cubicBezTo>
                  <a:cubicBezTo>
                    <a:pt x="1" y="655"/>
                    <a:pt x="191" y="845"/>
                    <a:pt x="430" y="845"/>
                  </a:cubicBezTo>
                  <a:cubicBezTo>
                    <a:pt x="656" y="845"/>
                    <a:pt x="846" y="655"/>
                    <a:pt x="846" y="417"/>
                  </a:cubicBezTo>
                  <a:cubicBezTo>
                    <a:pt x="846" y="191"/>
                    <a:pt x="656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-1470661" y="1293739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0" y="0"/>
                  </a:moveTo>
                  <a:cubicBezTo>
                    <a:pt x="352" y="0"/>
                    <a:pt x="245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45" y="810"/>
                    <a:pt x="352" y="849"/>
                    <a:pt x="460" y="849"/>
                  </a:cubicBezTo>
                  <a:cubicBezTo>
                    <a:pt x="569" y="849"/>
                    <a:pt x="679" y="810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79" y="42"/>
                    <a:pt x="569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216378" y="1297421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3"/>
                    <a:pt x="167" y="126"/>
                  </a:cubicBezTo>
                  <a:cubicBezTo>
                    <a:pt x="0" y="293"/>
                    <a:pt x="0" y="555"/>
                    <a:pt x="167" y="721"/>
                  </a:cubicBezTo>
                  <a:cubicBezTo>
                    <a:pt x="245" y="805"/>
                    <a:pt x="352" y="846"/>
                    <a:pt x="460" y="846"/>
                  </a:cubicBezTo>
                  <a:cubicBezTo>
                    <a:pt x="569" y="846"/>
                    <a:pt x="679" y="805"/>
                    <a:pt x="762" y="721"/>
                  </a:cubicBezTo>
                  <a:cubicBezTo>
                    <a:pt x="929" y="555"/>
                    <a:pt x="929" y="293"/>
                    <a:pt x="762" y="126"/>
                  </a:cubicBezTo>
                  <a:cubicBezTo>
                    <a:pt x="679" y="43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-2471487" y="2814178"/>
              <a:ext cx="80271" cy="76063"/>
            </a:xfrm>
            <a:custGeom>
              <a:avLst/>
              <a:gdLst/>
              <a:ahLst/>
              <a:cxnLst/>
              <a:rect l="l" t="t" r="r" b="b"/>
              <a:pathLst>
                <a:path w="763" h="723" extrusionOk="0">
                  <a:moveTo>
                    <a:pt x="292" y="1"/>
                  </a:moveTo>
                  <a:cubicBezTo>
                    <a:pt x="187" y="1"/>
                    <a:pt x="82" y="40"/>
                    <a:pt x="0" y="115"/>
                  </a:cubicBezTo>
                  <a:lnTo>
                    <a:pt x="596" y="723"/>
                  </a:lnTo>
                  <a:cubicBezTo>
                    <a:pt x="762" y="544"/>
                    <a:pt x="750" y="294"/>
                    <a:pt x="596" y="127"/>
                  </a:cubicBezTo>
                  <a:cubicBezTo>
                    <a:pt x="511" y="42"/>
                    <a:pt x="401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-2224778" y="2550111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59" y="0"/>
                  </a:moveTo>
                  <a:cubicBezTo>
                    <a:pt x="349" y="0"/>
                    <a:pt x="239" y="42"/>
                    <a:pt x="156" y="125"/>
                  </a:cubicBezTo>
                  <a:cubicBezTo>
                    <a:pt x="1" y="292"/>
                    <a:pt x="1" y="554"/>
                    <a:pt x="156" y="720"/>
                  </a:cubicBezTo>
                  <a:cubicBezTo>
                    <a:pt x="239" y="804"/>
                    <a:pt x="349" y="845"/>
                    <a:pt x="459" y="845"/>
                  </a:cubicBezTo>
                  <a:cubicBezTo>
                    <a:pt x="569" y="845"/>
                    <a:pt x="680" y="804"/>
                    <a:pt x="763" y="720"/>
                  </a:cubicBezTo>
                  <a:cubicBezTo>
                    <a:pt x="930" y="554"/>
                    <a:pt x="930" y="292"/>
                    <a:pt x="763" y="125"/>
                  </a:cubicBezTo>
                  <a:cubicBezTo>
                    <a:pt x="680" y="42"/>
                    <a:pt x="56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-1983015" y="2307084"/>
              <a:ext cx="97841" cy="90266"/>
            </a:xfrm>
            <a:custGeom>
              <a:avLst/>
              <a:gdLst/>
              <a:ahLst/>
              <a:cxnLst/>
              <a:rect l="l" t="t" r="r" b="b"/>
              <a:pathLst>
                <a:path w="930" h="858" extrusionOk="0">
                  <a:moveTo>
                    <a:pt x="465" y="0"/>
                  </a:moveTo>
                  <a:cubicBezTo>
                    <a:pt x="358" y="0"/>
                    <a:pt x="251" y="42"/>
                    <a:pt x="168" y="125"/>
                  </a:cubicBezTo>
                  <a:cubicBezTo>
                    <a:pt x="1" y="292"/>
                    <a:pt x="1" y="566"/>
                    <a:pt x="168" y="733"/>
                  </a:cubicBezTo>
                  <a:cubicBezTo>
                    <a:pt x="251" y="816"/>
                    <a:pt x="358" y="858"/>
                    <a:pt x="465" y="858"/>
                  </a:cubicBezTo>
                  <a:cubicBezTo>
                    <a:pt x="572" y="858"/>
                    <a:pt x="679" y="816"/>
                    <a:pt x="763" y="733"/>
                  </a:cubicBezTo>
                  <a:cubicBezTo>
                    <a:pt x="930" y="566"/>
                    <a:pt x="930" y="292"/>
                    <a:pt x="763" y="125"/>
                  </a:cubicBezTo>
                  <a:cubicBezTo>
                    <a:pt x="679" y="42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-1718632" y="2042807"/>
              <a:ext cx="97735" cy="89319"/>
            </a:xfrm>
            <a:custGeom>
              <a:avLst/>
              <a:gdLst/>
              <a:ahLst/>
              <a:cxnLst/>
              <a:rect l="l" t="t" r="r" b="b"/>
              <a:pathLst>
                <a:path w="929" h="849" extrusionOk="0">
                  <a:moveTo>
                    <a:pt x="469" y="0"/>
                  </a:moveTo>
                  <a:cubicBezTo>
                    <a:pt x="360" y="0"/>
                    <a:pt x="250" y="42"/>
                    <a:pt x="167" y="125"/>
                  </a:cubicBezTo>
                  <a:cubicBezTo>
                    <a:pt x="0" y="292"/>
                    <a:pt x="0" y="566"/>
                    <a:pt x="167" y="732"/>
                  </a:cubicBezTo>
                  <a:cubicBezTo>
                    <a:pt x="250" y="810"/>
                    <a:pt x="360" y="848"/>
                    <a:pt x="469" y="848"/>
                  </a:cubicBezTo>
                  <a:cubicBezTo>
                    <a:pt x="577" y="848"/>
                    <a:pt x="685" y="810"/>
                    <a:pt x="762" y="732"/>
                  </a:cubicBezTo>
                  <a:cubicBezTo>
                    <a:pt x="929" y="566"/>
                    <a:pt x="929" y="292"/>
                    <a:pt x="762" y="125"/>
                  </a:cubicBezTo>
                  <a:cubicBezTo>
                    <a:pt x="685" y="42"/>
                    <a:pt x="577" y="0"/>
                    <a:pt x="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-1484443" y="1809775"/>
              <a:ext cx="97841" cy="89003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65" y="1"/>
                  </a:moveTo>
                  <a:cubicBezTo>
                    <a:pt x="358" y="1"/>
                    <a:pt x="251" y="42"/>
                    <a:pt x="167" y="126"/>
                  </a:cubicBezTo>
                  <a:cubicBezTo>
                    <a:pt x="1" y="280"/>
                    <a:pt x="1" y="554"/>
                    <a:pt x="167" y="721"/>
                  </a:cubicBezTo>
                  <a:cubicBezTo>
                    <a:pt x="251" y="804"/>
                    <a:pt x="358" y="846"/>
                    <a:pt x="465" y="846"/>
                  </a:cubicBezTo>
                  <a:cubicBezTo>
                    <a:pt x="572" y="846"/>
                    <a:pt x="679" y="804"/>
                    <a:pt x="763" y="721"/>
                  </a:cubicBezTo>
                  <a:cubicBezTo>
                    <a:pt x="929" y="554"/>
                    <a:pt x="929" y="280"/>
                    <a:pt x="763" y="126"/>
                  </a:cubicBezTo>
                  <a:cubicBezTo>
                    <a:pt x="679" y="42"/>
                    <a:pt x="57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-1220165" y="1545182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39"/>
                    <a:pt x="167" y="116"/>
                  </a:cubicBezTo>
                  <a:cubicBezTo>
                    <a:pt x="1" y="283"/>
                    <a:pt x="1" y="557"/>
                    <a:pt x="167" y="724"/>
                  </a:cubicBezTo>
                  <a:cubicBezTo>
                    <a:pt x="251" y="807"/>
                    <a:pt x="358" y="849"/>
                    <a:pt x="465" y="849"/>
                  </a:cubicBezTo>
                  <a:cubicBezTo>
                    <a:pt x="572" y="849"/>
                    <a:pt x="679" y="807"/>
                    <a:pt x="763" y="724"/>
                  </a:cubicBezTo>
                  <a:cubicBezTo>
                    <a:pt x="929" y="557"/>
                    <a:pt x="929" y="283"/>
                    <a:pt x="763" y="116"/>
                  </a:cubicBezTo>
                  <a:cubicBezTo>
                    <a:pt x="679" y="39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-2762487" y="1051660"/>
              <a:ext cx="1149785" cy="1154730"/>
            </a:xfrm>
            <a:custGeom>
              <a:avLst/>
              <a:gdLst/>
              <a:ahLst/>
              <a:cxnLst/>
              <a:rect l="l" t="t" r="r" b="b"/>
              <a:pathLst>
                <a:path w="10929" h="10976" extrusionOk="0">
                  <a:moveTo>
                    <a:pt x="191" y="1"/>
                  </a:moveTo>
                  <a:cubicBezTo>
                    <a:pt x="90" y="1"/>
                    <a:pt x="1" y="147"/>
                    <a:pt x="99" y="235"/>
                  </a:cubicBezTo>
                  <a:cubicBezTo>
                    <a:pt x="969" y="1021"/>
                    <a:pt x="1635" y="1962"/>
                    <a:pt x="2457" y="2783"/>
                  </a:cubicBezTo>
                  <a:cubicBezTo>
                    <a:pt x="3290" y="3617"/>
                    <a:pt x="4183" y="4367"/>
                    <a:pt x="4993" y="5236"/>
                  </a:cubicBezTo>
                  <a:cubicBezTo>
                    <a:pt x="6767" y="7165"/>
                    <a:pt x="8505" y="9094"/>
                    <a:pt x="10386" y="10903"/>
                  </a:cubicBezTo>
                  <a:cubicBezTo>
                    <a:pt x="10440" y="10954"/>
                    <a:pt x="10499" y="10976"/>
                    <a:pt x="10557" y="10976"/>
                  </a:cubicBezTo>
                  <a:cubicBezTo>
                    <a:pt x="10755" y="10976"/>
                    <a:pt x="10928" y="10722"/>
                    <a:pt x="10744" y="10546"/>
                  </a:cubicBezTo>
                  <a:cubicBezTo>
                    <a:pt x="8803" y="8677"/>
                    <a:pt x="7041" y="6665"/>
                    <a:pt x="5183" y="4712"/>
                  </a:cubicBezTo>
                  <a:cubicBezTo>
                    <a:pt x="4374" y="3855"/>
                    <a:pt x="3409" y="3176"/>
                    <a:pt x="2564" y="2367"/>
                  </a:cubicBezTo>
                  <a:cubicBezTo>
                    <a:pt x="1766" y="1593"/>
                    <a:pt x="1207" y="628"/>
                    <a:pt x="254" y="21"/>
                  </a:cubicBezTo>
                  <a:cubicBezTo>
                    <a:pt x="234" y="7"/>
                    <a:pt x="212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-2833080" y="1029777"/>
              <a:ext cx="1528629" cy="1502327"/>
            </a:xfrm>
            <a:custGeom>
              <a:avLst/>
              <a:gdLst/>
              <a:ahLst/>
              <a:cxnLst/>
              <a:rect l="l" t="t" r="r" b="b"/>
              <a:pathLst>
                <a:path w="14530" h="14280" extrusionOk="0">
                  <a:moveTo>
                    <a:pt x="14177" y="1"/>
                  </a:moveTo>
                  <a:cubicBezTo>
                    <a:pt x="14120" y="1"/>
                    <a:pt x="14062" y="22"/>
                    <a:pt x="14010" y="74"/>
                  </a:cubicBezTo>
                  <a:cubicBezTo>
                    <a:pt x="11843" y="2277"/>
                    <a:pt x="9224" y="4099"/>
                    <a:pt x="7224" y="6444"/>
                  </a:cubicBezTo>
                  <a:cubicBezTo>
                    <a:pt x="4997" y="9052"/>
                    <a:pt x="2366" y="11290"/>
                    <a:pt x="139" y="13898"/>
                  </a:cubicBezTo>
                  <a:cubicBezTo>
                    <a:pt x="1" y="14064"/>
                    <a:pt x="142" y="14280"/>
                    <a:pt x="317" y="14280"/>
                  </a:cubicBezTo>
                  <a:cubicBezTo>
                    <a:pt x="368" y="14280"/>
                    <a:pt x="422" y="14262"/>
                    <a:pt x="473" y="14219"/>
                  </a:cubicBezTo>
                  <a:cubicBezTo>
                    <a:pt x="2985" y="11969"/>
                    <a:pt x="5473" y="9445"/>
                    <a:pt x="7652" y="6861"/>
                  </a:cubicBezTo>
                  <a:cubicBezTo>
                    <a:pt x="9629" y="4504"/>
                    <a:pt x="12177" y="2599"/>
                    <a:pt x="14355" y="420"/>
                  </a:cubicBezTo>
                  <a:cubicBezTo>
                    <a:pt x="14530" y="245"/>
                    <a:pt x="14365" y="1"/>
                    <a:pt x="14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-2120414" y="1753490"/>
              <a:ext cx="4734" cy="3156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lnTo>
                    <a:pt x="21" y="30"/>
                  </a:lnTo>
                  <a:cubicBezTo>
                    <a:pt x="33" y="30"/>
                    <a:pt x="45" y="30"/>
                    <a:pt x="33" y="18"/>
                  </a:cubicBezTo>
                  <a:lnTo>
                    <a:pt x="21" y="6"/>
                  </a:ln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-2436453" y="1648389"/>
              <a:ext cx="389890" cy="174746"/>
            </a:xfrm>
            <a:custGeom>
              <a:avLst/>
              <a:gdLst/>
              <a:ahLst/>
              <a:cxnLst/>
              <a:rect l="l" t="t" r="r" b="b"/>
              <a:pathLst>
                <a:path w="3706" h="1661" extrusionOk="0">
                  <a:moveTo>
                    <a:pt x="1134" y="322"/>
                  </a:moveTo>
                  <a:cubicBezTo>
                    <a:pt x="1202" y="322"/>
                    <a:pt x="1289" y="337"/>
                    <a:pt x="1418" y="350"/>
                  </a:cubicBezTo>
                  <a:cubicBezTo>
                    <a:pt x="1656" y="374"/>
                    <a:pt x="1894" y="421"/>
                    <a:pt x="2132" y="481"/>
                  </a:cubicBezTo>
                  <a:cubicBezTo>
                    <a:pt x="2523" y="574"/>
                    <a:pt x="2888" y="720"/>
                    <a:pt x="3241" y="911"/>
                  </a:cubicBezTo>
                  <a:lnTo>
                    <a:pt x="3241" y="911"/>
                  </a:lnTo>
                  <a:cubicBezTo>
                    <a:pt x="2901" y="1180"/>
                    <a:pt x="2358" y="1255"/>
                    <a:pt x="1953" y="1267"/>
                  </a:cubicBezTo>
                  <a:cubicBezTo>
                    <a:pt x="1911" y="1269"/>
                    <a:pt x="1868" y="1270"/>
                    <a:pt x="1826" y="1270"/>
                  </a:cubicBezTo>
                  <a:cubicBezTo>
                    <a:pt x="1607" y="1270"/>
                    <a:pt x="1391" y="1243"/>
                    <a:pt x="1191" y="1183"/>
                  </a:cubicBezTo>
                  <a:cubicBezTo>
                    <a:pt x="1096" y="1148"/>
                    <a:pt x="989" y="1100"/>
                    <a:pt x="894" y="1064"/>
                  </a:cubicBezTo>
                  <a:cubicBezTo>
                    <a:pt x="560" y="969"/>
                    <a:pt x="537" y="814"/>
                    <a:pt x="798" y="600"/>
                  </a:cubicBezTo>
                  <a:cubicBezTo>
                    <a:pt x="946" y="375"/>
                    <a:pt x="1007" y="322"/>
                    <a:pt x="1134" y="322"/>
                  </a:cubicBezTo>
                  <a:close/>
                  <a:moveTo>
                    <a:pt x="866" y="0"/>
                  </a:moveTo>
                  <a:cubicBezTo>
                    <a:pt x="349" y="0"/>
                    <a:pt x="0" y="182"/>
                    <a:pt x="120" y="719"/>
                  </a:cubicBezTo>
                  <a:cubicBezTo>
                    <a:pt x="256" y="1381"/>
                    <a:pt x="1001" y="1661"/>
                    <a:pt x="1770" y="1661"/>
                  </a:cubicBezTo>
                  <a:cubicBezTo>
                    <a:pt x="2479" y="1661"/>
                    <a:pt x="3210" y="1423"/>
                    <a:pt x="3501" y="1029"/>
                  </a:cubicBezTo>
                  <a:cubicBezTo>
                    <a:pt x="3501" y="1028"/>
                    <a:pt x="3502" y="1028"/>
                    <a:pt x="3502" y="1027"/>
                  </a:cubicBezTo>
                  <a:lnTo>
                    <a:pt x="3502" y="1027"/>
                  </a:lnTo>
                  <a:cubicBezTo>
                    <a:pt x="3631" y="1012"/>
                    <a:pt x="3706" y="811"/>
                    <a:pt x="3561" y="743"/>
                  </a:cubicBezTo>
                  <a:cubicBezTo>
                    <a:pt x="3263" y="582"/>
                    <a:pt x="1793" y="0"/>
                    <a:pt x="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-2200897" y="1715300"/>
              <a:ext cx="213040" cy="407143"/>
            </a:xfrm>
            <a:custGeom>
              <a:avLst/>
              <a:gdLst/>
              <a:ahLst/>
              <a:cxnLst/>
              <a:rect l="l" t="t" r="r" b="b"/>
              <a:pathLst>
                <a:path w="2025" h="3870" extrusionOk="0">
                  <a:moveTo>
                    <a:pt x="1127" y="491"/>
                  </a:moveTo>
                  <a:cubicBezTo>
                    <a:pt x="1130" y="520"/>
                    <a:pt x="1138" y="551"/>
                    <a:pt x="1155" y="583"/>
                  </a:cubicBezTo>
                  <a:cubicBezTo>
                    <a:pt x="1429" y="1071"/>
                    <a:pt x="1548" y="1571"/>
                    <a:pt x="1441" y="2119"/>
                  </a:cubicBezTo>
                  <a:cubicBezTo>
                    <a:pt x="1393" y="2357"/>
                    <a:pt x="1286" y="2714"/>
                    <a:pt x="1155" y="2893"/>
                  </a:cubicBezTo>
                  <a:cubicBezTo>
                    <a:pt x="1107" y="2964"/>
                    <a:pt x="1072" y="3024"/>
                    <a:pt x="1036" y="3095"/>
                  </a:cubicBezTo>
                  <a:cubicBezTo>
                    <a:pt x="869" y="3189"/>
                    <a:pt x="740" y="3235"/>
                    <a:pt x="650" y="3235"/>
                  </a:cubicBezTo>
                  <a:cubicBezTo>
                    <a:pt x="522" y="3235"/>
                    <a:pt x="472" y="3141"/>
                    <a:pt x="500" y="2952"/>
                  </a:cubicBezTo>
                  <a:cubicBezTo>
                    <a:pt x="369" y="2524"/>
                    <a:pt x="619" y="1857"/>
                    <a:pt x="762" y="1452"/>
                  </a:cubicBezTo>
                  <a:cubicBezTo>
                    <a:pt x="860" y="1122"/>
                    <a:pt x="992" y="805"/>
                    <a:pt x="1127" y="491"/>
                  </a:cubicBezTo>
                  <a:close/>
                  <a:moveTo>
                    <a:pt x="1121" y="0"/>
                  </a:moveTo>
                  <a:cubicBezTo>
                    <a:pt x="1072" y="0"/>
                    <a:pt x="1021" y="19"/>
                    <a:pt x="988" y="59"/>
                  </a:cubicBezTo>
                  <a:cubicBezTo>
                    <a:pt x="476" y="750"/>
                    <a:pt x="143" y="1631"/>
                    <a:pt x="48" y="2488"/>
                  </a:cubicBezTo>
                  <a:cubicBezTo>
                    <a:pt x="0" y="2952"/>
                    <a:pt x="48" y="3857"/>
                    <a:pt x="715" y="3869"/>
                  </a:cubicBezTo>
                  <a:cubicBezTo>
                    <a:pt x="718" y="3869"/>
                    <a:pt x="722" y="3869"/>
                    <a:pt x="726" y="3869"/>
                  </a:cubicBezTo>
                  <a:cubicBezTo>
                    <a:pt x="1302" y="3869"/>
                    <a:pt x="1620" y="2997"/>
                    <a:pt x="1774" y="2559"/>
                  </a:cubicBezTo>
                  <a:cubicBezTo>
                    <a:pt x="2024" y="1821"/>
                    <a:pt x="1988" y="1012"/>
                    <a:pt x="1536" y="369"/>
                  </a:cubicBezTo>
                  <a:cubicBezTo>
                    <a:pt x="1488" y="298"/>
                    <a:pt x="1419" y="268"/>
                    <a:pt x="1352" y="268"/>
                  </a:cubicBezTo>
                  <a:cubicBezTo>
                    <a:pt x="1296" y="268"/>
                    <a:pt x="1241" y="289"/>
                    <a:pt x="1199" y="324"/>
                  </a:cubicBezTo>
                  <a:lnTo>
                    <a:pt x="1199" y="324"/>
                  </a:lnTo>
                  <a:cubicBezTo>
                    <a:pt x="1220" y="276"/>
                    <a:pt x="1241" y="227"/>
                    <a:pt x="1262" y="178"/>
                  </a:cubicBezTo>
                  <a:cubicBezTo>
                    <a:pt x="1309" y="69"/>
                    <a:pt x="1217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-2202159" y="1367699"/>
              <a:ext cx="200521" cy="379264"/>
            </a:xfrm>
            <a:custGeom>
              <a:avLst/>
              <a:gdLst/>
              <a:ahLst/>
              <a:cxnLst/>
              <a:rect l="l" t="t" r="r" b="b"/>
              <a:pathLst>
                <a:path w="1906" h="3605" extrusionOk="0">
                  <a:moveTo>
                    <a:pt x="906" y="598"/>
                  </a:moveTo>
                  <a:cubicBezTo>
                    <a:pt x="1287" y="598"/>
                    <a:pt x="1376" y="1800"/>
                    <a:pt x="1346" y="2042"/>
                  </a:cubicBezTo>
                  <a:cubicBezTo>
                    <a:pt x="1291" y="2362"/>
                    <a:pt x="1152" y="2675"/>
                    <a:pt x="1090" y="2991"/>
                  </a:cubicBezTo>
                  <a:lnTo>
                    <a:pt x="1090" y="2991"/>
                  </a:lnTo>
                  <a:cubicBezTo>
                    <a:pt x="962" y="2790"/>
                    <a:pt x="806" y="2605"/>
                    <a:pt x="679" y="2387"/>
                  </a:cubicBezTo>
                  <a:cubicBezTo>
                    <a:pt x="429" y="1958"/>
                    <a:pt x="274" y="1149"/>
                    <a:pt x="667" y="732"/>
                  </a:cubicBezTo>
                  <a:cubicBezTo>
                    <a:pt x="757" y="638"/>
                    <a:pt x="837" y="598"/>
                    <a:pt x="906" y="598"/>
                  </a:cubicBezTo>
                  <a:close/>
                  <a:moveTo>
                    <a:pt x="874" y="0"/>
                  </a:moveTo>
                  <a:cubicBezTo>
                    <a:pt x="853" y="0"/>
                    <a:pt x="831" y="2"/>
                    <a:pt x="810" y="6"/>
                  </a:cubicBezTo>
                  <a:cubicBezTo>
                    <a:pt x="238" y="101"/>
                    <a:pt x="0" y="1149"/>
                    <a:pt x="12" y="1601"/>
                  </a:cubicBezTo>
                  <a:cubicBezTo>
                    <a:pt x="36" y="2387"/>
                    <a:pt x="596" y="3018"/>
                    <a:pt x="1084" y="3566"/>
                  </a:cubicBezTo>
                  <a:cubicBezTo>
                    <a:pt x="1111" y="3593"/>
                    <a:pt x="1143" y="3604"/>
                    <a:pt x="1174" y="3604"/>
                  </a:cubicBezTo>
                  <a:cubicBezTo>
                    <a:pt x="1252" y="3604"/>
                    <a:pt x="1324" y="3532"/>
                    <a:pt x="1298" y="3447"/>
                  </a:cubicBezTo>
                  <a:cubicBezTo>
                    <a:pt x="1295" y="3436"/>
                    <a:pt x="1292" y="3425"/>
                    <a:pt x="1289" y="3415"/>
                  </a:cubicBezTo>
                  <a:lnTo>
                    <a:pt x="1289" y="3415"/>
                  </a:lnTo>
                  <a:cubicBezTo>
                    <a:pt x="1301" y="3408"/>
                    <a:pt x="1312" y="3398"/>
                    <a:pt x="1322" y="3387"/>
                  </a:cubicBezTo>
                  <a:cubicBezTo>
                    <a:pt x="1750" y="2887"/>
                    <a:pt x="1905" y="1839"/>
                    <a:pt x="1739" y="1196"/>
                  </a:cubicBezTo>
                  <a:cubicBezTo>
                    <a:pt x="1647" y="832"/>
                    <a:pt x="1328" y="0"/>
                    <a:pt x="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-2061393" y="1543393"/>
              <a:ext cx="360327" cy="228295"/>
            </a:xfrm>
            <a:custGeom>
              <a:avLst/>
              <a:gdLst/>
              <a:ahLst/>
              <a:cxnLst/>
              <a:rect l="l" t="t" r="r" b="b"/>
              <a:pathLst>
                <a:path w="3425" h="2170" extrusionOk="0">
                  <a:moveTo>
                    <a:pt x="2598" y="399"/>
                  </a:moveTo>
                  <a:cubicBezTo>
                    <a:pt x="2706" y="399"/>
                    <a:pt x="2786" y="442"/>
                    <a:pt x="2818" y="550"/>
                  </a:cubicBezTo>
                  <a:cubicBezTo>
                    <a:pt x="2913" y="860"/>
                    <a:pt x="2151" y="1300"/>
                    <a:pt x="1877" y="1455"/>
                  </a:cubicBezTo>
                  <a:cubicBezTo>
                    <a:pt x="1389" y="1716"/>
                    <a:pt x="955" y="1674"/>
                    <a:pt x="430" y="1701"/>
                  </a:cubicBezTo>
                  <a:lnTo>
                    <a:pt x="430" y="1701"/>
                  </a:lnTo>
                  <a:cubicBezTo>
                    <a:pt x="753" y="1530"/>
                    <a:pt x="1041" y="1285"/>
                    <a:pt x="1329" y="1062"/>
                  </a:cubicBezTo>
                  <a:cubicBezTo>
                    <a:pt x="1496" y="932"/>
                    <a:pt x="2218" y="399"/>
                    <a:pt x="2598" y="399"/>
                  </a:cubicBezTo>
                  <a:close/>
                  <a:moveTo>
                    <a:pt x="2778" y="1"/>
                  </a:moveTo>
                  <a:cubicBezTo>
                    <a:pt x="2525" y="1"/>
                    <a:pt x="2253" y="62"/>
                    <a:pt x="2079" y="110"/>
                  </a:cubicBezTo>
                  <a:cubicBezTo>
                    <a:pt x="1698" y="217"/>
                    <a:pt x="1389" y="479"/>
                    <a:pt x="1067" y="729"/>
                  </a:cubicBezTo>
                  <a:cubicBezTo>
                    <a:pt x="710" y="1015"/>
                    <a:pt x="305" y="1288"/>
                    <a:pt x="43" y="1681"/>
                  </a:cubicBezTo>
                  <a:cubicBezTo>
                    <a:pt x="1" y="1745"/>
                    <a:pt x="63" y="1828"/>
                    <a:pt x="127" y="1828"/>
                  </a:cubicBezTo>
                  <a:cubicBezTo>
                    <a:pt x="135" y="1828"/>
                    <a:pt x="143" y="1827"/>
                    <a:pt x="151" y="1824"/>
                  </a:cubicBezTo>
                  <a:cubicBezTo>
                    <a:pt x="170" y="1817"/>
                    <a:pt x="190" y="1810"/>
                    <a:pt x="210" y="1802"/>
                  </a:cubicBezTo>
                  <a:lnTo>
                    <a:pt x="210" y="1802"/>
                  </a:lnTo>
                  <a:cubicBezTo>
                    <a:pt x="176" y="1870"/>
                    <a:pt x="188" y="1955"/>
                    <a:pt x="270" y="2003"/>
                  </a:cubicBezTo>
                  <a:cubicBezTo>
                    <a:pt x="460" y="2121"/>
                    <a:pt x="677" y="2170"/>
                    <a:pt x="901" y="2170"/>
                  </a:cubicBezTo>
                  <a:cubicBezTo>
                    <a:pt x="1376" y="2170"/>
                    <a:pt x="1886" y="1952"/>
                    <a:pt x="2258" y="1717"/>
                  </a:cubicBezTo>
                  <a:cubicBezTo>
                    <a:pt x="2639" y="1479"/>
                    <a:pt x="3425" y="967"/>
                    <a:pt x="3401" y="443"/>
                  </a:cubicBezTo>
                  <a:cubicBezTo>
                    <a:pt x="3381" y="98"/>
                    <a:pt x="3095" y="1"/>
                    <a:pt x="2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-2079489" y="1752017"/>
              <a:ext cx="425765" cy="223666"/>
            </a:xfrm>
            <a:custGeom>
              <a:avLst/>
              <a:gdLst/>
              <a:ahLst/>
              <a:cxnLst/>
              <a:rect l="l" t="t" r="r" b="b"/>
              <a:pathLst>
                <a:path w="4047" h="2126" extrusionOk="0">
                  <a:moveTo>
                    <a:pt x="786" y="497"/>
                  </a:moveTo>
                  <a:cubicBezTo>
                    <a:pt x="1139" y="579"/>
                    <a:pt x="1493" y="648"/>
                    <a:pt x="1835" y="782"/>
                  </a:cubicBezTo>
                  <a:cubicBezTo>
                    <a:pt x="2073" y="877"/>
                    <a:pt x="2323" y="960"/>
                    <a:pt x="2549" y="1079"/>
                  </a:cubicBezTo>
                  <a:cubicBezTo>
                    <a:pt x="2692" y="1151"/>
                    <a:pt x="2835" y="1246"/>
                    <a:pt x="2954" y="1365"/>
                  </a:cubicBezTo>
                  <a:cubicBezTo>
                    <a:pt x="2838" y="1563"/>
                    <a:pt x="2717" y="1664"/>
                    <a:pt x="2579" y="1664"/>
                  </a:cubicBezTo>
                  <a:cubicBezTo>
                    <a:pt x="2517" y="1664"/>
                    <a:pt x="2452" y="1644"/>
                    <a:pt x="2382" y="1603"/>
                  </a:cubicBezTo>
                  <a:cubicBezTo>
                    <a:pt x="1771" y="1483"/>
                    <a:pt x="1272" y="958"/>
                    <a:pt x="786" y="497"/>
                  </a:cubicBezTo>
                  <a:close/>
                  <a:moveTo>
                    <a:pt x="166" y="1"/>
                  </a:moveTo>
                  <a:cubicBezTo>
                    <a:pt x="78" y="1"/>
                    <a:pt x="0" y="111"/>
                    <a:pt x="49" y="198"/>
                  </a:cubicBezTo>
                  <a:cubicBezTo>
                    <a:pt x="489" y="853"/>
                    <a:pt x="1156" y="1437"/>
                    <a:pt x="1858" y="1806"/>
                  </a:cubicBezTo>
                  <a:cubicBezTo>
                    <a:pt x="2109" y="1938"/>
                    <a:pt x="2500" y="2125"/>
                    <a:pt x="2843" y="2125"/>
                  </a:cubicBezTo>
                  <a:cubicBezTo>
                    <a:pt x="3056" y="2125"/>
                    <a:pt x="3250" y="2054"/>
                    <a:pt x="3382" y="1853"/>
                  </a:cubicBezTo>
                  <a:cubicBezTo>
                    <a:pt x="4047" y="868"/>
                    <a:pt x="1376" y="17"/>
                    <a:pt x="500" y="17"/>
                  </a:cubicBezTo>
                  <a:cubicBezTo>
                    <a:pt x="434" y="17"/>
                    <a:pt x="378" y="22"/>
                    <a:pt x="334" y="32"/>
                  </a:cubicBezTo>
                  <a:cubicBezTo>
                    <a:pt x="312" y="36"/>
                    <a:pt x="292" y="44"/>
                    <a:pt x="276" y="55"/>
                  </a:cubicBezTo>
                  <a:lnTo>
                    <a:pt x="276" y="55"/>
                  </a:lnTo>
                  <a:cubicBezTo>
                    <a:pt x="260" y="43"/>
                    <a:pt x="244" y="31"/>
                    <a:pt x="227" y="20"/>
                  </a:cubicBezTo>
                  <a:cubicBezTo>
                    <a:pt x="207" y="6"/>
                    <a:pt x="186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-2733345" y="1793994"/>
              <a:ext cx="596092" cy="130770"/>
            </a:xfrm>
            <a:custGeom>
              <a:avLst/>
              <a:gdLst/>
              <a:ahLst/>
              <a:cxnLst/>
              <a:rect l="l" t="t" r="r" b="b"/>
              <a:pathLst>
                <a:path w="5666" h="1243" extrusionOk="0">
                  <a:moveTo>
                    <a:pt x="5532" y="1"/>
                  </a:moveTo>
                  <a:cubicBezTo>
                    <a:pt x="5509" y="1"/>
                    <a:pt x="5486" y="8"/>
                    <a:pt x="5466" y="26"/>
                  </a:cubicBezTo>
                  <a:cubicBezTo>
                    <a:pt x="5064" y="428"/>
                    <a:pt x="4648" y="541"/>
                    <a:pt x="4220" y="541"/>
                  </a:cubicBezTo>
                  <a:cubicBezTo>
                    <a:pt x="3667" y="541"/>
                    <a:pt x="3095" y="352"/>
                    <a:pt x="2510" y="352"/>
                  </a:cubicBezTo>
                  <a:cubicBezTo>
                    <a:pt x="2447" y="352"/>
                    <a:pt x="2385" y="354"/>
                    <a:pt x="2323" y="359"/>
                  </a:cubicBezTo>
                  <a:cubicBezTo>
                    <a:pt x="1561" y="418"/>
                    <a:pt x="918" y="823"/>
                    <a:pt x="180" y="954"/>
                  </a:cubicBezTo>
                  <a:cubicBezTo>
                    <a:pt x="1" y="978"/>
                    <a:pt x="72" y="1216"/>
                    <a:pt x="215" y="1228"/>
                  </a:cubicBezTo>
                  <a:cubicBezTo>
                    <a:pt x="292" y="1238"/>
                    <a:pt x="365" y="1243"/>
                    <a:pt x="436" y="1243"/>
                  </a:cubicBezTo>
                  <a:cubicBezTo>
                    <a:pt x="787" y="1243"/>
                    <a:pt x="1085" y="1131"/>
                    <a:pt x="1442" y="1002"/>
                  </a:cubicBezTo>
                  <a:cubicBezTo>
                    <a:pt x="1829" y="859"/>
                    <a:pt x="2171" y="812"/>
                    <a:pt x="2509" y="812"/>
                  </a:cubicBezTo>
                  <a:cubicBezTo>
                    <a:pt x="2931" y="812"/>
                    <a:pt x="3346" y="884"/>
                    <a:pt x="3835" y="930"/>
                  </a:cubicBezTo>
                  <a:cubicBezTo>
                    <a:pt x="3905" y="938"/>
                    <a:pt x="3976" y="942"/>
                    <a:pt x="4048" y="942"/>
                  </a:cubicBezTo>
                  <a:cubicBezTo>
                    <a:pt x="4661" y="942"/>
                    <a:pt x="5279" y="667"/>
                    <a:pt x="5621" y="145"/>
                  </a:cubicBezTo>
                  <a:cubicBezTo>
                    <a:pt x="5666" y="73"/>
                    <a:pt x="5602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-2048137" y="1699729"/>
              <a:ext cx="643013" cy="129823"/>
            </a:xfrm>
            <a:custGeom>
              <a:avLst/>
              <a:gdLst/>
              <a:ahLst/>
              <a:cxnLst/>
              <a:rect l="l" t="t" r="r" b="b"/>
              <a:pathLst>
                <a:path w="6112" h="1234" extrusionOk="0">
                  <a:moveTo>
                    <a:pt x="5983" y="1"/>
                  </a:moveTo>
                  <a:cubicBezTo>
                    <a:pt x="5966" y="1"/>
                    <a:pt x="5948" y="6"/>
                    <a:pt x="5930" y="17"/>
                  </a:cubicBezTo>
                  <a:cubicBezTo>
                    <a:pt x="5513" y="326"/>
                    <a:pt x="5132" y="683"/>
                    <a:pt x="4608" y="779"/>
                  </a:cubicBezTo>
                  <a:cubicBezTo>
                    <a:pt x="4500" y="801"/>
                    <a:pt x="4395" y="810"/>
                    <a:pt x="4292" y="810"/>
                  </a:cubicBezTo>
                  <a:cubicBezTo>
                    <a:pt x="3725" y="810"/>
                    <a:pt x="3222" y="520"/>
                    <a:pt x="2668" y="410"/>
                  </a:cubicBezTo>
                  <a:cubicBezTo>
                    <a:pt x="2358" y="350"/>
                    <a:pt x="2045" y="321"/>
                    <a:pt x="1733" y="321"/>
                  </a:cubicBezTo>
                  <a:cubicBezTo>
                    <a:pt x="1170" y="321"/>
                    <a:pt x="609" y="416"/>
                    <a:pt x="72" y="600"/>
                  </a:cubicBezTo>
                  <a:cubicBezTo>
                    <a:pt x="1" y="624"/>
                    <a:pt x="13" y="743"/>
                    <a:pt x="96" y="743"/>
                  </a:cubicBezTo>
                  <a:cubicBezTo>
                    <a:pt x="534" y="737"/>
                    <a:pt x="976" y="710"/>
                    <a:pt x="1416" y="710"/>
                  </a:cubicBezTo>
                  <a:cubicBezTo>
                    <a:pt x="1800" y="710"/>
                    <a:pt x="2183" y="730"/>
                    <a:pt x="2561" y="802"/>
                  </a:cubicBezTo>
                  <a:cubicBezTo>
                    <a:pt x="3108" y="922"/>
                    <a:pt x="3620" y="1207"/>
                    <a:pt x="4180" y="1231"/>
                  </a:cubicBezTo>
                  <a:cubicBezTo>
                    <a:pt x="4211" y="1233"/>
                    <a:pt x="4242" y="1233"/>
                    <a:pt x="4273" y="1233"/>
                  </a:cubicBezTo>
                  <a:cubicBezTo>
                    <a:pt x="5025" y="1233"/>
                    <a:pt x="5730" y="823"/>
                    <a:pt x="6073" y="160"/>
                  </a:cubicBezTo>
                  <a:cubicBezTo>
                    <a:pt x="6112" y="92"/>
                    <a:pt x="6056" y="1"/>
                    <a:pt x="59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-3206478" y="1666959"/>
              <a:ext cx="97841" cy="89109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460" y="1"/>
                  </a:moveTo>
                  <a:cubicBezTo>
                    <a:pt x="352" y="1"/>
                    <a:pt x="245" y="43"/>
                    <a:pt x="167" y="126"/>
                  </a:cubicBezTo>
                  <a:cubicBezTo>
                    <a:pt x="0" y="293"/>
                    <a:pt x="0" y="555"/>
                    <a:pt x="167" y="721"/>
                  </a:cubicBezTo>
                  <a:cubicBezTo>
                    <a:pt x="245" y="805"/>
                    <a:pt x="352" y="846"/>
                    <a:pt x="460" y="846"/>
                  </a:cubicBezTo>
                  <a:cubicBezTo>
                    <a:pt x="569" y="846"/>
                    <a:pt x="679" y="805"/>
                    <a:pt x="762" y="721"/>
                  </a:cubicBezTo>
                  <a:cubicBezTo>
                    <a:pt x="929" y="555"/>
                    <a:pt x="929" y="293"/>
                    <a:pt x="762" y="126"/>
                  </a:cubicBezTo>
                  <a:cubicBezTo>
                    <a:pt x="679" y="43"/>
                    <a:pt x="569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-3210265" y="1914719"/>
              <a:ext cx="97841" cy="89319"/>
            </a:xfrm>
            <a:custGeom>
              <a:avLst/>
              <a:gdLst/>
              <a:ahLst/>
              <a:cxnLst/>
              <a:rect l="l" t="t" r="r" b="b"/>
              <a:pathLst>
                <a:path w="930" h="849" extrusionOk="0">
                  <a:moveTo>
                    <a:pt x="465" y="0"/>
                  </a:moveTo>
                  <a:cubicBezTo>
                    <a:pt x="358" y="0"/>
                    <a:pt x="251" y="39"/>
                    <a:pt x="167" y="116"/>
                  </a:cubicBezTo>
                  <a:cubicBezTo>
                    <a:pt x="1" y="283"/>
                    <a:pt x="1" y="557"/>
                    <a:pt x="167" y="724"/>
                  </a:cubicBezTo>
                  <a:cubicBezTo>
                    <a:pt x="251" y="807"/>
                    <a:pt x="358" y="849"/>
                    <a:pt x="465" y="849"/>
                  </a:cubicBezTo>
                  <a:cubicBezTo>
                    <a:pt x="572" y="849"/>
                    <a:pt x="679" y="807"/>
                    <a:pt x="763" y="724"/>
                  </a:cubicBezTo>
                  <a:cubicBezTo>
                    <a:pt x="929" y="557"/>
                    <a:pt x="929" y="283"/>
                    <a:pt x="763" y="116"/>
                  </a:cubicBezTo>
                  <a:cubicBezTo>
                    <a:pt x="679" y="39"/>
                    <a:pt x="572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3"/>
          <p:cNvSpPr/>
          <p:nvPr/>
        </p:nvSpPr>
        <p:spPr>
          <a:xfrm rot="10800000" flipH="1">
            <a:off x="-75" y="-19328"/>
            <a:ext cx="9168092" cy="375312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13"/>
          <p:cNvGrpSpPr/>
          <p:nvPr/>
        </p:nvGrpSpPr>
        <p:grpSpPr>
          <a:xfrm>
            <a:off x="135467" y="137325"/>
            <a:ext cx="6222356" cy="975387"/>
            <a:chOff x="1040342" y="-140550"/>
            <a:chExt cx="6222356" cy="975387"/>
          </a:xfrm>
        </p:grpSpPr>
        <p:grpSp>
          <p:nvGrpSpPr>
            <p:cNvPr id="578" name="Google Shape;578;p13"/>
            <p:cNvGrpSpPr/>
            <p:nvPr/>
          </p:nvGrpSpPr>
          <p:grpSpPr>
            <a:xfrm>
              <a:off x="2290632" y="-140550"/>
              <a:ext cx="4972066" cy="975387"/>
              <a:chOff x="2762421" y="57574"/>
              <a:chExt cx="4071793" cy="798777"/>
            </a:xfrm>
          </p:grpSpPr>
          <p:sp>
            <p:nvSpPr>
              <p:cNvPr id="579" name="Google Shape;579;p13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3"/>
              <p:cNvSpPr/>
              <p:nvPr/>
            </p:nvSpPr>
            <p:spPr>
              <a:xfrm>
                <a:off x="3759001" y="57574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5696886" y="818345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3728435" y="800889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6" name="Google Shape;586;p13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3"/>
          <p:cNvSpPr txBox="1">
            <a:spLocks noGrp="1"/>
          </p:cNvSpPr>
          <p:nvPr>
            <p:ph type="body" idx="1"/>
          </p:nvPr>
        </p:nvSpPr>
        <p:spPr>
          <a:xfrm>
            <a:off x="4867275" y="1400175"/>
            <a:ext cx="35547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r" rtl="0">
              <a:spcBef>
                <a:spcPts val="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1600">
                <a:latin typeface="Paytone One"/>
                <a:ea typeface="Paytone One"/>
                <a:cs typeface="Paytone One"/>
                <a:sym typeface="Paytone One"/>
              </a:defRPr>
            </a:lvl1pPr>
            <a:lvl2pPr marL="914400" lvl="1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lvl="2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roman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marL="1828800" lvl="3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marL="2286000" lvl="4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marL="2743200" lvl="5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r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title"/>
          </p:nvPr>
        </p:nvSpPr>
        <p:spPr>
          <a:xfrm>
            <a:off x="3958500" y="540000"/>
            <a:ext cx="44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body" idx="2"/>
          </p:nvPr>
        </p:nvSpPr>
        <p:spPr>
          <a:xfrm>
            <a:off x="6463800" y="2990925"/>
            <a:ext cx="19581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r" rtl="0">
              <a:spcBef>
                <a:spcPts val="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solidFill>
                  <a:schemeClr val="accent3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L="914400" lvl="1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lvl="2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roman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marL="1828800" lvl="3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marL="2286000" lvl="4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marL="2743200" lvl="5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r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590" name="Google Shape;590;p13"/>
          <p:cNvSpPr/>
          <p:nvPr/>
        </p:nvSpPr>
        <p:spPr>
          <a:xfrm>
            <a:off x="754831" y="956475"/>
            <a:ext cx="90447" cy="91681"/>
          </a:xfrm>
          <a:custGeom>
            <a:avLst/>
            <a:gdLst/>
            <a:ahLst/>
            <a:cxnLst/>
            <a:rect l="l" t="t" r="r" b="b"/>
            <a:pathLst>
              <a:path w="953" h="966" extrusionOk="0">
                <a:moveTo>
                  <a:pt x="477" y="1"/>
                </a:moveTo>
                <a:cubicBezTo>
                  <a:pt x="215" y="1"/>
                  <a:pt x="0" y="215"/>
                  <a:pt x="0" y="489"/>
                </a:cubicBezTo>
                <a:cubicBezTo>
                  <a:pt x="0" y="751"/>
                  <a:pt x="215" y="965"/>
                  <a:pt x="477" y="965"/>
                </a:cubicBezTo>
                <a:cubicBezTo>
                  <a:pt x="738" y="965"/>
                  <a:pt x="953" y="751"/>
                  <a:pt x="953" y="489"/>
                </a:cubicBezTo>
                <a:cubicBezTo>
                  <a:pt x="953" y="215"/>
                  <a:pt x="738" y="1"/>
                  <a:pt x="4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3"/>
          <p:cNvSpPr/>
          <p:nvPr/>
        </p:nvSpPr>
        <p:spPr>
          <a:xfrm>
            <a:off x="1346156" y="1578386"/>
            <a:ext cx="46505" cy="45271"/>
          </a:xfrm>
          <a:custGeom>
            <a:avLst/>
            <a:gdLst/>
            <a:ahLst/>
            <a:cxnLst/>
            <a:rect l="l" t="t" r="r" b="b"/>
            <a:pathLst>
              <a:path w="490" h="477" extrusionOk="0">
                <a:moveTo>
                  <a:pt x="239" y="1"/>
                </a:moveTo>
                <a:cubicBezTo>
                  <a:pt x="108" y="1"/>
                  <a:pt x="1" y="108"/>
                  <a:pt x="1" y="239"/>
                </a:cubicBezTo>
                <a:cubicBezTo>
                  <a:pt x="1" y="370"/>
                  <a:pt x="108" y="477"/>
                  <a:pt x="239" y="477"/>
                </a:cubicBezTo>
                <a:cubicBezTo>
                  <a:pt x="382" y="477"/>
                  <a:pt x="489" y="370"/>
                  <a:pt x="489" y="239"/>
                </a:cubicBezTo>
                <a:cubicBezTo>
                  <a:pt x="489" y="108"/>
                  <a:pt x="382" y="1"/>
                  <a:pt x="2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3"/>
          <p:cNvSpPr/>
          <p:nvPr/>
        </p:nvSpPr>
        <p:spPr>
          <a:xfrm>
            <a:off x="3984169" y="1067435"/>
            <a:ext cx="45271" cy="45271"/>
          </a:xfrm>
          <a:custGeom>
            <a:avLst/>
            <a:gdLst/>
            <a:ahLst/>
            <a:cxnLst/>
            <a:rect l="l" t="t" r="r" b="b"/>
            <a:pathLst>
              <a:path w="477" h="477" extrusionOk="0">
                <a:moveTo>
                  <a:pt x="238" y="1"/>
                </a:moveTo>
                <a:cubicBezTo>
                  <a:pt x="107" y="1"/>
                  <a:pt x="0" y="108"/>
                  <a:pt x="0" y="239"/>
                </a:cubicBezTo>
                <a:cubicBezTo>
                  <a:pt x="0" y="370"/>
                  <a:pt x="107" y="477"/>
                  <a:pt x="238" y="477"/>
                </a:cubicBezTo>
                <a:cubicBezTo>
                  <a:pt x="369" y="477"/>
                  <a:pt x="476" y="370"/>
                  <a:pt x="476" y="239"/>
                </a:cubicBezTo>
                <a:cubicBezTo>
                  <a:pt x="476" y="108"/>
                  <a:pt x="369" y="1"/>
                  <a:pt x="2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3"/>
          <p:cNvSpPr/>
          <p:nvPr/>
        </p:nvSpPr>
        <p:spPr>
          <a:xfrm>
            <a:off x="3386514" y="339803"/>
            <a:ext cx="46410" cy="45271"/>
          </a:xfrm>
          <a:custGeom>
            <a:avLst/>
            <a:gdLst/>
            <a:ahLst/>
            <a:cxnLst/>
            <a:rect l="l" t="t" r="r" b="b"/>
            <a:pathLst>
              <a:path w="489" h="477" extrusionOk="0">
                <a:moveTo>
                  <a:pt x="251" y="0"/>
                </a:moveTo>
                <a:cubicBezTo>
                  <a:pt x="108" y="0"/>
                  <a:pt x="1" y="107"/>
                  <a:pt x="1" y="238"/>
                </a:cubicBezTo>
                <a:cubicBezTo>
                  <a:pt x="1" y="369"/>
                  <a:pt x="120" y="476"/>
                  <a:pt x="251" y="476"/>
                </a:cubicBezTo>
                <a:cubicBezTo>
                  <a:pt x="382" y="476"/>
                  <a:pt x="489" y="369"/>
                  <a:pt x="489" y="238"/>
                </a:cubicBezTo>
                <a:cubicBezTo>
                  <a:pt x="489" y="107"/>
                  <a:pt x="382" y="0"/>
                  <a:pt x="2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3"/>
          <p:cNvGrpSpPr/>
          <p:nvPr/>
        </p:nvGrpSpPr>
        <p:grpSpPr>
          <a:xfrm>
            <a:off x="394613" y="-191762"/>
            <a:ext cx="1156971" cy="2036221"/>
            <a:chOff x="251738" y="0"/>
            <a:chExt cx="1156971" cy="2036221"/>
          </a:xfrm>
        </p:grpSpPr>
        <p:sp>
          <p:nvSpPr>
            <p:cNvPr id="595" name="Google Shape;595;p13"/>
            <p:cNvSpPr/>
            <p:nvPr/>
          </p:nvSpPr>
          <p:spPr>
            <a:xfrm>
              <a:off x="789044" y="0"/>
              <a:ext cx="19716" cy="890162"/>
            </a:xfrm>
            <a:custGeom>
              <a:avLst/>
              <a:gdLst/>
              <a:ahLst/>
              <a:cxnLst/>
              <a:rect l="l" t="t" r="r" b="b"/>
              <a:pathLst>
                <a:path w="644" h="29076" extrusionOk="0">
                  <a:moveTo>
                    <a:pt x="0" y="1"/>
                  </a:moveTo>
                  <a:lnTo>
                    <a:pt x="0" y="29076"/>
                  </a:lnTo>
                  <a:lnTo>
                    <a:pt x="643" y="29076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251738" y="897440"/>
              <a:ext cx="1156971" cy="917501"/>
            </a:xfrm>
            <a:custGeom>
              <a:avLst/>
              <a:gdLst/>
              <a:ahLst/>
              <a:cxnLst/>
              <a:rect l="l" t="t" r="r" b="b"/>
              <a:pathLst>
                <a:path w="37791" h="29969" extrusionOk="0">
                  <a:moveTo>
                    <a:pt x="18803" y="1"/>
                  </a:moveTo>
                  <a:cubicBezTo>
                    <a:pt x="12095" y="1"/>
                    <a:pt x="6186" y="2269"/>
                    <a:pt x="2870" y="5656"/>
                  </a:cubicBezTo>
                  <a:cubicBezTo>
                    <a:pt x="2727" y="5787"/>
                    <a:pt x="2596" y="5942"/>
                    <a:pt x="2465" y="6085"/>
                  </a:cubicBezTo>
                  <a:cubicBezTo>
                    <a:pt x="2429" y="6132"/>
                    <a:pt x="2382" y="6180"/>
                    <a:pt x="2346" y="6228"/>
                  </a:cubicBezTo>
                  <a:cubicBezTo>
                    <a:pt x="1882" y="6764"/>
                    <a:pt x="1477" y="7323"/>
                    <a:pt x="1143" y="7907"/>
                  </a:cubicBezTo>
                  <a:cubicBezTo>
                    <a:pt x="870" y="8383"/>
                    <a:pt x="643" y="8871"/>
                    <a:pt x="465" y="9371"/>
                  </a:cubicBezTo>
                  <a:cubicBezTo>
                    <a:pt x="370" y="9669"/>
                    <a:pt x="274" y="9966"/>
                    <a:pt x="203" y="10264"/>
                  </a:cubicBezTo>
                  <a:cubicBezTo>
                    <a:pt x="60" y="10835"/>
                    <a:pt x="0" y="11431"/>
                    <a:pt x="0" y="12026"/>
                  </a:cubicBezTo>
                  <a:cubicBezTo>
                    <a:pt x="0" y="14586"/>
                    <a:pt x="1262" y="16967"/>
                    <a:pt x="3394" y="18932"/>
                  </a:cubicBezTo>
                  <a:cubicBezTo>
                    <a:pt x="3477" y="19015"/>
                    <a:pt x="3560" y="19086"/>
                    <a:pt x="3656" y="19170"/>
                  </a:cubicBezTo>
                  <a:cubicBezTo>
                    <a:pt x="3715" y="19229"/>
                    <a:pt x="3775" y="19277"/>
                    <a:pt x="3846" y="19336"/>
                  </a:cubicBezTo>
                  <a:cubicBezTo>
                    <a:pt x="3906" y="19384"/>
                    <a:pt x="3965" y="19444"/>
                    <a:pt x="4037" y="19491"/>
                  </a:cubicBezTo>
                  <a:cubicBezTo>
                    <a:pt x="4120" y="19563"/>
                    <a:pt x="4203" y="19646"/>
                    <a:pt x="4299" y="19706"/>
                  </a:cubicBezTo>
                  <a:cubicBezTo>
                    <a:pt x="4953" y="20218"/>
                    <a:pt x="5680" y="20694"/>
                    <a:pt x="6466" y="21134"/>
                  </a:cubicBezTo>
                  <a:cubicBezTo>
                    <a:pt x="7549" y="21742"/>
                    <a:pt x="8752" y="22265"/>
                    <a:pt x="10025" y="22706"/>
                  </a:cubicBezTo>
                  <a:cubicBezTo>
                    <a:pt x="11121" y="23063"/>
                    <a:pt x="12050" y="23801"/>
                    <a:pt x="12621" y="24801"/>
                  </a:cubicBezTo>
                  <a:lnTo>
                    <a:pt x="14240" y="27623"/>
                  </a:lnTo>
                  <a:cubicBezTo>
                    <a:pt x="15145" y="29183"/>
                    <a:pt x="16729" y="29969"/>
                    <a:pt x="18312" y="29969"/>
                  </a:cubicBezTo>
                  <a:cubicBezTo>
                    <a:pt x="19884" y="29969"/>
                    <a:pt x="21455" y="29183"/>
                    <a:pt x="22360" y="27623"/>
                  </a:cubicBezTo>
                  <a:lnTo>
                    <a:pt x="23741" y="25254"/>
                  </a:lnTo>
                  <a:cubicBezTo>
                    <a:pt x="24361" y="24182"/>
                    <a:pt x="25385" y="23432"/>
                    <a:pt x="26575" y="23087"/>
                  </a:cubicBezTo>
                  <a:cubicBezTo>
                    <a:pt x="28349" y="22587"/>
                    <a:pt x="29968" y="21920"/>
                    <a:pt x="31397" y="21111"/>
                  </a:cubicBezTo>
                  <a:cubicBezTo>
                    <a:pt x="32266" y="20622"/>
                    <a:pt x="33064" y="20087"/>
                    <a:pt x="33778" y="19491"/>
                  </a:cubicBezTo>
                  <a:cubicBezTo>
                    <a:pt x="33826" y="19456"/>
                    <a:pt x="33874" y="19420"/>
                    <a:pt x="33921" y="19384"/>
                  </a:cubicBezTo>
                  <a:cubicBezTo>
                    <a:pt x="34005" y="19313"/>
                    <a:pt x="34088" y="19241"/>
                    <a:pt x="34171" y="19170"/>
                  </a:cubicBezTo>
                  <a:cubicBezTo>
                    <a:pt x="34183" y="19158"/>
                    <a:pt x="34207" y="19134"/>
                    <a:pt x="34219" y="19122"/>
                  </a:cubicBezTo>
                  <a:cubicBezTo>
                    <a:pt x="34302" y="19063"/>
                    <a:pt x="34362" y="18991"/>
                    <a:pt x="34433" y="18932"/>
                  </a:cubicBezTo>
                  <a:cubicBezTo>
                    <a:pt x="36541" y="16979"/>
                    <a:pt x="37779" y="14634"/>
                    <a:pt x="37791" y="12098"/>
                  </a:cubicBezTo>
                  <a:cubicBezTo>
                    <a:pt x="37791" y="10788"/>
                    <a:pt x="37469" y="9538"/>
                    <a:pt x="36850" y="8347"/>
                  </a:cubicBezTo>
                  <a:cubicBezTo>
                    <a:pt x="36838" y="8311"/>
                    <a:pt x="36815" y="8288"/>
                    <a:pt x="36803" y="8240"/>
                  </a:cubicBezTo>
                  <a:cubicBezTo>
                    <a:pt x="36434" y="7537"/>
                    <a:pt x="35969" y="6859"/>
                    <a:pt x="35422" y="6228"/>
                  </a:cubicBezTo>
                  <a:cubicBezTo>
                    <a:pt x="35398" y="6204"/>
                    <a:pt x="35374" y="6180"/>
                    <a:pt x="35350" y="6156"/>
                  </a:cubicBezTo>
                  <a:cubicBezTo>
                    <a:pt x="35338" y="6132"/>
                    <a:pt x="35314" y="6109"/>
                    <a:pt x="35291" y="6085"/>
                  </a:cubicBezTo>
                  <a:cubicBezTo>
                    <a:pt x="35160" y="5942"/>
                    <a:pt x="35017" y="5787"/>
                    <a:pt x="34886" y="5656"/>
                  </a:cubicBezTo>
                  <a:cubicBezTo>
                    <a:pt x="31552" y="2275"/>
                    <a:pt x="25646" y="13"/>
                    <a:pt x="18908" y="1"/>
                  </a:cubicBezTo>
                  <a:cubicBezTo>
                    <a:pt x="18873" y="1"/>
                    <a:pt x="18838" y="1"/>
                    <a:pt x="18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59478" y="842363"/>
              <a:ext cx="315855" cy="68608"/>
            </a:xfrm>
            <a:custGeom>
              <a:avLst/>
              <a:gdLst/>
              <a:ahLst/>
              <a:cxnLst/>
              <a:rect l="l" t="t" r="r" b="b"/>
              <a:pathLst>
                <a:path w="10317" h="2241" extrusionOk="0">
                  <a:moveTo>
                    <a:pt x="5382" y="0"/>
                  </a:moveTo>
                  <a:cubicBezTo>
                    <a:pt x="5306" y="0"/>
                    <a:pt x="5228" y="1"/>
                    <a:pt x="5149" y="2"/>
                  </a:cubicBezTo>
                  <a:cubicBezTo>
                    <a:pt x="1" y="61"/>
                    <a:pt x="368" y="2169"/>
                    <a:pt x="584" y="2169"/>
                  </a:cubicBezTo>
                  <a:cubicBezTo>
                    <a:pt x="585" y="2169"/>
                    <a:pt x="587" y="2169"/>
                    <a:pt x="589" y="2169"/>
                  </a:cubicBezTo>
                  <a:cubicBezTo>
                    <a:pt x="2187" y="1950"/>
                    <a:pt x="3662" y="1874"/>
                    <a:pt x="4936" y="1874"/>
                  </a:cubicBezTo>
                  <a:cubicBezTo>
                    <a:pt x="7741" y="1874"/>
                    <a:pt x="9566" y="2240"/>
                    <a:pt x="9566" y="2240"/>
                  </a:cubicBezTo>
                  <a:cubicBezTo>
                    <a:pt x="9566" y="2240"/>
                    <a:pt x="10317" y="0"/>
                    <a:pt x="5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793422" y="1862327"/>
              <a:ext cx="38667" cy="173893"/>
            </a:xfrm>
            <a:custGeom>
              <a:avLst/>
              <a:gdLst/>
              <a:ahLst/>
              <a:cxnLst/>
              <a:rect l="l" t="t" r="r" b="b"/>
              <a:pathLst>
                <a:path w="1263" h="5680" extrusionOk="0">
                  <a:moveTo>
                    <a:pt x="0" y="1"/>
                  </a:moveTo>
                  <a:lnTo>
                    <a:pt x="774" y="5680"/>
                  </a:lnTo>
                  <a:lnTo>
                    <a:pt x="1262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763510" y="1808382"/>
              <a:ext cx="105009" cy="86059"/>
            </a:xfrm>
            <a:custGeom>
              <a:avLst/>
              <a:gdLst/>
              <a:ahLst/>
              <a:cxnLst/>
              <a:rect l="l" t="t" r="r" b="b"/>
              <a:pathLst>
                <a:path w="3430" h="2811" extrusionOk="0">
                  <a:moveTo>
                    <a:pt x="1715" y="0"/>
                  </a:moveTo>
                  <a:cubicBezTo>
                    <a:pt x="763" y="0"/>
                    <a:pt x="1" y="631"/>
                    <a:pt x="1" y="1405"/>
                  </a:cubicBezTo>
                  <a:cubicBezTo>
                    <a:pt x="1" y="2179"/>
                    <a:pt x="763" y="2810"/>
                    <a:pt x="1715" y="2810"/>
                  </a:cubicBezTo>
                  <a:cubicBezTo>
                    <a:pt x="2668" y="2810"/>
                    <a:pt x="3430" y="2179"/>
                    <a:pt x="3430" y="1405"/>
                  </a:cubicBezTo>
                  <a:cubicBezTo>
                    <a:pt x="3430" y="631"/>
                    <a:pt x="2668" y="0"/>
                    <a:pt x="1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251738" y="1083707"/>
              <a:ext cx="1156971" cy="400628"/>
            </a:xfrm>
            <a:custGeom>
              <a:avLst/>
              <a:gdLst/>
              <a:ahLst/>
              <a:cxnLst/>
              <a:rect l="l" t="t" r="r" b="b"/>
              <a:pathLst>
                <a:path w="37791" h="13086" extrusionOk="0">
                  <a:moveTo>
                    <a:pt x="2477" y="1"/>
                  </a:moveTo>
                  <a:cubicBezTo>
                    <a:pt x="1953" y="584"/>
                    <a:pt x="1501" y="1191"/>
                    <a:pt x="1143" y="1823"/>
                  </a:cubicBezTo>
                  <a:cubicBezTo>
                    <a:pt x="870" y="2299"/>
                    <a:pt x="643" y="2787"/>
                    <a:pt x="465" y="3287"/>
                  </a:cubicBezTo>
                  <a:cubicBezTo>
                    <a:pt x="370" y="3585"/>
                    <a:pt x="274" y="3882"/>
                    <a:pt x="203" y="4192"/>
                  </a:cubicBezTo>
                  <a:cubicBezTo>
                    <a:pt x="72" y="4763"/>
                    <a:pt x="0" y="5347"/>
                    <a:pt x="0" y="5942"/>
                  </a:cubicBezTo>
                  <a:cubicBezTo>
                    <a:pt x="0" y="8609"/>
                    <a:pt x="1358" y="11086"/>
                    <a:pt x="3656" y="13086"/>
                  </a:cubicBezTo>
                  <a:lnTo>
                    <a:pt x="34171" y="13086"/>
                  </a:lnTo>
                  <a:cubicBezTo>
                    <a:pt x="34195" y="13074"/>
                    <a:pt x="34207" y="13050"/>
                    <a:pt x="34219" y="13038"/>
                  </a:cubicBezTo>
                  <a:cubicBezTo>
                    <a:pt x="36457" y="11062"/>
                    <a:pt x="37779" y="8633"/>
                    <a:pt x="37791" y="6014"/>
                  </a:cubicBezTo>
                  <a:cubicBezTo>
                    <a:pt x="37791" y="4704"/>
                    <a:pt x="37469" y="3454"/>
                    <a:pt x="36862" y="2275"/>
                  </a:cubicBezTo>
                  <a:cubicBezTo>
                    <a:pt x="36838" y="2227"/>
                    <a:pt x="36815" y="2204"/>
                    <a:pt x="36803" y="2168"/>
                  </a:cubicBezTo>
                  <a:cubicBezTo>
                    <a:pt x="36422" y="1442"/>
                    <a:pt x="35945" y="739"/>
                    <a:pt x="35362" y="72"/>
                  </a:cubicBezTo>
                  <a:cubicBezTo>
                    <a:pt x="35338" y="60"/>
                    <a:pt x="35314" y="25"/>
                    <a:pt x="35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18689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4" y="608"/>
                  </a:lnTo>
                  <a:cubicBezTo>
                    <a:pt x="2725" y="559"/>
                    <a:pt x="2660" y="535"/>
                    <a:pt x="2596" y="535"/>
                  </a:cubicBezTo>
                  <a:cubicBezTo>
                    <a:pt x="2535" y="535"/>
                    <a:pt x="2475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7" y="3180"/>
                    <a:pt x="3239" y="3275"/>
                    <a:pt x="3096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3" y="1118"/>
                    <a:pt x="1518" y="1118"/>
                  </a:cubicBezTo>
                  <a:cubicBezTo>
                    <a:pt x="1492" y="1118"/>
                    <a:pt x="1466" y="1123"/>
                    <a:pt x="1441" y="1132"/>
                  </a:cubicBezTo>
                  <a:cubicBezTo>
                    <a:pt x="1310" y="1168"/>
                    <a:pt x="1239" y="1311"/>
                    <a:pt x="1286" y="1430"/>
                  </a:cubicBezTo>
                  <a:lnTo>
                    <a:pt x="1620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393" y="3025"/>
                  </a:lnTo>
                  <a:lnTo>
                    <a:pt x="215" y="3323"/>
                  </a:lnTo>
                  <a:cubicBezTo>
                    <a:pt x="84" y="3358"/>
                    <a:pt x="0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2" y="3370"/>
                  </a:lnTo>
                  <a:lnTo>
                    <a:pt x="2846" y="3847"/>
                  </a:lnTo>
                  <a:cubicBezTo>
                    <a:pt x="2822" y="3930"/>
                    <a:pt x="2798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12" y="4906"/>
                  </a:lnTo>
                  <a:lnTo>
                    <a:pt x="334" y="4478"/>
                  </a:lnTo>
                  <a:cubicBezTo>
                    <a:pt x="313" y="4472"/>
                    <a:pt x="292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0" y="4787"/>
                    <a:pt x="84" y="4918"/>
                    <a:pt x="215" y="4954"/>
                  </a:cubicBezTo>
                  <a:lnTo>
                    <a:pt x="1405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8" y="6323"/>
                    <a:pt x="524" y="6311"/>
                    <a:pt x="560" y="6287"/>
                  </a:cubicBezTo>
                  <a:lnTo>
                    <a:pt x="1631" y="5692"/>
                  </a:lnTo>
                  <a:lnTo>
                    <a:pt x="1631" y="5692"/>
                  </a:lnTo>
                  <a:lnTo>
                    <a:pt x="1286" y="6835"/>
                  </a:lnTo>
                  <a:cubicBezTo>
                    <a:pt x="1250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4" y="7157"/>
                  </a:cubicBezTo>
                  <a:cubicBezTo>
                    <a:pt x="1620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29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29" y="7597"/>
                  </a:cubicBezTo>
                  <a:cubicBezTo>
                    <a:pt x="2477" y="7645"/>
                    <a:pt x="2548" y="7657"/>
                    <a:pt x="2608" y="7657"/>
                  </a:cubicBezTo>
                  <a:cubicBezTo>
                    <a:pt x="2667" y="7657"/>
                    <a:pt x="2739" y="7633"/>
                    <a:pt x="2786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3" y="7585"/>
                  </a:lnTo>
                  <a:cubicBezTo>
                    <a:pt x="5001" y="7633"/>
                    <a:pt x="5060" y="7668"/>
                    <a:pt x="5120" y="7668"/>
                  </a:cubicBezTo>
                  <a:cubicBezTo>
                    <a:pt x="5191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87" y="5061"/>
                    <a:pt x="4453" y="4966"/>
                    <a:pt x="4572" y="4835"/>
                  </a:cubicBezTo>
                  <a:lnTo>
                    <a:pt x="5489" y="5347"/>
                  </a:lnTo>
                  <a:lnTo>
                    <a:pt x="5977" y="6978"/>
                  </a:lnTo>
                  <a:cubicBezTo>
                    <a:pt x="6013" y="7085"/>
                    <a:pt x="6108" y="7157"/>
                    <a:pt x="6215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89" y="6966"/>
                    <a:pt x="6454" y="6847"/>
                  </a:cubicBezTo>
                  <a:lnTo>
                    <a:pt x="6108" y="5692"/>
                  </a:lnTo>
                  <a:lnTo>
                    <a:pt x="7168" y="6299"/>
                  </a:lnTo>
                  <a:cubicBezTo>
                    <a:pt x="7204" y="6323"/>
                    <a:pt x="7251" y="6323"/>
                    <a:pt x="7287" y="6323"/>
                  </a:cubicBezTo>
                  <a:cubicBezTo>
                    <a:pt x="7370" y="6323"/>
                    <a:pt x="7454" y="6287"/>
                    <a:pt x="7501" y="6204"/>
                  </a:cubicBezTo>
                  <a:cubicBezTo>
                    <a:pt x="7573" y="6085"/>
                    <a:pt x="7525" y="5930"/>
                    <a:pt x="7418" y="5871"/>
                  </a:cubicBezTo>
                  <a:lnTo>
                    <a:pt x="6334" y="5252"/>
                  </a:lnTo>
                  <a:lnTo>
                    <a:pt x="7513" y="4954"/>
                  </a:lnTo>
                  <a:cubicBezTo>
                    <a:pt x="7644" y="4918"/>
                    <a:pt x="7727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5" y="4469"/>
                    <a:pt x="7415" y="4472"/>
                    <a:pt x="7394" y="4478"/>
                  </a:cubicBezTo>
                  <a:lnTo>
                    <a:pt x="5715" y="4906"/>
                  </a:lnTo>
                  <a:lnTo>
                    <a:pt x="4822" y="4394"/>
                  </a:lnTo>
                  <a:cubicBezTo>
                    <a:pt x="4846" y="4311"/>
                    <a:pt x="4858" y="4216"/>
                    <a:pt x="4858" y="4120"/>
                  </a:cubicBezTo>
                  <a:cubicBezTo>
                    <a:pt x="4858" y="4037"/>
                    <a:pt x="4834" y="3954"/>
                    <a:pt x="4810" y="3870"/>
                  </a:cubicBezTo>
                  <a:lnTo>
                    <a:pt x="5715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7" y="3489"/>
                    <a:pt x="7644" y="3358"/>
                    <a:pt x="7513" y="3323"/>
                  </a:cubicBezTo>
                  <a:lnTo>
                    <a:pt x="6334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1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6" y="1949"/>
                    <a:pt x="7206" y="1958"/>
                    <a:pt x="7168" y="1977"/>
                  </a:cubicBezTo>
                  <a:lnTo>
                    <a:pt x="6096" y="2585"/>
                  </a:lnTo>
                  <a:lnTo>
                    <a:pt x="6442" y="1430"/>
                  </a:lnTo>
                  <a:cubicBezTo>
                    <a:pt x="6489" y="1299"/>
                    <a:pt x="6406" y="1168"/>
                    <a:pt x="6275" y="1132"/>
                  </a:cubicBezTo>
                  <a:cubicBezTo>
                    <a:pt x="6250" y="1123"/>
                    <a:pt x="6224" y="1118"/>
                    <a:pt x="6199" y="1118"/>
                  </a:cubicBezTo>
                  <a:cubicBezTo>
                    <a:pt x="6097" y="1118"/>
                    <a:pt x="6006" y="1193"/>
                    <a:pt x="5977" y="1299"/>
                  </a:cubicBezTo>
                  <a:lnTo>
                    <a:pt x="5489" y="2930"/>
                  </a:lnTo>
                  <a:lnTo>
                    <a:pt x="4584" y="3442"/>
                  </a:lnTo>
                  <a:cubicBezTo>
                    <a:pt x="4465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87" y="596"/>
                  </a:cubicBezTo>
                  <a:cubicBezTo>
                    <a:pt x="5241" y="556"/>
                    <a:pt x="5181" y="535"/>
                    <a:pt x="5120" y="535"/>
                  </a:cubicBezTo>
                  <a:cubicBezTo>
                    <a:pt x="5056" y="535"/>
                    <a:pt x="4991" y="559"/>
                    <a:pt x="4941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0" y="120"/>
                  </a:cubicBezTo>
                  <a:cubicBezTo>
                    <a:pt x="4013" y="49"/>
                    <a:pt x="3941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348330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5" y="608"/>
                  </a:lnTo>
                  <a:cubicBezTo>
                    <a:pt x="2726" y="559"/>
                    <a:pt x="2660" y="535"/>
                    <a:pt x="2596" y="535"/>
                  </a:cubicBezTo>
                  <a:cubicBezTo>
                    <a:pt x="2535" y="535"/>
                    <a:pt x="2475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8" y="3180"/>
                    <a:pt x="3239" y="3275"/>
                    <a:pt x="3096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4" y="1118"/>
                    <a:pt x="1518" y="1118"/>
                  </a:cubicBezTo>
                  <a:cubicBezTo>
                    <a:pt x="1492" y="1118"/>
                    <a:pt x="1467" y="1123"/>
                    <a:pt x="1441" y="1132"/>
                  </a:cubicBezTo>
                  <a:cubicBezTo>
                    <a:pt x="1310" y="1168"/>
                    <a:pt x="1239" y="1311"/>
                    <a:pt x="1286" y="1430"/>
                  </a:cubicBezTo>
                  <a:lnTo>
                    <a:pt x="1620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394" y="3025"/>
                  </a:lnTo>
                  <a:lnTo>
                    <a:pt x="215" y="3323"/>
                  </a:lnTo>
                  <a:cubicBezTo>
                    <a:pt x="84" y="3358"/>
                    <a:pt x="1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3" y="3370"/>
                  </a:lnTo>
                  <a:lnTo>
                    <a:pt x="2846" y="3847"/>
                  </a:lnTo>
                  <a:cubicBezTo>
                    <a:pt x="2822" y="3930"/>
                    <a:pt x="2799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13" y="4906"/>
                  </a:lnTo>
                  <a:lnTo>
                    <a:pt x="334" y="4478"/>
                  </a:lnTo>
                  <a:cubicBezTo>
                    <a:pt x="313" y="4472"/>
                    <a:pt x="293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1" y="4787"/>
                    <a:pt x="84" y="4918"/>
                    <a:pt x="215" y="4954"/>
                  </a:cubicBezTo>
                  <a:lnTo>
                    <a:pt x="1406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9" y="6323"/>
                    <a:pt x="524" y="6311"/>
                    <a:pt x="560" y="6287"/>
                  </a:cubicBezTo>
                  <a:lnTo>
                    <a:pt x="1632" y="5692"/>
                  </a:lnTo>
                  <a:lnTo>
                    <a:pt x="1632" y="5692"/>
                  </a:lnTo>
                  <a:lnTo>
                    <a:pt x="1286" y="6835"/>
                  </a:lnTo>
                  <a:cubicBezTo>
                    <a:pt x="1251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5" y="7157"/>
                  </a:cubicBezTo>
                  <a:cubicBezTo>
                    <a:pt x="1620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30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29" y="7597"/>
                  </a:cubicBezTo>
                  <a:cubicBezTo>
                    <a:pt x="2477" y="7645"/>
                    <a:pt x="2549" y="7657"/>
                    <a:pt x="2608" y="7657"/>
                  </a:cubicBezTo>
                  <a:cubicBezTo>
                    <a:pt x="2668" y="7657"/>
                    <a:pt x="2739" y="7633"/>
                    <a:pt x="2787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4" y="7585"/>
                  </a:lnTo>
                  <a:cubicBezTo>
                    <a:pt x="5001" y="7633"/>
                    <a:pt x="5061" y="7668"/>
                    <a:pt x="5120" y="7668"/>
                  </a:cubicBezTo>
                  <a:cubicBezTo>
                    <a:pt x="5192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87" y="5061"/>
                    <a:pt x="4454" y="4966"/>
                    <a:pt x="4573" y="4835"/>
                  </a:cubicBezTo>
                  <a:lnTo>
                    <a:pt x="5489" y="5347"/>
                  </a:lnTo>
                  <a:lnTo>
                    <a:pt x="5978" y="6978"/>
                  </a:lnTo>
                  <a:cubicBezTo>
                    <a:pt x="6013" y="7085"/>
                    <a:pt x="6108" y="7157"/>
                    <a:pt x="6216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89" y="6966"/>
                    <a:pt x="6454" y="6847"/>
                  </a:cubicBezTo>
                  <a:lnTo>
                    <a:pt x="6108" y="5692"/>
                  </a:lnTo>
                  <a:lnTo>
                    <a:pt x="7168" y="6299"/>
                  </a:lnTo>
                  <a:cubicBezTo>
                    <a:pt x="7204" y="6323"/>
                    <a:pt x="7251" y="6323"/>
                    <a:pt x="7287" y="6323"/>
                  </a:cubicBezTo>
                  <a:cubicBezTo>
                    <a:pt x="7371" y="6323"/>
                    <a:pt x="7454" y="6287"/>
                    <a:pt x="7502" y="6204"/>
                  </a:cubicBezTo>
                  <a:cubicBezTo>
                    <a:pt x="7573" y="6085"/>
                    <a:pt x="7525" y="5930"/>
                    <a:pt x="7418" y="5871"/>
                  </a:cubicBezTo>
                  <a:lnTo>
                    <a:pt x="6335" y="5252"/>
                  </a:lnTo>
                  <a:lnTo>
                    <a:pt x="7513" y="4954"/>
                  </a:lnTo>
                  <a:cubicBezTo>
                    <a:pt x="7644" y="4918"/>
                    <a:pt x="7728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6" y="4469"/>
                    <a:pt x="7415" y="4472"/>
                    <a:pt x="7394" y="4478"/>
                  </a:cubicBezTo>
                  <a:lnTo>
                    <a:pt x="5716" y="4906"/>
                  </a:lnTo>
                  <a:lnTo>
                    <a:pt x="4823" y="4394"/>
                  </a:lnTo>
                  <a:cubicBezTo>
                    <a:pt x="4846" y="4311"/>
                    <a:pt x="4858" y="4216"/>
                    <a:pt x="4858" y="4120"/>
                  </a:cubicBezTo>
                  <a:cubicBezTo>
                    <a:pt x="4858" y="4037"/>
                    <a:pt x="4835" y="3954"/>
                    <a:pt x="4811" y="3870"/>
                  </a:cubicBezTo>
                  <a:lnTo>
                    <a:pt x="5716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8" y="3489"/>
                    <a:pt x="7644" y="3358"/>
                    <a:pt x="7513" y="3323"/>
                  </a:cubicBezTo>
                  <a:lnTo>
                    <a:pt x="6335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2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6" y="1949"/>
                    <a:pt x="7206" y="1958"/>
                    <a:pt x="7168" y="1977"/>
                  </a:cubicBezTo>
                  <a:lnTo>
                    <a:pt x="6097" y="2585"/>
                  </a:lnTo>
                  <a:lnTo>
                    <a:pt x="6442" y="1430"/>
                  </a:lnTo>
                  <a:cubicBezTo>
                    <a:pt x="6489" y="1299"/>
                    <a:pt x="6406" y="1168"/>
                    <a:pt x="6275" y="1132"/>
                  </a:cubicBezTo>
                  <a:cubicBezTo>
                    <a:pt x="6250" y="1123"/>
                    <a:pt x="6224" y="1118"/>
                    <a:pt x="6200" y="1118"/>
                  </a:cubicBezTo>
                  <a:cubicBezTo>
                    <a:pt x="6097" y="1118"/>
                    <a:pt x="6006" y="1193"/>
                    <a:pt x="5978" y="1299"/>
                  </a:cubicBezTo>
                  <a:lnTo>
                    <a:pt x="5489" y="2930"/>
                  </a:lnTo>
                  <a:lnTo>
                    <a:pt x="4584" y="3442"/>
                  </a:lnTo>
                  <a:cubicBezTo>
                    <a:pt x="4465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87" y="596"/>
                  </a:cubicBezTo>
                  <a:cubicBezTo>
                    <a:pt x="5241" y="556"/>
                    <a:pt x="5181" y="535"/>
                    <a:pt x="5121" y="535"/>
                  </a:cubicBezTo>
                  <a:cubicBezTo>
                    <a:pt x="5056" y="535"/>
                    <a:pt x="4991" y="559"/>
                    <a:pt x="4942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1" y="120"/>
                  </a:cubicBezTo>
                  <a:cubicBezTo>
                    <a:pt x="4013" y="49"/>
                    <a:pt x="3942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323531" y="1070603"/>
              <a:ext cx="1012652" cy="17512"/>
            </a:xfrm>
            <a:custGeom>
              <a:avLst/>
              <a:gdLst/>
              <a:ahLst/>
              <a:cxnLst/>
              <a:rect l="l" t="t" r="r" b="b"/>
              <a:pathLst>
                <a:path w="33077" h="572" extrusionOk="0">
                  <a:moveTo>
                    <a:pt x="537" y="0"/>
                  </a:moveTo>
                  <a:lnTo>
                    <a:pt x="1" y="572"/>
                  </a:lnTo>
                  <a:lnTo>
                    <a:pt x="33077" y="572"/>
                  </a:lnTo>
                  <a:cubicBezTo>
                    <a:pt x="33053" y="548"/>
                    <a:pt x="33041" y="524"/>
                    <a:pt x="33017" y="500"/>
                  </a:cubicBezTo>
                  <a:cubicBezTo>
                    <a:pt x="32993" y="488"/>
                    <a:pt x="32969" y="453"/>
                    <a:pt x="32946" y="429"/>
                  </a:cubicBezTo>
                  <a:cubicBezTo>
                    <a:pt x="32815" y="286"/>
                    <a:pt x="32672" y="143"/>
                    <a:pt x="32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355617" y="1477028"/>
              <a:ext cx="950320" cy="17175"/>
            </a:xfrm>
            <a:custGeom>
              <a:avLst/>
              <a:gdLst/>
              <a:ahLst/>
              <a:cxnLst/>
              <a:rect l="l" t="t" r="r" b="b"/>
              <a:pathLst>
                <a:path w="31041" h="561" extrusionOk="0">
                  <a:moveTo>
                    <a:pt x="1" y="1"/>
                  </a:moveTo>
                  <a:cubicBezTo>
                    <a:pt x="84" y="84"/>
                    <a:pt x="167" y="155"/>
                    <a:pt x="263" y="239"/>
                  </a:cubicBezTo>
                  <a:cubicBezTo>
                    <a:pt x="322" y="298"/>
                    <a:pt x="382" y="346"/>
                    <a:pt x="453" y="405"/>
                  </a:cubicBezTo>
                  <a:cubicBezTo>
                    <a:pt x="513" y="453"/>
                    <a:pt x="572" y="513"/>
                    <a:pt x="644" y="560"/>
                  </a:cubicBezTo>
                  <a:lnTo>
                    <a:pt x="30385" y="560"/>
                  </a:lnTo>
                  <a:cubicBezTo>
                    <a:pt x="30433" y="525"/>
                    <a:pt x="30481" y="489"/>
                    <a:pt x="30528" y="453"/>
                  </a:cubicBezTo>
                  <a:cubicBezTo>
                    <a:pt x="30612" y="382"/>
                    <a:pt x="30695" y="310"/>
                    <a:pt x="30778" y="239"/>
                  </a:cubicBezTo>
                  <a:cubicBezTo>
                    <a:pt x="30790" y="227"/>
                    <a:pt x="30814" y="203"/>
                    <a:pt x="30826" y="191"/>
                  </a:cubicBezTo>
                  <a:cubicBezTo>
                    <a:pt x="30909" y="132"/>
                    <a:pt x="30969" y="60"/>
                    <a:pt x="3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1079190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5" y="608"/>
                  </a:lnTo>
                  <a:cubicBezTo>
                    <a:pt x="2732" y="559"/>
                    <a:pt x="2666" y="535"/>
                    <a:pt x="2600" y="535"/>
                  </a:cubicBezTo>
                  <a:cubicBezTo>
                    <a:pt x="2538" y="535"/>
                    <a:pt x="2476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8" y="3180"/>
                    <a:pt x="3239" y="3275"/>
                    <a:pt x="3108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4" y="1118"/>
                    <a:pt x="1518" y="1118"/>
                  </a:cubicBezTo>
                  <a:cubicBezTo>
                    <a:pt x="1492" y="1118"/>
                    <a:pt x="1467" y="1123"/>
                    <a:pt x="1441" y="1132"/>
                  </a:cubicBezTo>
                  <a:cubicBezTo>
                    <a:pt x="1322" y="1168"/>
                    <a:pt x="1239" y="1311"/>
                    <a:pt x="1286" y="1430"/>
                  </a:cubicBezTo>
                  <a:lnTo>
                    <a:pt x="1632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406" y="3025"/>
                  </a:lnTo>
                  <a:lnTo>
                    <a:pt x="215" y="3323"/>
                  </a:lnTo>
                  <a:cubicBezTo>
                    <a:pt x="84" y="3358"/>
                    <a:pt x="1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3" y="3370"/>
                  </a:lnTo>
                  <a:lnTo>
                    <a:pt x="2846" y="3847"/>
                  </a:lnTo>
                  <a:cubicBezTo>
                    <a:pt x="2822" y="3930"/>
                    <a:pt x="2810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25" y="4906"/>
                  </a:lnTo>
                  <a:lnTo>
                    <a:pt x="334" y="4478"/>
                  </a:lnTo>
                  <a:cubicBezTo>
                    <a:pt x="313" y="4472"/>
                    <a:pt x="293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1" y="4787"/>
                    <a:pt x="84" y="4918"/>
                    <a:pt x="215" y="4954"/>
                  </a:cubicBezTo>
                  <a:lnTo>
                    <a:pt x="1406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9" y="6323"/>
                    <a:pt x="524" y="6311"/>
                    <a:pt x="560" y="6287"/>
                  </a:cubicBezTo>
                  <a:lnTo>
                    <a:pt x="1632" y="5692"/>
                  </a:lnTo>
                  <a:lnTo>
                    <a:pt x="1632" y="5692"/>
                  </a:lnTo>
                  <a:lnTo>
                    <a:pt x="1286" y="6835"/>
                  </a:lnTo>
                  <a:cubicBezTo>
                    <a:pt x="1251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5" y="7157"/>
                  </a:cubicBezTo>
                  <a:cubicBezTo>
                    <a:pt x="1632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30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41" y="7597"/>
                  </a:cubicBezTo>
                  <a:cubicBezTo>
                    <a:pt x="2489" y="7645"/>
                    <a:pt x="2549" y="7657"/>
                    <a:pt x="2608" y="7657"/>
                  </a:cubicBezTo>
                  <a:cubicBezTo>
                    <a:pt x="2668" y="7657"/>
                    <a:pt x="2739" y="7633"/>
                    <a:pt x="2787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4" y="7585"/>
                  </a:lnTo>
                  <a:cubicBezTo>
                    <a:pt x="5001" y="7633"/>
                    <a:pt x="5061" y="7668"/>
                    <a:pt x="5132" y="7668"/>
                  </a:cubicBezTo>
                  <a:cubicBezTo>
                    <a:pt x="5192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99" y="5061"/>
                    <a:pt x="4454" y="4966"/>
                    <a:pt x="4585" y="4835"/>
                  </a:cubicBezTo>
                  <a:lnTo>
                    <a:pt x="5489" y="5347"/>
                  </a:lnTo>
                  <a:lnTo>
                    <a:pt x="5978" y="6978"/>
                  </a:lnTo>
                  <a:cubicBezTo>
                    <a:pt x="6013" y="7085"/>
                    <a:pt x="6109" y="7157"/>
                    <a:pt x="6216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90" y="6966"/>
                    <a:pt x="6454" y="6847"/>
                  </a:cubicBezTo>
                  <a:lnTo>
                    <a:pt x="6109" y="5692"/>
                  </a:lnTo>
                  <a:lnTo>
                    <a:pt x="7168" y="6299"/>
                  </a:lnTo>
                  <a:cubicBezTo>
                    <a:pt x="7216" y="6323"/>
                    <a:pt x="7252" y="6323"/>
                    <a:pt x="7287" y="6323"/>
                  </a:cubicBezTo>
                  <a:cubicBezTo>
                    <a:pt x="7382" y="6323"/>
                    <a:pt x="7466" y="6287"/>
                    <a:pt x="7502" y="6204"/>
                  </a:cubicBezTo>
                  <a:cubicBezTo>
                    <a:pt x="7573" y="6085"/>
                    <a:pt x="7537" y="5930"/>
                    <a:pt x="7418" y="5871"/>
                  </a:cubicBezTo>
                  <a:lnTo>
                    <a:pt x="6335" y="5252"/>
                  </a:lnTo>
                  <a:lnTo>
                    <a:pt x="7525" y="4954"/>
                  </a:lnTo>
                  <a:cubicBezTo>
                    <a:pt x="7656" y="4918"/>
                    <a:pt x="7728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6" y="4469"/>
                    <a:pt x="7415" y="4472"/>
                    <a:pt x="7394" y="4478"/>
                  </a:cubicBezTo>
                  <a:lnTo>
                    <a:pt x="5716" y="4906"/>
                  </a:lnTo>
                  <a:lnTo>
                    <a:pt x="4823" y="4394"/>
                  </a:lnTo>
                  <a:cubicBezTo>
                    <a:pt x="4846" y="4311"/>
                    <a:pt x="4870" y="4216"/>
                    <a:pt x="4858" y="4120"/>
                  </a:cubicBezTo>
                  <a:cubicBezTo>
                    <a:pt x="4858" y="4037"/>
                    <a:pt x="4835" y="3954"/>
                    <a:pt x="4823" y="3870"/>
                  </a:cubicBezTo>
                  <a:lnTo>
                    <a:pt x="5716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8" y="3489"/>
                    <a:pt x="7644" y="3358"/>
                    <a:pt x="7513" y="3323"/>
                  </a:cubicBezTo>
                  <a:lnTo>
                    <a:pt x="6335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2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7" y="1949"/>
                    <a:pt x="7206" y="1958"/>
                    <a:pt x="7168" y="1977"/>
                  </a:cubicBezTo>
                  <a:lnTo>
                    <a:pt x="6109" y="2585"/>
                  </a:lnTo>
                  <a:lnTo>
                    <a:pt x="6442" y="1430"/>
                  </a:lnTo>
                  <a:cubicBezTo>
                    <a:pt x="6490" y="1299"/>
                    <a:pt x="6418" y="1168"/>
                    <a:pt x="6287" y="1132"/>
                  </a:cubicBezTo>
                  <a:cubicBezTo>
                    <a:pt x="6262" y="1123"/>
                    <a:pt x="6236" y="1118"/>
                    <a:pt x="6211" y="1118"/>
                  </a:cubicBezTo>
                  <a:cubicBezTo>
                    <a:pt x="6105" y="1118"/>
                    <a:pt x="6006" y="1193"/>
                    <a:pt x="5978" y="1299"/>
                  </a:cubicBezTo>
                  <a:lnTo>
                    <a:pt x="5489" y="2930"/>
                  </a:lnTo>
                  <a:lnTo>
                    <a:pt x="4585" y="3442"/>
                  </a:lnTo>
                  <a:cubicBezTo>
                    <a:pt x="4477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99" y="596"/>
                  </a:cubicBezTo>
                  <a:cubicBezTo>
                    <a:pt x="5247" y="556"/>
                    <a:pt x="5184" y="535"/>
                    <a:pt x="5122" y="535"/>
                  </a:cubicBezTo>
                  <a:cubicBezTo>
                    <a:pt x="5056" y="535"/>
                    <a:pt x="4991" y="559"/>
                    <a:pt x="4942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1" y="120"/>
                  </a:cubicBezTo>
                  <a:cubicBezTo>
                    <a:pt x="4013" y="49"/>
                    <a:pt x="3942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13"/>
          <p:cNvGrpSpPr/>
          <p:nvPr/>
        </p:nvGrpSpPr>
        <p:grpSpPr>
          <a:xfrm>
            <a:off x="2052826" y="-152412"/>
            <a:ext cx="952535" cy="1676420"/>
            <a:chOff x="251738" y="0"/>
            <a:chExt cx="1156971" cy="2036221"/>
          </a:xfrm>
        </p:grpSpPr>
        <p:sp>
          <p:nvSpPr>
            <p:cNvPr id="607" name="Google Shape;607;p13"/>
            <p:cNvSpPr/>
            <p:nvPr/>
          </p:nvSpPr>
          <p:spPr>
            <a:xfrm>
              <a:off x="789044" y="0"/>
              <a:ext cx="19716" cy="890162"/>
            </a:xfrm>
            <a:custGeom>
              <a:avLst/>
              <a:gdLst/>
              <a:ahLst/>
              <a:cxnLst/>
              <a:rect l="l" t="t" r="r" b="b"/>
              <a:pathLst>
                <a:path w="644" h="29076" extrusionOk="0">
                  <a:moveTo>
                    <a:pt x="0" y="1"/>
                  </a:moveTo>
                  <a:lnTo>
                    <a:pt x="0" y="29076"/>
                  </a:lnTo>
                  <a:lnTo>
                    <a:pt x="643" y="29076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251738" y="897440"/>
              <a:ext cx="1156971" cy="917501"/>
            </a:xfrm>
            <a:custGeom>
              <a:avLst/>
              <a:gdLst/>
              <a:ahLst/>
              <a:cxnLst/>
              <a:rect l="l" t="t" r="r" b="b"/>
              <a:pathLst>
                <a:path w="37791" h="29969" extrusionOk="0">
                  <a:moveTo>
                    <a:pt x="18803" y="1"/>
                  </a:moveTo>
                  <a:cubicBezTo>
                    <a:pt x="12095" y="1"/>
                    <a:pt x="6186" y="2269"/>
                    <a:pt x="2870" y="5656"/>
                  </a:cubicBezTo>
                  <a:cubicBezTo>
                    <a:pt x="2727" y="5787"/>
                    <a:pt x="2596" y="5942"/>
                    <a:pt x="2465" y="6085"/>
                  </a:cubicBezTo>
                  <a:cubicBezTo>
                    <a:pt x="2429" y="6132"/>
                    <a:pt x="2382" y="6180"/>
                    <a:pt x="2346" y="6228"/>
                  </a:cubicBezTo>
                  <a:cubicBezTo>
                    <a:pt x="1882" y="6764"/>
                    <a:pt x="1477" y="7323"/>
                    <a:pt x="1143" y="7907"/>
                  </a:cubicBezTo>
                  <a:cubicBezTo>
                    <a:pt x="870" y="8383"/>
                    <a:pt x="643" y="8871"/>
                    <a:pt x="465" y="9371"/>
                  </a:cubicBezTo>
                  <a:cubicBezTo>
                    <a:pt x="370" y="9669"/>
                    <a:pt x="274" y="9966"/>
                    <a:pt x="203" y="10264"/>
                  </a:cubicBezTo>
                  <a:cubicBezTo>
                    <a:pt x="60" y="10835"/>
                    <a:pt x="0" y="11431"/>
                    <a:pt x="0" y="12026"/>
                  </a:cubicBezTo>
                  <a:cubicBezTo>
                    <a:pt x="0" y="14586"/>
                    <a:pt x="1262" y="16967"/>
                    <a:pt x="3394" y="18932"/>
                  </a:cubicBezTo>
                  <a:cubicBezTo>
                    <a:pt x="3477" y="19015"/>
                    <a:pt x="3560" y="19086"/>
                    <a:pt x="3656" y="19170"/>
                  </a:cubicBezTo>
                  <a:cubicBezTo>
                    <a:pt x="3715" y="19229"/>
                    <a:pt x="3775" y="19277"/>
                    <a:pt x="3846" y="19336"/>
                  </a:cubicBezTo>
                  <a:cubicBezTo>
                    <a:pt x="3906" y="19384"/>
                    <a:pt x="3965" y="19444"/>
                    <a:pt x="4037" y="19491"/>
                  </a:cubicBezTo>
                  <a:cubicBezTo>
                    <a:pt x="4120" y="19563"/>
                    <a:pt x="4203" y="19646"/>
                    <a:pt x="4299" y="19706"/>
                  </a:cubicBezTo>
                  <a:cubicBezTo>
                    <a:pt x="4953" y="20218"/>
                    <a:pt x="5680" y="20694"/>
                    <a:pt x="6466" y="21134"/>
                  </a:cubicBezTo>
                  <a:cubicBezTo>
                    <a:pt x="7549" y="21742"/>
                    <a:pt x="8752" y="22265"/>
                    <a:pt x="10025" y="22706"/>
                  </a:cubicBezTo>
                  <a:cubicBezTo>
                    <a:pt x="11121" y="23063"/>
                    <a:pt x="12050" y="23801"/>
                    <a:pt x="12621" y="24801"/>
                  </a:cubicBezTo>
                  <a:lnTo>
                    <a:pt x="14240" y="27623"/>
                  </a:lnTo>
                  <a:cubicBezTo>
                    <a:pt x="15145" y="29183"/>
                    <a:pt x="16729" y="29969"/>
                    <a:pt x="18312" y="29969"/>
                  </a:cubicBezTo>
                  <a:cubicBezTo>
                    <a:pt x="19884" y="29969"/>
                    <a:pt x="21455" y="29183"/>
                    <a:pt x="22360" y="27623"/>
                  </a:cubicBezTo>
                  <a:lnTo>
                    <a:pt x="23741" y="25254"/>
                  </a:lnTo>
                  <a:cubicBezTo>
                    <a:pt x="24361" y="24182"/>
                    <a:pt x="25385" y="23432"/>
                    <a:pt x="26575" y="23087"/>
                  </a:cubicBezTo>
                  <a:cubicBezTo>
                    <a:pt x="28349" y="22587"/>
                    <a:pt x="29968" y="21920"/>
                    <a:pt x="31397" y="21111"/>
                  </a:cubicBezTo>
                  <a:cubicBezTo>
                    <a:pt x="32266" y="20622"/>
                    <a:pt x="33064" y="20087"/>
                    <a:pt x="33778" y="19491"/>
                  </a:cubicBezTo>
                  <a:cubicBezTo>
                    <a:pt x="33826" y="19456"/>
                    <a:pt x="33874" y="19420"/>
                    <a:pt x="33921" y="19384"/>
                  </a:cubicBezTo>
                  <a:cubicBezTo>
                    <a:pt x="34005" y="19313"/>
                    <a:pt x="34088" y="19241"/>
                    <a:pt x="34171" y="19170"/>
                  </a:cubicBezTo>
                  <a:cubicBezTo>
                    <a:pt x="34183" y="19158"/>
                    <a:pt x="34207" y="19134"/>
                    <a:pt x="34219" y="19122"/>
                  </a:cubicBezTo>
                  <a:cubicBezTo>
                    <a:pt x="34302" y="19063"/>
                    <a:pt x="34362" y="18991"/>
                    <a:pt x="34433" y="18932"/>
                  </a:cubicBezTo>
                  <a:cubicBezTo>
                    <a:pt x="36541" y="16979"/>
                    <a:pt x="37779" y="14634"/>
                    <a:pt x="37791" y="12098"/>
                  </a:cubicBezTo>
                  <a:cubicBezTo>
                    <a:pt x="37791" y="10788"/>
                    <a:pt x="37469" y="9538"/>
                    <a:pt x="36850" y="8347"/>
                  </a:cubicBezTo>
                  <a:cubicBezTo>
                    <a:pt x="36838" y="8311"/>
                    <a:pt x="36815" y="8288"/>
                    <a:pt x="36803" y="8240"/>
                  </a:cubicBezTo>
                  <a:cubicBezTo>
                    <a:pt x="36434" y="7537"/>
                    <a:pt x="35969" y="6859"/>
                    <a:pt x="35422" y="6228"/>
                  </a:cubicBezTo>
                  <a:cubicBezTo>
                    <a:pt x="35398" y="6204"/>
                    <a:pt x="35374" y="6180"/>
                    <a:pt x="35350" y="6156"/>
                  </a:cubicBezTo>
                  <a:cubicBezTo>
                    <a:pt x="35338" y="6132"/>
                    <a:pt x="35314" y="6109"/>
                    <a:pt x="35291" y="6085"/>
                  </a:cubicBezTo>
                  <a:cubicBezTo>
                    <a:pt x="35160" y="5942"/>
                    <a:pt x="35017" y="5787"/>
                    <a:pt x="34886" y="5656"/>
                  </a:cubicBezTo>
                  <a:cubicBezTo>
                    <a:pt x="31552" y="2275"/>
                    <a:pt x="25646" y="13"/>
                    <a:pt x="18908" y="1"/>
                  </a:cubicBezTo>
                  <a:cubicBezTo>
                    <a:pt x="18873" y="1"/>
                    <a:pt x="18838" y="1"/>
                    <a:pt x="18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659478" y="842363"/>
              <a:ext cx="315855" cy="68608"/>
            </a:xfrm>
            <a:custGeom>
              <a:avLst/>
              <a:gdLst/>
              <a:ahLst/>
              <a:cxnLst/>
              <a:rect l="l" t="t" r="r" b="b"/>
              <a:pathLst>
                <a:path w="10317" h="2241" extrusionOk="0">
                  <a:moveTo>
                    <a:pt x="5382" y="0"/>
                  </a:moveTo>
                  <a:cubicBezTo>
                    <a:pt x="5306" y="0"/>
                    <a:pt x="5228" y="1"/>
                    <a:pt x="5149" y="2"/>
                  </a:cubicBezTo>
                  <a:cubicBezTo>
                    <a:pt x="1" y="61"/>
                    <a:pt x="368" y="2169"/>
                    <a:pt x="584" y="2169"/>
                  </a:cubicBezTo>
                  <a:cubicBezTo>
                    <a:pt x="585" y="2169"/>
                    <a:pt x="587" y="2169"/>
                    <a:pt x="589" y="2169"/>
                  </a:cubicBezTo>
                  <a:cubicBezTo>
                    <a:pt x="2187" y="1950"/>
                    <a:pt x="3662" y="1874"/>
                    <a:pt x="4936" y="1874"/>
                  </a:cubicBezTo>
                  <a:cubicBezTo>
                    <a:pt x="7741" y="1874"/>
                    <a:pt x="9566" y="2240"/>
                    <a:pt x="9566" y="2240"/>
                  </a:cubicBezTo>
                  <a:cubicBezTo>
                    <a:pt x="9566" y="2240"/>
                    <a:pt x="10317" y="0"/>
                    <a:pt x="5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793422" y="1862327"/>
              <a:ext cx="38667" cy="173893"/>
            </a:xfrm>
            <a:custGeom>
              <a:avLst/>
              <a:gdLst/>
              <a:ahLst/>
              <a:cxnLst/>
              <a:rect l="l" t="t" r="r" b="b"/>
              <a:pathLst>
                <a:path w="1263" h="5680" extrusionOk="0">
                  <a:moveTo>
                    <a:pt x="0" y="1"/>
                  </a:moveTo>
                  <a:lnTo>
                    <a:pt x="774" y="5680"/>
                  </a:lnTo>
                  <a:lnTo>
                    <a:pt x="1262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63510" y="1808382"/>
              <a:ext cx="105009" cy="86059"/>
            </a:xfrm>
            <a:custGeom>
              <a:avLst/>
              <a:gdLst/>
              <a:ahLst/>
              <a:cxnLst/>
              <a:rect l="l" t="t" r="r" b="b"/>
              <a:pathLst>
                <a:path w="3430" h="2811" extrusionOk="0">
                  <a:moveTo>
                    <a:pt x="1715" y="0"/>
                  </a:moveTo>
                  <a:cubicBezTo>
                    <a:pt x="763" y="0"/>
                    <a:pt x="1" y="631"/>
                    <a:pt x="1" y="1405"/>
                  </a:cubicBezTo>
                  <a:cubicBezTo>
                    <a:pt x="1" y="2179"/>
                    <a:pt x="763" y="2810"/>
                    <a:pt x="1715" y="2810"/>
                  </a:cubicBezTo>
                  <a:cubicBezTo>
                    <a:pt x="2668" y="2810"/>
                    <a:pt x="3430" y="2179"/>
                    <a:pt x="3430" y="1405"/>
                  </a:cubicBezTo>
                  <a:cubicBezTo>
                    <a:pt x="3430" y="631"/>
                    <a:pt x="2668" y="0"/>
                    <a:pt x="1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251738" y="1083707"/>
              <a:ext cx="1156971" cy="400628"/>
            </a:xfrm>
            <a:custGeom>
              <a:avLst/>
              <a:gdLst/>
              <a:ahLst/>
              <a:cxnLst/>
              <a:rect l="l" t="t" r="r" b="b"/>
              <a:pathLst>
                <a:path w="37791" h="13086" extrusionOk="0">
                  <a:moveTo>
                    <a:pt x="2477" y="1"/>
                  </a:moveTo>
                  <a:cubicBezTo>
                    <a:pt x="1953" y="584"/>
                    <a:pt x="1501" y="1191"/>
                    <a:pt x="1143" y="1823"/>
                  </a:cubicBezTo>
                  <a:cubicBezTo>
                    <a:pt x="870" y="2299"/>
                    <a:pt x="643" y="2787"/>
                    <a:pt x="465" y="3287"/>
                  </a:cubicBezTo>
                  <a:cubicBezTo>
                    <a:pt x="370" y="3585"/>
                    <a:pt x="274" y="3882"/>
                    <a:pt x="203" y="4192"/>
                  </a:cubicBezTo>
                  <a:cubicBezTo>
                    <a:pt x="72" y="4763"/>
                    <a:pt x="0" y="5347"/>
                    <a:pt x="0" y="5942"/>
                  </a:cubicBezTo>
                  <a:cubicBezTo>
                    <a:pt x="0" y="8609"/>
                    <a:pt x="1358" y="11086"/>
                    <a:pt x="3656" y="13086"/>
                  </a:cubicBezTo>
                  <a:lnTo>
                    <a:pt x="34171" y="13086"/>
                  </a:lnTo>
                  <a:cubicBezTo>
                    <a:pt x="34195" y="13074"/>
                    <a:pt x="34207" y="13050"/>
                    <a:pt x="34219" y="13038"/>
                  </a:cubicBezTo>
                  <a:cubicBezTo>
                    <a:pt x="36457" y="11062"/>
                    <a:pt x="37779" y="8633"/>
                    <a:pt x="37791" y="6014"/>
                  </a:cubicBezTo>
                  <a:cubicBezTo>
                    <a:pt x="37791" y="4704"/>
                    <a:pt x="37469" y="3454"/>
                    <a:pt x="36862" y="2275"/>
                  </a:cubicBezTo>
                  <a:cubicBezTo>
                    <a:pt x="36838" y="2227"/>
                    <a:pt x="36815" y="2204"/>
                    <a:pt x="36803" y="2168"/>
                  </a:cubicBezTo>
                  <a:cubicBezTo>
                    <a:pt x="36422" y="1442"/>
                    <a:pt x="35945" y="739"/>
                    <a:pt x="35362" y="72"/>
                  </a:cubicBezTo>
                  <a:cubicBezTo>
                    <a:pt x="35338" y="60"/>
                    <a:pt x="35314" y="25"/>
                    <a:pt x="35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718689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4" y="608"/>
                  </a:lnTo>
                  <a:cubicBezTo>
                    <a:pt x="2725" y="559"/>
                    <a:pt x="2660" y="535"/>
                    <a:pt x="2596" y="535"/>
                  </a:cubicBezTo>
                  <a:cubicBezTo>
                    <a:pt x="2535" y="535"/>
                    <a:pt x="2475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7" y="3180"/>
                    <a:pt x="3239" y="3275"/>
                    <a:pt x="3096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3" y="1118"/>
                    <a:pt x="1518" y="1118"/>
                  </a:cubicBezTo>
                  <a:cubicBezTo>
                    <a:pt x="1492" y="1118"/>
                    <a:pt x="1466" y="1123"/>
                    <a:pt x="1441" y="1132"/>
                  </a:cubicBezTo>
                  <a:cubicBezTo>
                    <a:pt x="1310" y="1168"/>
                    <a:pt x="1239" y="1311"/>
                    <a:pt x="1286" y="1430"/>
                  </a:cubicBezTo>
                  <a:lnTo>
                    <a:pt x="1620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393" y="3025"/>
                  </a:lnTo>
                  <a:lnTo>
                    <a:pt x="215" y="3323"/>
                  </a:lnTo>
                  <a:cubicBezTo>
                    <a:pt x="84" y="3358"/>
                    <a:pt x="0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2" y="3370"/>
                  </a:lnTo>
                  <a:lnTo>
                    <a:pt x="2846" y="3847"/>
                  </a:lnTo>
                  <a:cubicBezTo>
                    <a:pt x="2822" y="3930"/>
                    <a:pt x="2798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12" y="4906"/>
                  </a:lnTo>
                  <a:lnTo>
                    <a:pt x="334" y="4478"/>
                  </a:lnTo>
                  <a:cubicBezTo>
                    <a:pt x="313" y="4472"/>
                    <a:pt x="292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0" y="4787"/>
                    <a:pt x="84" y="4918"/>
                    <a:pt x="215" y="4954"/>
                  </a:cubicBezTo>
                  <a:lnTo>
                    <a:pt x="1405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8" y="6323"/>
                    <a:pt x="524" y="6311"/>
                    <a:pt x="560" y="6287"/>
                  </a:cubicBezTo>
                  <a:lnTo>
                    <a:pt x="1631" y="5692"/>
                  </a:lnTo>
                  <a:lnTo>
                    <a:pt x="1631" y="5692"/>
                  </a:lnTo>
                  <a:lnTo>
                    <a:pt x="1286" y="6835"/>
                  </a:lnTo>
                  <a:cubicBezTo>
                    <a:pt x="1250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4" y="7157"/>
                  </a:cubicBezTo>
                  <a:cubicBezTo>
                    <a:pt x="1620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29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29" y="7597"/>
                  </a:cubicBezTo>
                  <a:cubicBezTo>
                    <a:pt x="2477" y="7645"/>
                    <a:pt x="2548" y="7657"/>
                    <a:pt x="2608" y="7657"/>
                  </a:cubicBezTo>
                  <a:cubicBezTo>
                    <a:pt x="2667" y="7657"/>
                    <a:pt x="2739" y="7633"/>
                    <a:pt x="2786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3" y="7585"/>
                  </a:lnTo>
                  <a:cubicBezTo>
                    <a:pt x="5001" y="7633"/>
                    <a:pt x="5060" y="7668"/>
                    <a:pt x="5120" y="7668"/>
                  </a:cubicBezTo>
                  <a:cubicBezTo>
                    <a:pt x="5191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87" y="5061"/>
                    <a:pt x="4453" y="4966"/>
                    <a:pt x="4572" y="4835"/>
                  </a:cubicBezTo>
                  <a:lnTo>
                    <a:pt x="5489" y="5347"/>
                  </a:lnTo>
                  <a:lnTo>
                    <a:pt x="5977" y="6978"/>
                  </a:lnTo>
                  <a:cubicBezTo>
                    <a:pt x="6013" y="7085"/>
                    <a:pt x="6108" y="7157"/>
                    <a:pt x="6215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89" y="6966"/>
                    <a:pt x="6454" y="6847"/>
                  </a:cubicBezTo>
                  <a:lnTo>
                    <a:pt x="6108" y="5692"/>
                  </a:lnTo>
                  <a:lnTo>
                    <a:pt x="7168" y="6299"/>
                  </a:lnTo>
                  <a:cubicBezTo>
                    <a:pt x="7204" y="6323"/>
                    <a:pt x="7251" y="6323"/>
                    <a:pt x="7287" y="6323"/>
                  </a:cubicBezTo>
                  <a:cubicBezTo>
                    <a:pt x="7370" y="6323"/>
                    <a:pt x="7454" y="6287"/>
                    <a:pt x="7501" y="6204"/>
                  </a:cubicBezTo>
                  <a:cubicBezTo>
                    <a:pt x="7573" y="6085"/>
                    <a:pt x="7525" y="5930"/>
                    <a:pt x="7418" y="5871"/>
                  </a:cubicBezTo>
                  <a:lnTo>
                    <a:pt x="6334" y="5252"/>
                  </a:lnTo>
                  <a:lnTo>
                    <a:pt x="7513" y="4954"/>
                  </a:lnTo>
                  <a:cubicBezTo>
                    <a:pt x="7644" y="4918"/>
                    <a:pt x="7727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5" y="4469"/>
                    <a:pt x="7415" y="4472"/>
                    <a:pt x="7394" y="4478"/>
                  </a:cubicBezTo>
                  <a:lnTo>
                    <a:pt x="5715" y="4906"/>
                  </a:lnTo>
                  <a:lnTo>
                    <a:pt x="4822" y="4394"/>
                  </a:lnTo>
                  <a:cubicBezTo>
                    <a:pt x="4846" y="4311"/>
                    <a:pt x="4858" y="4216"/>
                    <a:pt x="4858" y="4120"/>
                  </a:cubicBezTo>
                  <a:cubicBezTo>
                    <a:pt x="4858" y="4037"/>
                    <a:pt x="4834" y="3954"/>
                    <a:pt x="4810" y="3870"/>
                  </a:cubicBezTo>
                  <a:lnTo>
                    <a:pt x="5715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7" y="3489"/>
                    <a:pt x="7644" y="3358"/>
                    <a:pt x="7513" y="3323"/>
                  </a:cubicBezTo>
                  <a:lnTo>
                    <a:pt x="6334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1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6" y="1949"/>
                    <a:pt x="7206" y="1958"/>
                    <a:pt x="7168" y="1977"/>
                  </a:cubicBezTo>
                  <a:lnTo>
                    <a:pt x="6096" y="2585"/>
                  </a:lnTo>
                  <a:lnTo>
                    <a:pt x="6442" y="1430"/>
                  </a:lnTo>
                  <a:cubicBezTo>
                    <a:pt x="6489" y="1299"/>
                    <a:pt x="6406" y="1168"/>
                    <a:pt x="6275" y="1132"/>
                  </a:cubicBezTo>
                  <a:cubicBezTo>
                    <a:pt x="6250" y="1123"/>
                    <a:pt x="6224" y="1118"/>
                    <a:pt x="6199" y="1118"/>
                  </a:cubicBezTo>
                  <a:cubicBezTo>
                    <a:pt x="6097" y="1118"/>
                    <a:pt x="6006" y="1193"/>
                    <a:pt x="5977" y="1299"/>
                  </a:cubicBezTo>
                  <a:lnTo>
                    <a:pt x="5489" y="2930"/>
                  </a:lnTo>
                  <a:lnTo>
                    <a:pt x="4584" y="3442"/>
                  </a:lnTo>
                  <a:cubicBezTo>
                    <a:pt x="4465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87" y="596"/>
                  </a:cubicBezTo>
                  <a:cubicBezTo>
                    <a:pt x="5241" y="556"/>
                    <a:pt x="5181" y="535"/>
                    <a:pt x="5120" y="535"/>
                  </a:cubicBezTo>
                  <a:cubicBezTo>
                    <a:pt x="5056" y="535"/>
                    <a:pt x="4991" y="559"/>
                    <a:pt x="4941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0" y="120"/>
                  </a:cubicBezTo>
                  <a:cubicBezTo>
                    <a:pt x="4013" y="49"/>
                    <a:pt x="3941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348330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5" y="608"/>
                  </a:lnTo>
                  <a:cubicBezTo>
                    <a:pt x="2726" y="559"/>
                    <a:pt x="2660" y="535"/>
                    <a:pt x="2596" y="535"/>
                  </a:cubicBezTo>
                  <a:cubicBezTo>
                    <a:pt x="2535" y="535"/>
                    <a:pt x="2475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8" y="3180"/>
                    <a:pt x="3239" y="3275"/>
                    <a:pt x="3096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4" y="1118"/>
                    <a:pt x="1518" y="1118"/>
                  </a:cubicBezTo>
                  <a:cubicBezTo>
                    <a:pt x="1492" y="1118"/>
                    <a:pt x="1467" y="1123"/>
                    <a:pt x="1441" y="1132"/>
                  </a:cubicBezTo>
                  <a:cubicBezTo>
                    <a:pt x="1310" y="1168"/>
                    <a:pt x="1239" y="1311"/>
                    <a:pt x="1286" y="1430"/>
                  </a:cubicBezTo>
                  <a:lnTo>
                    <a:pt x="1620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394" y="3025"/>
                  </a:lnTo>
                  <a:lnTo>
                    <a:pt x="215" y="3323"/>
                  </a:lnTo>
                  <a:cubicBezTo>
                    <a:pt x="84" y="3358"/>
                    <a:pt x="1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3" y="3370"/>
                  </a:lnTo>
                  <a:lnTo>
                    <a:pt x="2846" y="3847"/>
                  </a:lnTo>
                  <a:cubicBezTo>
                    <a:pt x="2822" y="3930"/>
                    <a:pt x="2799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13" y="4906"/>
                  </a:lnTo>
                  <a:lnTo>
                    <a:pt x="334" y="4478"/>
                  </a:lnTo>
                  <a:cubicBezTo>
                    <a:pt x="313" y="4472"/>
                    <a:pt x="293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1" y="4787"/>
                    <a:pt x="84" y="4918"/>
                    <a:pt x="215" y="4954"/>
                  </a:cubicBezTo>
                  <a:lnTo>
                    <a:pt x="1406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9" y="6323"/>
                    <a:pt x="524" y="6311"/>
                    <a:pt x="560" y="6287"/>
                  </a:cubicBezTo>
                  <a:lnTo>
                    <a:pt x="1632" y="5692"/>
                  </a:lnTo>
                  <a:lnTo>
                    <a:pt x="1632" y="5692"/>
                  </a:lnTo>
                  <a:lnTo>
                    <a:pt x="1286" y="6835"/>
                  </a:lnTo>
                  <a:cubicBezTo>
                    <a:pt x="1251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5" y="7157"/>
                  </a:cubicBezTo>
                  <a:cubicBezTo>
                    <a:pt x="1620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30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29" y="7597"/>
                  </a:cubicBezTo>
                  <a:cubicBezTo>
                    <a:pt x="2477" y="7645"/>
                    <a:pt x="2549" y="7657"/>
                    <a:pt x="2608" y="7657"/>
                  </a:cubicBezTo>
                  <a:cubicBezTo>
                    <a:pt x="2668" y="7657"/>
                    <a:pt x="2739" y="7633"/>
                    <a:pt x="2787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4" y="7585"/>
                  </a:lnTo>
                  <a:cubicBezTo>
                    <a:pt x="5001" y="7633"/>
                    <a:pt x="5061" y="7668"/>
                    <a:pt x="5120" y="7668"/>
                  </a:cubicBezTo>
                  <a:cubicBezTo>
                    <a:pt x="5192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87" y="5061"/>
                    <a:pt x="4454" y="4966"/>
                    <a:pt x="4573" y="4835"/>
                  </a:cubicBezTo>
                  <a:lnTo>
                    <a:pt x="5489" y="5347"/>
                  </a:lnTo>
                  <a:lnTo>
                    <a:pt x="5978" y="6978"/>
                  </a:lnTo>
                  <a:cubicBezTo>
                    <a:pt x="6013" y="7085"/>
                    <a:pt x="6108" y="7157"/>
                    <a:pt x="6216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89" y="6966"/>
                    <a:pt x="6454" y="6847"/>
                  </a:cubicBezTo>
                  <a:lnTo>
                    <a:pt x="6108" y="5692"/>
                  </a:lnTo>
                  <a:lnTo>
                    <a:pt x="7168" y="6299"/>
                  </a:lnTo>
                  <a:cubicBezTo>
                    <a:pt x="7204" y="6323"/>
                    <a:pt x="7251" y="6323"/>
                    <a:pt x="7287" y="6323"/>
                  </a:cubicBezTo>
                  <a:cubicBezTo>
                    <a:pt x="7371" y="6323"/>
                    <a:pt x="7454" y="6287"/>
                    <a:pt x="7502" y="6204"/>
                  </a:cubicBezTo>
                  <a:cubicBezTo>
                    <a:pt x="7573" y="6085"/>
                    <a:pt x="7525" y="5930"/>
                    <a:pt x="7418" y="5871"/>
                  </a:cubicBezTo>
                  <a:lnTo>
                    <a:pt x="6335" y="5252"/>
                  </a:lnTo>
                  <a:lnTo>
                    <a:pt x="7513" y="4954"/>
                  </a:lnTo>
                  <a:cubicBezTo>
                    <a:pt x="7644" y="4918"/>
                    <a:pt x="7728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6" y="4469"/>
                    <a:pt x="7415" y="4472"/>
                    <a:pt x="7394" y="4478"/>
                  </a:cubicBezTo>
                  <a:lnTo>
                    <a:pt x="5716" y="4906"/>
                  </a:lnTo>
                  <a:lnTo>
                    <a:pt x="4823" y="4394"/>
                  </a:lnTo>
                  <a:cubicBezTo>
                    <a:pt x="4846" y="4311"/>
                    <a:pt x="4858" y="4216"/>
                    <a:pt x="4858" y="4120"/>
                  </a:cubicBezTo>
                  <a:cubicBezTo>
                    <a:pt x="4858" y="4037"/>
                    <a:pt x="4835" y="3954"/>
                    <a:pt x="4811" y="3870"/>
                  </a:cubicBezTo>
                  <a:lnTo>
                    <a:pt x="5716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8" y="3489"/>
                    <a:pt x="7644" y="3358"/>
                    <a:pt x="7513" y="3323"/>
                  </a:cubicBezTo>
                  <a:lnTo>
                    <a:pt x="6335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2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6" y="1949"/>
                    <a:pt x="7206" y="1958"/>
                    <a:pt x="7168" y="1977"/>
                  </a:cubicBezTo>
                  <a:lnTo>
                    <a:pt x="6097" y="2585"/>
                  </a:lnTo>
                  <a:lnTo>
                    <a:pt x="6442" y="1430"/>
                  </a:lnTo>
                  <a:cubicBezTo>
                    <a:pt x="6489" y="1299"/>
                    <a:pt x="6406" y="1168"/>
                    <a:pt x="6275" y="1132"/>
                  </a:cubicBezTo>
                  <a:cubicBezTo>
                    <a:pt x="6250" y="1123"/>
                    <a:pt x="6224" y="1118"/>
                    <a:pt x="6200" y="1118"/>
                  </a:cubicBezTo>
                  <a:cubicBezTo>
                    <a:pt x="6097" y="1118"/>
                    <a:pt x="6006" y="1193"/>
                    <a:pt x="5978" y="1299"/>
                  </a:cubicBezTo>
                  <a:lnTo>
                    <a:pt x="5489" y="2930"/>
                  </a:lnTo>
                  <a:lnTo>
                    <a:pt x="4584" y="3442"/>
                  </a:lnTo>
                  <a:cubicBezTo>
                    <a:pt x="4465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87" y="596"/>
                  </a:cubicBezTo>
                  <a:cubicBezTo>
                    <a:pt x="5241" y="556"/>
                    <a:pt x="5181" y="535"/>
                    <a:pt x="5121" y="535"/>
                  </a:cubicBezTo>
                  <a:cubicBezTo>
                    <a:pt x="5056" y="535"/>
                    <a:pt x="4991" y="559"/>
                    <a:pt x="4942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1" y="120"/>
                  </a:cubicBezTo>
                  <a:cubicBezTo>
                    <a:pt x="4013" y="49"/>
                    <a:pt x="3942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323531" y="1070603"/>
              <a:ext cx="1012652" cy="17512"/>
            </a:xfrm>
            <a:custGeom>
              <a:avLst/>
              <a:gdLst/>
              <a:ahLst/>
              <a:cxnLst/>
              <a:rect l="l" t="t" r="r" b="b"/>
              <a:pathLst>
                <a:path w="33077" h="572" extrusionOk="0">
                  <a:moveTo>
                    <a:pt x="537" y="0"/>
                  </a:moveTo>
                  <a:lnTo>
                    <a:pt x="1" y="572"/>
                  </a:lnTo>
                  <a:lnTo>
                    <a:pt x="33077" y="572"/>
                  </a:lnTo>
                  <a:cubicBezTo>
                    <a:pt x="33053" y="548"/>
                    <a:pt x="33041" y="524"/>
                    <a:pt x="33017" y="500"/>
                  </a:cubicBezTo>
                  <a:cubicBezTo>
                    <a:pt x="32993" y="488"/>
                    <a:pt x="32969" y="453"/>
                    <a:pt x="32946" y="429"/>
                  </a:cubicBezTo>
                  <a:cubicBezTo>
                    <a:pt x="32815" y="286"/>
                    <a:pt x="32672" y="143"/>
                    <a:pt x="32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55617" y="1477028"/>
              <a:ext cx="950320" cy="17175"/>
            </a:xfrm>
            <a:custGeom>
              <a:avLst/>
              <a:gdLst/>
              <a:ahLst/>
              <a:cxnLst/>
              <a:rect l="l" t="t" r="r" b="b"/>
              <a:pathLst>
                <a:path w="31041" h="561" extrusionOk="0">
                  <a:moveTo>
                    <a:pt x="1" y="1"/>
                  </a:moveTo>
                  <a:cubicBezTo>
                    <a:pt x="84" y="84"/>
                    <a:pt x="167" y="155"/>
                    <a:pt x="263" y="239"/>
                  </a:cubicBezTo>
                  <a:cubicBezTo>
                    <a:pt x="322" y="298"/>
                    <a:pt x="382" y="346"/>
                    <a:pt x="453" y="405"/>
                  </a:cubicBezTo>
                  <a:cubicBezTo>
                    <a:pt x="513" y="453"/>
                    <a:pt x="572" y="513"/>
                    <a:pt x="644" y="560"/>
                  </a:cubicBezTo>
                  <a:lnTo>
                    <a:pt x="30385" y="560"/>
                  </a:lnTo>
                  <a:cubicBezTo>
                    <a:pt x="30433" y="525"/>
                    <a:pt x="30481" y="489"/>
                    <a:pt x="30528" y="453"/>
                  </a:cubicBezTo>
                  <a:cubicBezTo>
                    <a:pt x="30612" y="382"/>
                    <a:pt x="30695" y="310"/>
                    <a:pt x="30778" y="239"/>
                  </a:cubicBezTo>
                  <a:cubicBezTo>
                    <a:pt x="30790" y="227"/>
                    <a:pt x="30814" y="203"/>
                    <a:pt x="30826" y="191"/>
                  </a:cubicBezTo>
                  <a:cubicBezTo>
                    <a:pt x="30909" y="132"/>
                    <a:pt x="30969" y="60"/>
                    <a:pt x="3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1079190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5" y="608"/>
                  </a:lnTo>
                  <a:cubicBezTo>
                    <a:pt x="2732" y="559"/>
                    <a:pt x="2666" y="535"/>
                    <a:pt x="2600" y="535"/>
                  </a:cubicBezTo>
                  <a:cubicBezTo>
                    <a:pt x="2538" y="535"/>
                    <a:pt x="2476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8" y="3180"/>
                    <a:pt x="3239" y="3275"/>
                    <a:pt x="3108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4" y="1118"/>
                    <a:pt x="1518" y="1118"/>
                  </a:cubicBezTo>
                  <a:cubicBezTo>
                    <a:pt x="1492" y="1118"/>
                    <a:pt x="1467" y="1123"/>
                    <a:pt x="1441" y="1132"/>
                  </a:cubicBezTo>
                  <a:cubicBezTo>
                    <a:pt x="1322" y="1168"/>
                    <a:pt x="1239" y="1311"/>
                    <a:pt x="1286" y="1430"/>
                  </a:cubicBezTo>
                  <a:lnTo>
                    <a:pt x="1632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406" y="3025"/>
                  </a:lnTo>
                  <a:lnTo>
                    <a:pt x="215" y="3323"/>
                  </a:lnTo>
                  <a:cubicBezTo>
                    <a:pt x="84" y="3358"/>
                    <a:pt x="1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3" y="3370"/>
                  </a:lnTo>
                  <a:lnTo>
                    <a:pt x="2846" y="3847"/>
                  </a:lnTo>
                  <a:cubicBezTo>
                    <a:pt x="2822" y="3930"/>
                    <a:pt x="2810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25" y="4906"/>
                  </a:lnTo>
                  <a:lnTo>
                    <a:pt x="334" y="4478"/>
                  </a:lnTo>
                  <a:cubicBezTo>
                    <a:pt x="313" y="4472"/>
                    <a:pt x="293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1" y="4787"/>
                    <a:pt x="84" y="4918"/>
                    <a:pt x="215" y="4954"/>
                  </a:cubicBezTo>
                  <a:lnTo>
                    <a:pt x="1406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9" y="6323"/>
                    <a:pt x="524" y="6311"/>
                    <a:pt x="560" y="6287"/>
                  </a:cubicBezTo>
                  <a:lnTo>
                    <a:pt x="1632" y="5692"/>
                  </a:lnTo>
                  <a:lnTo>
                    <a:pt x="1632" y="5692"/>
                  </a:lnTo>
                  <a:lnTo>
                    <a:pt x="1286" y="6835"/>
                  </a:lnTo>
                  <a:cubicBezTo>
                    <a:pt x="1251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5" y="7157"/>
                  </a:cubicBezTo>
                  <a:cubicBezTo>
                    <a:pt x="1632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30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41" y="7597"/>
                  </a:cubicBezTo>
                  <a:cubicBezTo>
                    <a:pt x="2489" y="7645"/>
                    <a:pt x="2549" y="7657"/>
                    <a:pt x="2608" y="7657"/>
                  </a:cubicBezTo>
                  <a:cubicBezTo>
                    <a:pt x="2668" y="7657"/>
                    <a:pt x="2739" y="7633"/>
                    <a:pt x="2787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4" y="7585"/>
                  </a:lnTo>
                  <a:cubicBezTo>
                    <a:pt x="5001" y="7633"/>
                    <a:pt x="5061" y="7668"/>
                    <a:pt x="5132" y="7668"/>
                  </a:cubicBezTo>
                  <a:cubicBezTo>
                    <a:pt x="5192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99" y="5061"/>
                    <a:pt x="4454" y="4966"/>
                    <a:pt x="4585" y="4835"/>
                  </a:cubicBezTo>
                  <a:lnTo>
                    <a:pt x="5489" y="5347"/>
                  </a:lnTo>
                  <a:lnTo>
                    <a:pt x="5978" y="6978"/>
                  </a:lnTo>
                  <a:cubicBezTo>
                    <a:pt x="6013" y="7085"/>
                    <a:pt x="6109" y="7157"/>
                    <a:pt x="6216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90" y="6966"/>
                    <a:pt x="6454" y="6847"/>
                  </a:cubicBezTo>
                  <a:lnTo>
                    <a:pt x="6109" y="5692"/>
                  </a:lnTo>
                  <a:lnTo>
                    <a:pt x="7168" y="6299"/>
                  </a:lnTo>
                  <a:cubicBezTo>
                    <a:pt x="7216" y="6323"/>
                    <a:pt x="7252" y="6323"/>
                    <a:pt x="7287" y="6323"/>
                  </a:cubicBezTo>
                  <a:cubicBezTo>
                    <a:pt x="7382" y="6323"/>
                    <a:pt x="7466" y="6287"/>
                    <a:pt x="7502" y="6204"/>
                  </a:cubicBezTo>
                  <a:cubicBezTo>
                    <a:pt x="7573" y="6085"/>
                    <a:pt x="7537" y="5930"/>
                    <a:pt x="7418" y="5871"/>
                  </a:cubicBezTo>
                  <a:lnTo>
                    <a:pt x="6335" y="5252"/>
                  </a:lnTo>
                  <a:lnTo>
                    <a:pt x="7525" y="4954"/>
                  </a:lnTo>
                  <a:cubicBezTo>
                    <a:pt x="7656" y="4918"/>
                    <a:pt x="7728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6" y="4469"/>
                    <a:pt x="7415" y="4472"/>
                    <a:pt x="7394" y="4478"/>
                  </a:cubicBezTo>
                  <a:lnTo>
                    <a:pt x="5716" y="4906"/>
                  </a:lnTo>
                  <a:lnTo>
                    <a:pt x="4823" y="4394"/>
                  </a:lnTo>
                  <a:cubicBezTo>
                    <a:pt x="4846" y="4311"/>
                    <a:pt x="4870" y="4216"/>
                    <a:pt x="4858" y="4120"/>
                  </a:cubicBezTo>
                  <a:cubicBezTo>
                    <a:pt x="4858" y="4037"/>
                    <a:pt x="4835" y="3954"/>
                    <a:pt x="4823" y="3870"/>
                  </a:cubicBezTo>
                  <a:lnTo>
                    <a:pt x="5716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8" y="3489"/>
                    <a:pt x="7644" y="3358"/>
                    <a:pt x="7513" y="3323"/>
                  </a:cubicBezTo>
                  <a:lnTo>
                    <a:pt x="6335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2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7" y="1949"/>
                    <a:pt x="7206" y="1958"/>
                    <a:pt x="7168" y="1977"/>
                  </a:cubicBezTo>
                  <a:lnTo>
                    <a:pt x="6109" y="2585"/>
                  </a:lnTo>
                  <a:lnTo>
                    <a:pt x="6442" y="1430"/>
                  </a:lnTo>
                  <a:cubicBezTo>
                    <a:pt x="6490" y="1299"/>
                    <a:pt x="6418" y="1168"/>
                    <a:pt x="6287" y="1132"/>
                  </a:cubicBezTo>
                  <a:cubicBezTo>
                    <a:pt x="6262" y="1123"/>
                    <a:pt x="6236" y="1118"/>
                    <a:pt x="6211" y="1118"/>
                  </a:cubicBezTo>
                  <a:cubicBezTo>
                    <a:pt x="6105" y="1118"/>
                    <a:pt x="6006" y="1193"/>
                    <a:pt x="5978" y="1299"/>
                  </a:cubicBezTo>
                  <a:lnTo>
                    <a:pt x="5489" y="2930"/>
                  </a:lnTo>
                  <a:lnTo>
                    <a:pt x="4585" y="3442"/>
                  </a:lnTo>
                  <a:cubicBezTo>
                    <a:pt x="4477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99" y="596"/>
                  </a:cubicBezTo>
                  <a:cubicBezTo>
                    <a:pt x="5247" y="556"/>
                    <a:pt x="5184" y="535"/>
                    <a:pt x="5122" y="535"/>
                  </a:cubicBezTo>
                  <a:cubicBezTo>
                    <a:pt x="5056" y="535"/>
                    <a:pt x="4991" y="559"/>
                    <a:pt x="4942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1" y="120"/>
                  </a:cubicBezTo>
                  <a:cubicBezTo>
                    <a:pt x="4013" y="49"/>
                    <a:pt x="3942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3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4"/>
          <p:cNvSpPr/>
          <p:nvPr/>
        </p:nvSpPr>
        <p:spPr>
          <a:xfrm rot="10800000" flipH="1">
            <a:off x="-75" y="-19328"/>
            <a:ext cx="9168092" cy="375312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" name="Google Shape;620;p14"/>
          <p:cNvGrpSpPr/>
          <p:nvPr/>
        </p:nvGrpSpPr>
        <p:grpSpPr>
          <a:xfrm flipH="1">
            <a:off x="-159483" y="-141072"/>
            <a:ext cx="6222356" cy="606233"/>
            <a:chOff x="1040342" y="3"/>
            <a:chExt cx="6222356" cy="606233"/>
          </a:xfrm>
        </p:grpSpPr>
        <p:grpSp>
          <p:nvGrpSpPr>
            <p:cNvPr id="621" name="Google Shape;621;p14"/>
            <p:cNvGrpSpPr/>
            <p:nvPr/>
          </p:nvGrpSpPr>
          <p:grpSpPr>
            <a:xfrm>
              <a:off x="2290632" y="3"/>
              <a:ext cx="4972066" cy="606233"/>
              <a:chOff x="2762421" y="172678"/>
              <a:chExt cx="4071793" cy="496465"/>
            </a:xfrm>
          </p:grpSpPr>
          <p:sp>
            <p:nvSpPr>
              <p:cNvPr id="622" name="Google Shape;622;p14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>
                <a:off x="5821692" y="631137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4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4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9" name="Google Shape;629;p14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14"/>
          <p:cNvSpPr txBox="1">
            <a:spLocks noGrp="1"/>
          </p:cNvSpPr>
          <p:nvPr>
            <p:ph type="body" idx="1"/>
          </p:nvPr>
        </p:nvSpPr>
        <p:spPr>
          <a:xfrm>
            <a:off x="720000" y="1400175"/>
            <a:ext cx="32994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1600">
                <a:latin typeface="Paytone One"/>
                <a:ea typeface="Paytone One"/>
                <a:cs typeface="Paytone One"/>
                <a:sym typeface="Paytone One"/>
              </a:defRPr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roman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31" name="Google Shape;631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4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14"/>
          <p:cNvSpPr txBox="1">
            <a:spLocks noGrp="1"/>
          </p:cNvSpPr>
          <p:nvPr>
            <p:ph type="body" idx="2"/>
          </p:nvPr>
        </p:nvSpPr>
        <p:spPr>
          <a:xfrm>
            <a:off x="720000" y="2971875"/>
            <a:ext cx="19581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solidFill>
                  <a:schemeClr val="accent3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roman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33" name="Google Shape;633;p14"/>
          <p:cNvSpPr/>
          <p:nvPr/>
        </p:nvSpPr>
        <p:spPr>
          <a:xfrm rot="5400000">
            <a:off x="8496285" y="626826"/>
            <a:ext cx="253978" cy="278093"/>
          </a:xfrm>
          <a:custGeom>
            <a:avLst/>
            <a:gdLst/>
            <a:ahLst/>
            <a:cxnLst/>
            <a:rect l="l" t="t" r="r" b="b"/>
            <a:pathLst>
              <a:path w="3644" h="3990" extrusionOk="0">
                <a:moveTo>
                  <a:pt x="1131" y="787"/>
                </a:moveTo>
                <a:lnTo>
                  <a:pt x="1774" y="1227"/>
                </a:lnTo>
                <a:lnTo>
                  <a:pt x="1774" y="1418"/>
                </a:lnTo>
                <a:lnTo>
                  <a:pt x="1453" y="1203"/>
                </a:lnTo>
                <a:cubicBezTo>
                  <a:pt x="1441" y="1197"/>
                  <a:pt x="1429" y="1194"/>
                  <a:pt x="1417" y="1194"/>
                </a:cubicBezTo>
                <a:cubicBezTo>
                  <a:pt x="1405" y="1194"/>
                  <a:pt x="1393" y="1197"/>
                  <a:pt x="1381" y="1203"/>
                </a:cubicBezTo>
                <a:cubicBezTo>
                  <a:pt x="1358" y="1215"/>
                  <a:pt x="1346" y="1239"/>
                  <a:pt x="1346" y="1263"/>
                </a:cubicBezTo>
                <a:lnTo>
                  <a:pt x="1381" y="1537"/>
                </a:lnTo>
                <a:lnTo>
                  <a:pt x="1215" y="1429"/>
                </a:lnTo>
                <a:lnTo>
                  <a:pt x="1131" y="787"/>
                </a:lnTo>
                <a:close/>
                <a:moveTo>
                  <a:pt x="2524" y="751"/>
                </a:moveTo>
                <a:lnTo>
                  <a:pt x="2465" y="1501"/>
                </a:lnTo>
                <a:lnTo>
                  <a:pt x="2274" y="1608"/>
                </a:lnTo>
                <a:lnTo>
                  <a:pt x="2310" y="1239"/>
                </a:lnTo>
                <a:cubicBezTo>
                  <a:pt x="2310" y="1215"/>
                  <a:pt x="2298" y="1191"/>
                  <a:pt x="2274" y="1179"/>
                </a:cubicBezTo>
                <a:cubicBezTo>
                  <a:pt x="2262" y="1173"/>
                  <a:pt x="2251" y="1170"/>
                  <a:pt x="2239" y="1170"/>
                </a:cubicBezTo>
                <a:cubicBezTo>
                  <a:pt x="2227" y="1170"/>
                  <a:pt x="2215" y="1173"/>
                  <a:pt x="2203" y="1179"/>
                </a:cubicBezTo>
                <a:lnTo>
                  <a:pt x="1905" y="1418"/>
                </a:lnTo>
                <a:lnTo>
                  <a:pt x="1905" y="1227"/>
                </a:lnTo>
                <a:lnTo>
                  <a:pt x="2524" y="751"/>
                </a:lnTo>
                <a:close/>
                <a:moveTo>
                  <a:pt x="1500" y="1394"/>
                </a:moveTo>
                <a:lnTo>
                  <a:pt x="1774" y="1584"/>
                </a:lnTo>
                <a:lnTo>
                  <a:pt x="1774" y="1787"/>
                </a:lnTo>
                <a:lnTo>
                  <a:pt x="1536" y="1632"/>
                </a:lnTo>
                <a:lnTo>
                  <a:pt x="1500" y="1394"/>
                </a:lnTo>
                <a:close/>
                <a:moveTo>
                  <a:pt x="2167" y="1382"/>
                </a:moveTo>
                <a:lnTo>
                  <a:pt x="2143" y="1691"/>
                </a:lnTo>
                <a:lnTo>
                  <a:pt x="1917" y="1822"/>
                </a:lnTo>
                <a:lnTo>
                  <a:pt x="1905" y="1572"/>
                </a:lnTo>
                <a:lnTo>
                  <a:pt x="2167" y="1382"/>
                </a:lnTo>
                <a:close/>
                <a:moveTo>
                  <a:pt x="1536" y="1799"/>
                </a:moveTo>
                <a:lnTo>
                  <a:pt x="1739" y="1918"/>
                </a:lnTo>
                <a:lnTo>
                  <a:pt x="1441" y="2084"/>
                </a:lnTo>
                <a:lnTo>
                  <a:pt x="1179" y="1977"/>
                </a:lnTo>
                <a:lnTo>
                  <a:pt x="1512" y="1822"/>
                </a:lnTo>
                <a:cubicBezTo>
                  <a:pt x="1524" y="1822"/>
                  <a:pt x="1536" y="1810"/>
                  <a:pt x="1536" y="1799"/>
                </a:cubicBezTo>
                <a:close/>
                <a:moveTo>
                  <a:pt x="2191" y="1810"/>
                </a:moveTo>
                <a:lnTo>
                  <a:pt x="2512" y="1941"/>
                </a:lnTo>
                <a:lnTo>
                  <a:pt x="2239" y="2084"/>
                </a:lnTo>
                <a:lnTo>
                  <a:pt x="1989" y="1930"/>
                </a:lnTo>
                <a:lnTo>
                  <a:pt x="2191" y="1810"/>
                </a:lnTo>
                <a:close/>
                <a:moveTo>
                  <a:pt x="2512" y="1632"/>
                </a:moveTo>
                <a:lnTo>
                  <a:pt x="3251" y="1941"/>
                </a:lnTo>
                <a:lnTo>
                  <a:pt x="2536" y="2275"/>
                </a:lnTo>
                <a:lnTo>
                  <a:pt x="2358" y="2168"/>
                </a:lnTo>
                <a:lnTo>
                  <a:pt x="2703" y="2001"/>
                </a:lnTo>
                <a:cubicBezTo>
                  <a:pt x="2727" y="1989"/>
                  <a:pt x="2739" y="1965"/>
                  <a:pt x="2739" y="1941"/>
                </a:cubicBezTo>
                <a:cubicBezTo>
                  <a:pt x="2739" y="1918"/>
                  <a:pt x="2727" y="1894"/>
                  <a:pt x="2703" y="1882"/>
                </a:cubicBezTo>
                <a:lnTo>
                  <a:pt x="2334" y="1727"/>
                </a:lnTo>
                <a:lnTo>
                  <a:pt x="2501" y="1632"/>
                </a:lnTo>
                <a:close/>
                <a:moveTo>
                  <a:pt x="1238" y="1596"/>
                </a:moveTo>
                <a:lnTo>
                  <a:pt x="1405" y="1715"/>
                </a:lnTo>
                <a:lnTo>
                  <a:pt x="1417" y="1727"/>
                </a:lnTo>
                <a:lnTo>
                  <a:pt x="988" y="1930"/>
                </a:lnTo>
                <a:cubicBezTo>
                  <a:pt x="965" y="1941"/>
                  <a:pt x="953" y="1965"/>
                  <a:pt x="953" y="1989"/>
                </a:cubicBezTo>
                <a:cubicBezTo>
                  <a:pt x="953" y="2013"/>
                  <a:pt x="965" y="2037"/>
                  <a:pt x="988" y="2049"/>
                </a:cubicBezTo>
                <a:lnTo>
                  <a:pt x="1298" y="2180"/>
                </a:lnTo>
                <a:lnTo>
                  <a:pt x="1119" y="2287"/>
                </a:lnTo>
                <a:lnTo>
                  <a:pt x="465" y="2013"/>
                </a:lnTo>
                <a:lnTo>
                  <a:pt x="1191" y="1668"/>
                </a:lnTo>
                <a:cubicBezTo>
                  <a:pt x="1215" y="1656"/>
                  <a:pt x="1227" y="1632"/>
                  <a:pt x="1238" y="1596"/>
                </a:cubicBezTo>
                <a:close/>
                <a:moveTo>
                  <a:pt x="1917" y="2037"/>
                </a:moveTo>
                <a:lnTo>
                  <a:pt x="2155" y="2180"/>
                </a:lnTo>
                <a:lnTo>
                  <a:pt x="2203" y="2525"/>
                </a:lnTo>
                <a:lnTo>
                  <a:pt x="1917" y="2334"/>
                </a:lnTo>
                <a:lnTo>
                  <a:pt x="1917" y="2037"/>
                </a:lnTo>
                <a:close/>
                <a:moveTo>
                  <a:pt x="1786" y="2049"/>
                </a:moveTo>
                <a:lnTo>
                  <a:pt x="1786" y="2346"/>
                </a:lnTo>
                <a:lnTo>
                  <a:pt x="1536" y="2549"/>
                </a:lnTo>
                <a:lnTo>
                  <a:pt x="1560" y="2180"/>
                </a:lnTo>
                <a:lnTo>
                  <a:pt x="1786" y="2049"/>
                </a:lnTo>
                <a:close/>
                <a:moveTo>
                  <a:pt x="2298" y="2275"/>
                </a:moveTo>
                <a:lnTo>
                  <a:pt x="2477" y="2394"/>
                </a:lnTo>
                <a:lnTo>
                  <a:pt x="2584" y="3168"/>
                </a:lnTo>
                <a:lnTo>
                  <a:pt x="1929" y="2703"/>
                </a:lnTo>
                <a:lnTo>
                  <a:pt x="1929" y="2501"/>
                </a:lnTo>
                <a:lnTo>
                  <a:pt x="2251" y="2727"/>
                </a:lnTo>
                <a:cubicBezTo>
                  <a:pt x="2256" y="2733"/>
                  <a:pt x="2268" y="2736"/>
                  <a:pt x="2282" y="2736"/>
                </a:cubicBezTo>
                <a:cubicBezTo>
                  <a:pt x="2295" y="2736"/>
                  <a:pt x="2310" y="2733"/>
                  <a:pt x="2322" y="2727"/>
                </a:cubicBezTo>
                <a:cubicBezTo>
                  <a:pt x="2346" y="2715"/>
                  <a:pt x="2358" y="2692"/>
                  <a:pt x="2346" y="2656"/>
                </a:cubicBezTo>
                <a:lnTo>
                  <a:pt x="2298" y="2275"/>
                </a:lnTo>
                <a:close/>
                <a:moveTo>
                  <a:pt x="1417" y="2251"/>
                </a:moveTo>
                <a:lnTo>
                  <a:pt x="1381" y="2692"/>
                </a:lnTo>
                <a:cubicBezTo>
                  <a:pt x="1381" y="2715"/>
                  <a:pt x="1393" y="2739"/>
                  <a:pt x="1417" y="2751"/>
                </a:cubicBezTo>
                <a:lnTo>
                  <a:pt x="1453" y="2751"/>
                </a:lnTo>
                <a:cubicBezTo>
                  <a:pt x="1465" y="2751"/>
                  <a:pt x="1477" y="2751"/>
                  <a:pt x="1489" y="2739"/>
                </a:cubicBezTo>
                <a:lnTo>
                  <a:pt x="1786" y="2513"/>
                </a:lnTo>
                <a:lnTo>
                  <a:pt x="1798" y="2727"/>
                </a:lnTo>
                <a:lnTo>
                  <a:pt x="1191" y="3203"/>
                </a:lnTo>
                <a:lnTo>
                  <a:pt x="1262" y="2406"/>
                </a:lnTo>
                <a:cubicBezTo>
                  <a:pt x="1262" y="2382"/>
                  <a:pt x="1250" y="2370"/>
                  <a:pt x="1250" y="2358"/>
                </a:cubicBezTo>
                <a:lnTo>
                  <a:pt x="1417" y="2251"/>
                </a:lnTo>
                <a:close/>
                <a:moveTo>
                  <a:pt x="1810" y="1"/>
                </a:moveTo>
                <a:cubicBezTo>
                  <a:pt x="1774" y="1"/>
                  <a:pt x="1750" y="36"/>
                  <a:pt x="1750" y="72"/>
                </a:cubicBezTo>
                <a:lnTo>
                  <a:pt x="1750" y="334"/>
                </a:lnTo>
                <a:lnTo>
                  <a:pt x="1465" y="60"/>
                </a:lnTo>
                <a:cubicBezTo>
                  <a:pt x="1453" y="48"/>
                  <a:pt x="1435" y="42"/>
                  <a:pt x="1417" y="42"/>
                </a:cubicBezTo>
                <a:cubicBezTo>
                  <a:pt x="1399" y="42"/>
                  <a:pt x="1381" y="48"/>
                  <a:pt x="1369" y="60"/>
                </a:cubicBezTo>
                <a:cubicBezTo>
                  <a:pt x="1346" y="84"/>
                  <a:pt x="1346" y="132"/>
                  <a:pt x="1369" y="155"/>
                </a:cubicBezTo>
                <a:lnTo>
                  <a:pt x="1750" y="513"/>
                </a:lnTo>
                <a:cubicBezTo>
                  <a:pt x="1750" y="525"/>
                  <a:pt x="1750" y="536"/>
                  <a:pt x="1762" y="536"/>
                </a:cubicBezTo>
                <a:lnTo>
                  <a:pt x="1762" y="1025"/>
                </a:lnTo>
                <a:lnTo>
                  <a:pt x="1060" y="536"/>
                </a:lnTo>
                <a:cubicBezTo>
                  <a:pt x="1048" y="531"/>
                  <a:pt x="1033" y="528"/>
                  <a:pt x="1017" y="528"/>
                </a:cubicBezTo>
                <a:cubicBezTo>
                  <a:pt x="1000" y="528"/>
                  <a:pt x="982" y="531"/>
                  <a:pt x="965" y="536"/>
                </a:cubicBezTo>
                <a:cubicBezTo>
                  <a:pt x="941" y="560"/>
                  <a:pt x="929" y="596"/>
                  <a:pt x="929" y="620"/>
                </a:cubicBezTo>
                <a:lnTo>
                  <a:pt x="1024" y="1322"/>
                </a:lnTo>
                <a:lnTo>
                  <a:pt x="691" y="1108"/>
                </a:lnTo>
                <a:lnTo>
                  <a:pt x="631" y="608"/>
                </a:lnTo>
                <a:cubicBezTo>
                  <a:pt x="619" y="572"/>
                  <a:pt x="596" y="548"/>
                  <a:pt x="548" y="548"/>
                </a:cubicBezTo>
                <a:cubicBezTo>
                  <a:pt x="512" y="560"/>
                  <a:pt x="488" y="584"/>
                  <a:pt x="500" y="632"/>
                </a:cubicBezTo>
                <a:lnTo>
                  <a:pt x="548" y="1013"/>
                </a:lnTo>
                <a:lnTo>
                  <a:pt x="298" y="858"/>
                </a:lnTo>
                <a:cubicBezTo>
                  <a:pt x="289" y="850"/>
                  <a:pt x="278" y="846"/>
                  <a:pt x="266" y="846"/>
                </a:cubicBezTo>
                <a:cubicBezTo>
                  <a:pt x="243" y="846"/>
                  <a:pt x="218" y="859"/>
                  <a:pt x="203" y="882"/>
                </a:cubicBezTo>
                <a:cubicBezTo>
                  <a:pt x="191" y="906"/>
                  <a:pt x="203" y="953"/>
                  <a:pt x="226" y="965"/>
                </a:cubicBezTo>
                <a:lnTo>
                  <a:pt x="500" y="1144"/>
                </a:lnTo>
                <a:lnTo>
                  <a:pt x="72" y="1203"/>
                </a:lnTo>
                <a:cubicBezTo>
                  <a:pt x="36" y="1203"/>
                  <a:pt x="12" y="1239"/>
                  <a:pt x="12" y="1275"/>
                </a:cubicBezTo>
                <a:cubicBezTo>
                  <a:pt x="12" y="1310"/>
                  <a:pt x="48" y="1334"/>
                  <a:pt x="72" y="1334"/>
                </a:cubicBezTo>
                <a:lnTo>
                  <a:pt x="84" y="1334"/>
                </a:lnTo>
                <a:lnTo>
                  <a:pt x="631" y="1263"/>
                </a:lnTo>
                <a:cubicBezTo>
                  <a:pt x="643" y="1263"/>
                  <a:pt x="655" y="1251"/>
                  <a:pt x="655" y="1239"/>
                </a:cubicBezTo>
                <a:lnTo>
                  <a:pt x="1048" y="1489"/>
                </a:lnTo>
                <a:lnTo>
                  <a:pt x="1048" y="1549"/>
                </a:lnTo>
                <a:lnTo>
                  <a:pt x="215" y="1953"/>
                </a:lnTo>
                <a:cubicBezTo>
                  <a:pt x="179" y="1965"/>
                  <a:pt x="155" y="1989"/>
                  <a:pt x="155" y="2025"/>
                </a:cubicBezTo>
                <a:cubicBezTo>
                  <a:pt x="155" y="2060"/>
                  <a:pt x="179" y="2096"/>
                  <a:pt x="215" y="2108"/>
                </a:cubicBezTo>
                <a:lnTo>
                  <a:pt x="929" y="2406"/>
                </a:lnTo>
                <a:lnTo>
                  <a:pt x="619" y="2572"/>
                </a:lnTo>
                <a:lnTo>
                  <a:pt x="95" y="2382"/>
                </a:lnTo>
                <a:cubicBezTo>
                  <a:pt x="91" y="2380"/>
                  <a:pt x="86" y="2379"/>
                  <a:pt x="81" y="2379"/>
                </a:cubicBezTo>
                <a:cubicBezTo>
                  <a:pt x="56" y="2379"/>
                  <a:pt x="22" y="2400"/>
                  <a:pt x="12" y="2430"/>
                </a:cubicBezTo>
                <a:cubicBezTo>
                  <a:pt x="0" y="2465"/>
                  <a:pt x="24" y="2501"/>
                  <a:pt x="60" y="2513"/>
                </a:cubicBezTo>
                <a:lnTo>
                  <a:pt x="476" y="2656"/>
                </a:lnTo>
                <a:lnTo>
                  <a:pt x="84" y="2894"/>
                </a:lnTo>
                <a:cubicBezTo>
                  <a:pt x="48" y="2906"/>
                  <a:pt x="36" y="2953"/>
                  <a:pt x="60" y="2977"/>
                </a:cubicBezTo>
                <a:cubicBezTo>
                  <a:pt x="72" y="3001"/>
                  <a:pt x="95" y="3013"/>
                  <a:pt x="119" y="3013"/>
                </a:cubicBezTo>
                <a:cubicBezTo>
                  <a:pt x="131" y="3013"/>
                  <a:pt x="131" y="3013"/>
                  <a:pt x="143" y="3001"/>
                </a:cubicBezTo>
                <a:lnTo>
                  <a:pt x="500" y="2799"/>
                </a:lnTo>
                <a:lnTo>
                  <a:pt x="369" y="3156"/>
                </a:lnTo>
                <a:cubicBezTo>
                  <a:pt x="357" y="3192"/>
                  <a:pt x="381" y="3227"/>
                  <a:pt x="417" y="3239"/>
                </a:cubicBezTo>
                <a:lnTo>
                  <a:pt x="429" y="3239"/>
                </a:lnTo>
                <a:cubicBezTo>
                  <a:pt x="465" y="3239"/>
                  <a:pt x="488" y="3227"/>
                  <a:pt x="500" y="3203"/>
                </a:cubicBezTo>
                <a:lnTo>
                  <a:pt x="679" y="2692"/>
                </a:lnTo>
                <a:lnTo>
                  <a:pt x="1084" y="2465"/>
                </a:lnTo>
                <a:lnTo>
                  <a:pt x="1000" y="3394"/>
                </a:lnTo>
                <a:cubicBezTo>
                  <a:pt x="1000" y="3430"/>
                  <a:pt x="1012" y="3465"/>
                  <a:pt x="1048" y="3477"/>
                </a:cubicBezTo>
                <a:cubicBezTo>
                  <a:pt x="1060" y="3489"/>
                  <a:pt x="1072" y="3489"/>
                  <a:pt x="1096" y="3489"/>
                </a:cubicBezTo>
                <a:cubicBezTo>
                  <a:pt x="1108" y="3489"/>
                  <a:pt x="1131" y="3477"/>
                  <a:pt x="1143" y="3465"/>
                </a:cubicBezTo>
                <a:lnTo>
                  <a:pt x="1798" y="2965"/>
                </a:lnTo>
                <a:lnTo>
                  <a:pt x="1810" y="3299"/>
                </a:lnTo>
                <a:lnTo>
                  <a:pt x="1798" y="3299"/>
                </a:lnTo>
                <a:lnTo>
                  <a:pt x="1381" y="3656"/>
                </a:lnTo>
                <a:cubicBezTo>
                  <a:pt x="1358" y="3680"/>
                  <a:pt x="1358" y="3727"/>
                  <a:pt x="1381" y="3751"/>
                </a:cubicBezTo>
                <a:cubicBezTo>
                  <a:pt x="1393" y="3763"/>
                  <a:pt x="1417" y="3775"/>
                  <a:pt x="1429" y="3775"/>
                </a:cubicBezTo>
                <a:cubicBezTo>
                  <a:pt x="1441" y="3775"/>
                  <a:pt x="1465" y="3763"/>
                  <a:pt x="1477" y="3751"/>
                </a:cubicBezTo>
                <a:lnTo>
                  <a:pt x="1810" y="3465"/>
                </a:lnTo>
                <a:lnTo>
                  <a:pt x="1810" y="3918"/>
                </a:lnTo>
                <a:cubicBezTo>
                  <a:pt x="1810" y="3954"/>
                  <a:pt x="1846" y="3989"/>
                  <a:pt x="1881" y="3989"/>
                </a:cubicBezTo>
                <a:cubicBezTo>
                  <a:pt x="1917" y="3989"/>
                  <a:pt x="1953" y="3954"/>
                  <a:pt x="1941" y="3918"/>
                </a:cubicBezTo>
                <a:lnTo>
                  <a:pt x="1941" y="3489"/>
                </a:lnTo>
                <a:lnTo>
                  <a:pt x="2215" y="3739"/>
                </a:lnTo>
                <a:cubicBezTo>
                  <a:pt x="2227" y="3751"/>
                  <a:pt x="2239" y="3751"/>
                  <a:pt x="2262" y="3751"/>
                </a:cubicBezTo>
                <a:cubicBezTo>
                  <a:pt x="2274" y="3751"/>
                  <a:pt x="2298" y="3751"/>
                  <a:pt x="2310" y="3739"/>
                </a:cubicBezTo>
                <a:cubicBezTo>
                  <a:pt x="2334" y="3704"/>
                  <a:pt x="2334" y="3668"/>
                  <a:pt x="2310" y="3644"/>
                </a:cubicBezTo>
                <a:lnTo>
                  <a:pt x="1941" y="3311"/>
                </a:lnTo>
                <a:lnTo>
                  <a:pt x="1929" y="2930"/>
                </a:lnTo>
                <a:lnTo>
                  <a:pt x="2643" y="3430"/>
                </a:lnTo>
                <a:cubicBezTo>
                  <a:pt x="2661" y="3442"/>
                  <a:pt x="2679" y="3448"/>
                  <a:pt x="2696" y="3448"/>
                </a:cubicBezTo>
                <a:cubicBezTo>
                  <a:pt x="2712" y="3448"/>
                  <a:pt x="2727" y="3442"/>
                  <a:pt x="2739" y="3430"/>
                </a:cubicBezTo>
                <a:cubicBezTo>
                  <a:pt x="2774" y="3418"/>
                  <a:pt x="2786" y="3382"/>
                  <a:pt x="2786" y="3346"/>
                </a:cubicBezTo>
                <a:lnTo>
                  <a:pt x="2679" y="2525"/>
                </a:lnTo>
                <a:lnTo>
                  <a:pt x="2953" y="2703"/>
                </a:lnTo>
                <a:cubicBezTo>
                  <a:pt x="2953" y="2703"/>
                  <a:pt x="2953" y="2715"/>
                  <a:pt x="2953" y="2715"/>
                </a:cubicBezTo>
                <a:lnTo>
                  <a:pt x="3024" y="3251"/>
                </a:lnTo>
                <a:cubicBezTo>
                  <a:pt x="3036" y="3287"/>
                  <a:pt x="3060" y="3311"/>
                  <a:pt x="3096" y="3311"/>
                </a:cubicBezTo>
                <a:lnTo>
                  <a:pt x="3108" y="3311"/>
                </a:lnTo>
                <a:cubicBezTo>
                  <a:pt x="3143" y="3311"/>
                  <a:pt x="3167" y="3275"/>
                  <a:pt x="3155" y="3239"/>
                </a:cubicBezTo>
                <a:lnTo>
                  <a:pt x="3096" y="2799"/>
                </a:lnTo>
                <a:lnTo>
                  <a:pt x="3489" y="3037"/>
                </a:lnTo>
                <a:cubicBezTo>
                  <a:pt x="3501" y="3049"/>
                  <a:pt x="3513" y="3049"/>
                  <a:pt x="3524" y="3049"/>
                </a:cubicBezTo>
                <a:cubicBezTo>
                  <a:pt x="3548" y="3049"/>
                  <a:pt x="3560" y="3037"/>
                  <a:pt x="3572" y="3025"/>
                </a:cubicBezTo>
                <a:cubicBezTo>
                  <a:pt x="3596" y="2989"/>
                  <a:pt x="3584" y="2953"/>
                  <a:pt x="3560" y="2930"/>
                </a:cubicBezTo>
                <a:lnTo>
                  <a:pt x="3215" y="2715"/>
                </a:lnTo>
                <a:lnTo>
                  <a:pt x="3584" y="2656"/>
                </a:lnTo>
                <a:cubicBezTo>
                  <a:pt x="3620" y="2656"/>
                  <a:pt x="3644" y="2620"/>
                  <a:pt x="3644" y="2584"/>
                </a:cubicBezTo>
                <a:cubicBezTo>
                  <a:pt x="3634" y="2545"/>
                  <a:pt x="3616" y="2522"/>
                  <a:pt x="3589" y="2522"/>
                </a:cubicBezTo>
                <a:cubicBezTo>
                  <a:pt x="3584" y="2522"/>
                  <a:pt x="3578" y="2523"/>
                  <a:pt x="3572" y="2525"/>
                </a:cubicBezTo>
                <a:lnTo>
                  <a:pt x="3036" y="2596"/>
                </a:lnTo>
                <a:lnTo>
                  <a:pt x="2715" y="2382"/>
                </a:lnTo>
                <a:lnTo>
                  <a:pt x="3501" y="2013"/>
                </a:lnTo>
                <a:cubicBezTo>
                  <a:pt x="3536" y="2001"/>
                  <a:pt x="3548" y="1965"/>
                  <a:pt x="3548" y="1930"/>
                </a:cubicBezTo>
                <a:cubicBezTo>
                  <a:pt x="3548" y="1894"/>
                  <a:pt x="3524" y="1870"/>
                  <a:pt x="3501" y="1846"/>
                </a:cubicBezTo>
                <a:lnTo>
                  <a:pt x="2691" y="1525"/>
                </a:lnTo>
                <a:lnTo>
                  <a:pt x="3072" y="1298"/>
                </a:lnTo>
                <a:lnTo>
                  <a:pt x="3548" y="1465"/>
                </a:lnTo>
                <a:lnTo>
                  <a:pt x="3572" y="1465"/>
                </a:lnTo>
                <a:cubicBezTo>
                  <a:pt x="3596" y="1465"/>
                  <a:pt x="3620" y="1453"/>
                  <a:pt x="3632" y="1429"/>
                </a:cubicBezTo>
                <a:cubicBezTo>
                  <a:pt x="3644" y="1394"/>
                  <a:pt x="3632" y="1358"/>
                  <a:pt x="3596" y="1346"/>
                </a:cubicBezTo>
                <a:lnTo>
                  <a:pt x="3227" y="1215"/>
                </a:lnTo>
                <a:lnTo>
                  <a:pt x="3477" y="1060"/>
                </a:lnTo>
                <a:cubicBezTo>
                  <a:pt x="3513" y="1048"/>
                  <a:pt x="3524" y="1001"/>
                  <a:pt x="3501" y="977"/>
                </a:cubicBezTo>
                <a:cubicBezTo>
                  <a:pt x="3493" y="954"/>
                  <a:pt x="3470" y="941"/>
                  <a:pt x="3449" y="941"/>
                </a:cubicBezTo>
                <a:cubicBezTo>
                  <a:pt x="3437" y="941"/>
                  <a:pt x="3426" y="945"/>
                  <a:pt x="3417" y="953"/>
                </a:cubicBezTo>
                <a:lnTo>
                  <a:pt x="3132" y="1120"/>
                </a:lnTo>
                <a:lnTo>
                  <a:pt x="3132" y="1120"/>
                </a:lnTo>
                <a:lnTo>
                  <a:pt x="3286" y="703"/>
                </a:lnTo>
                <a:cubicBezTo>
                  <a:pt x="3298" y="667"/>
                  <a:pt x="3274" y="632"/>
                  <a:pt x="3239" y="620"/>
                </a:cubicBezTo>
                <a:cubicBezTo>
                  <a:pt x="3230" y="617"/>
                  <a:pt x="3221" y="615"/>
                  <a:pt x="3212" y="615"/>
                </a:cubicBezTo>
                <a:cubicBezTo>
                  <a:pt x="3187" y="615"/>
                  <a:pt x="3164" y="629"/>
                  <a:pt x="3155" y="656"/>
                </a:cubicBezTo>
                <a:lnTo>
                  <a:pt x="2977" y="1168"/>
                </a:lnTo>
                <a:cubicBezTo>
                  <a:pt x="2965" y="1179"/>
                  <a:pt x="2965" y="1191"/>
                  <a:pt x="2977" y="1215"/>
                </a:cubicBezTo>
                <a:lnTo>
                  <a:pt x="2643" y="1406"/>
                </a:lnTo>
                <a:lnTo>
                  <a:pt x="2715" y="572"/>
                </a:lnTo>
                <a:cubicBezTo>
                  <a:pt x="2715" y="536"/>
                  <a:pt x="2691" y="513"/>
                  <a:pt x="2667" y="489"/>
                </a:cubicBezTo>
                <a:cubicBezTo>
                  <a:pt x="2652" y="484"/>
                  <a:pt x="2638" y="481"/>
                  <a:pt x="2624" y="481"/>
                </a:cubicBezTo>
                <a:cubicBezTo>
                  <a:pt x="2604" y="481"/>
                  <a:pt x="2586" y="487"/>
                  <a:pt x="2572" y="501"/>
                </a:cubicBezTo>
                <a:lnTo>
                  <a:pt x="1893" y="1025"/>
                </a:lnTo>
                <a:lnTo>
                  <a:pt x="1893" y="525"/>
                </a:lnTo>
                <a:lnTo>
                  <a:pt x="2274" y="203"/>
                </a:lnTo>
                <a:cubicBezTo>
                  <a:pt x="2298" y="179"/>
                  <a:pt x="2298" y="132"/>
                  <a:pt x="2274" y="108"/>
                </a:cubicBezTo>
                <a:cubicBezTo>
                  <a:pt x="2262" y="96"/>
                  <a:pt x="2248" y="90"/>
                  <a:pt x="2231" y="90"/>
                </a:cubicBezTo>
                <a:cubicBezTo>
                  <a:pt x="2215" y="90"/>
                  <a:pt x="2197" y="96"/>
                  <a:pt x="2179" y="108"/>
                </a:cubicBezTo>
                <a:lnTo>
                  <a:pt x="1881" y="358"/>
                </a:lnTo>
                <a:lnTo>
                  <a:pt x="1881" y="72"/>
                </a:lnTo>
                <a:cubicBezTo>
                  <a:pt x="1881" y="36"/>
                  <a:pt x="1846" y="1"/>
                  <a:pt x="1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4"/>
          <p:cNvSpPr/>
          <p:nvPr/>
        </p:nvSpPr>
        <p:spPr>
          <a:xfrm rot="5400000">
            <a:off x="8560499" y="1298149"/>
            <a:ext cx="125558" cy="125561"/>
          </a:xfrm>
          <a:custGeom>
            <a:avLst/>
            <a:gdLst/>
            <a:ahLst/>
            <a:cxnLst/>
            <a:rect l="l" t="t" r="r" b="b"/>
            <a:pathLst>
              <a:path w="1430" h="1430" extrusionOk="0">
                <a:moveTo>
                  <a:pt x="715" y="1"/>
                </a:moveTo>
                <a:lnTo>
                  <a:pt x="465" y="465"/>
                </a:lnTo>
                <a:lnTo>
                  <a:pt x="1" y="715"/>
                </a:lnTo>
                <a:lnTo>
                  <a:pt x="465" y="977"/>
                </a:lnTo>
                <a:lnTo>
                  <a:pt x="715" y="1429"/>
                </a:lnTo>
                <a:lnTo>
                  <a:pt x="965" y="977"/>
                </a:lnTo>
                <a:lnTo>
                  <a:pt x="1429" y="715"/>
                </a:lnTo>
                <a:lnTo>
                  <a:pt x="965" y="465"/>
                </a:lnTo>
                <a:lnTo>
                  <a:pt x="7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4"/>
          <p:cNvSpPr/>
          <p:nvPr/>
        </p:nvSpPr>
        <p:spPr>
          <a:xfrm rot="5400000">
            <a:off x="8657031" y="238621"/>
            <a:ext cx="152827" cy="152830"/>
          </a:xfrm>
          <a:custGeom>
            <a:avLst/>
            <a:gdLst/>
            <a:ahLst/>
            <a:cxnLst/>
            <a:rect l="l" t="t" r="r" b="b"/>
            <a:pathLst>
              <a:path w="1168" h="1168" extrusionOk="0">
                <a:moveTo>
                  <a:pt x="584" y="1"/>
                </a:moveTo>
                <a:lnTo>
                  <a:pt x="381" y="382"/>
                </a:lnTo>
                <a:lnTo>
                  <a:pt x="0" y="584"/>
                </a:lnTo>
                <a:lnTo>
                  <a:pt x="381" y="799"/>
                </a:lnTo>
                <a:lnTo>
                  <a:pt x="584" y="1168"/>
                </a:lnTo>
                <a:lnTo>
                  <a:pt x="798" y="799"/>
                </a:lnTo>
                <a:lnTo>
                  <a:pt x="1167" y="584"/>
                </a:lnTo>
                <a:lnTo>
                  <a:pt x="798" y="382"/>
                </a:lnTo>
                <a:lnTo>
                  <a:pt x="58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4"/>
          <p:cNvSpPr/>
          <p:nvPr/>
        </p:nvSpPr>
        <p:spPr>
          <a:xfrm rot="5400000">
            <a:off x="7767612" y="1279098"/>
            <a:ext cx="163687" cy="163690"/>
          </a:xfrm>
          <a:custGeom>
            <a:avLst/>
            <a:gdLst/>
            <a:ahLst/>
            <a:cxnLst/>
            <a:rect l="l" t="t" r="r" b="b"/>
            <a:pathLst>
              <a:path w="1251" h="1251" extrusionOk="0">
                <a:moveTo>
                  <a:pt x="619" y="1"/>
                </a:moveTo>
                <a:lnTo>
                  <a:pt x="405" y="405"/>
                </a:lnTo>
                <a:lnTo>
                  <a:pt x="0" y="632"/>
                </a:lnTo>
                <a:lnTo>
                  <a:pt x="405" y="846"/>
                </a:lnTo>
                <a:lnTo>
                  <a:pt x="619" y="1251"/>
                </a:lnTo>
                <a:lnTo>
                  <a:pt x="845" y="846"/>
                </a:lnTo>
                <a:lnTo>
                  <a:pt x="1250" y="632"/>
                </a:lnTo>
                <a:lnTo>
                  <a:pt x="845" y="405"/>
                </a:lnTo>
                <a:lnTo>
                  <a:pt x="6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4"/>
          <p:cNvSpPr/>
          <p:nvPr/>
        </p:nvSpPr>
        <p:spPr>
          <a:xfrm rot="5400000">
            <a:off x="7766830" y="781"/>
            <a:ext cx="324103" cy="322539"/>
          </a:xfrm>
          <a:custGeom>
            <a:avLst/>
            <a:gdLst/>
            <a:ahLst/>
            <a:cxnLst/>
            <a:rect l="l" t="t" r="r" b="b"/>
            <a:pathLst>
              <a:path w="2477" h="2465" extrusionOk="0">
                <a:moveTo>
                  <a:pt x="1238" y="0"/>
                </a:moveTo>
                <a:lnTo>
                  <a:pt x="798" y="798"/>
                </a:lnTo>
                <a:lnTo>
                  <a:pt x="0" y="1227"/>
                </a:lnTo>
                <a:lnTo>
                  <a:pt x="798" y="1667"/>
                </a:lnTo>
                <a:lnTo>
                  <a:pt x="1238" y="2465"/>
                </a:lnTo>
                <a:lnTo>
                  <a:pt x="1679" y="1667"/>
                </a:lnTo>
                <a:lnTo>
                  <a:pt x="2477" y="1227"/>
                </a:lnTo>
                <a:lnTo>
                  <a:pt x="1679" y="798"/>
                </a:lnTo>
                <a:lnTo>
                  <a:pt x="12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" name="Google Shape;638;p14"/>
          <p:cNvGrpSpPr/>
          <p:nvPr/>
        </p:nvGrpSpPr>
        <p:grpSpPr>
          <a:xfrm>
            <a:off x="6577305" y="278908"/>
            <a:ext cx="381945" cy="359960"/>
            <a:chOff x="6152156" y="193729"/>
            <a:chExt cx="437509" cy="412325"/>
          </a:xfrm>
        </p:grpSpPr>
        <p:sp>
          <p:nvSpPr>
            <p:cNvPr id="639" name="Google Shape;639;p14"/>
            <p:cNvSpPr/>
            <p:nvPr/>
          </p:nvSpPr>
          <p:spPr>
            <a:xfrm rot="5400000">
              <a:off x="6468185" y="299021"/>
              <a:ext cx="26829" cy="208936"/>
            </a:xfrm>
            <a:custGeom>
              <a:avLst/>
              <a:gdLst/>
              <a:ahLst/>
              <a:cxnLst/>
              <a:rect l="l" t="t" r="r" b="b"/>
              <a:pathLst>
                <a:path w="179" h="1394" extrusionOk="0">
                  <a:moveTo>
                    <a:pt x="83" y="1"/>
                  </a:moveTo>
                  <a:cubicBezTo>
                    <a:pt x="36" y="1"/>
                    <a:pt x="0" y="48"/>
                    <a:pt x="0" y="96"/>
                  </a:cubicBezTo>
                  <a:lnTo>
                    <a:pt x="0" y="1299"/>
                  </a:lnTo>
                  <a:cubicBezTo>
                    <a:pt x="0" y="1346"/>
                    <a:pt x="36" y="1394"/>
                    <a:pt x="83" y="1394"/>
                  </a:cubicBezTo>
                  <a:cubicBezTo>
                    <a:pt x="131" y="1394"/>
                    <a:pt x="179" y="1346"/>
                    <a:pt x="179" y="1299"/>
                  </a:cubicBezTo>
                  <a:lnTo>
                    <a:pt x="179" y="96"/>
                  </a:lnTo>
                  <a:cubicBezTo>
                    <a:pt x="179" y="48"/>
                    <a:pt x="131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 rot="5400000">
              <a:off x="6470883" y="292726"/>
              <a:ext cx="25030" cy="212533"/>
            </a:xfrm>
            <a:custGeom>
              <a:avLst/>
              <a:gdLst/>
              <a:ahLst/>
              <a:cxnLst/>
              <a:rect l="l" t="t" r="r" b="b"/>
              <a:pathLst>
                <a:path w="167" h="1418" extrusionOk="0">
                  <a:moveTo>
                    <a:pt x="84" y="1"/>
                  </a:moveTo>
                  <a:cubicBezTo>
                    <a:pt x="36" y="1"/>
                    <a:pt x="0" y="49"/>
                    <a:pt x="0" y="96"/>
                  </a:cubicBezTo>
                  <a:lnTo>
                    <a:pt x="0" y="1323"/>
                  </a:lnTo>
                  <a:cubicBezTo>
                    <a:pt x="0" y="1370"/>
                    <a:pt x="36" y="1418"/>
                    <a:pt x="84" y="1418"/>
                  </a:cubicBezTo>
                  <a:cubicBezTo>
                    <a:pt x="131" y="1418"/>
                    <a:pt x="167" y="1370"/>
                    <a:pt x="167" y="1323"/>
                  </a:cubicBezTo>
                  <a:lnTo>
                    <a:pt x="167" y="96"/>
                  </a:lnTo>
                  <a:cubicBezTo>
                    <a:pt x="167" y="37"/>
                    <a:pt x="13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 rot="5400000">
              <a:off x="6466537" y="318355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96" y="1"/>
                  </a:moveTo>
                  <a:cubicBezTo>
                    <a:pt x="75" y="1"/>
                    <a:pt x="54" y="9"/>
                    <a:pt x="36" y="27"/>
                  </a:cubicBezTo>
                  <a:cubicBezTo>
                    <a:pt x="1" y="63"/>
                    <a:pt x="1" y="123"/>
                    <a:pt x="25" y="146"/>
                  </a:cubicBezTo>
                  <a:lnTo>
                    <a:pt x="465" y="611"/>
                  </a:lnTo>
                  <a:cubicBezTo>
                    <a:pt x="489" y="635"/>
                    <a:pt x="513" y="635"/>
                    <a:pt x="537" y="635"/>
                  </a:cubicBezTo>
                  <a:cubicBezTo>
                    <a:pt x="548" y="635"/>
                    <a:pt x="572" y="635"/>
                    <a:pt x="596" y="611"/>
                  </a:cubicBezTo>
                  <a:cubicBezTo>
                    <a:pt x="632" y="587"/>
                    <a:pt x="632" y="527"/>
                    <a:pt x="596" y="492"/>
                  </a:cubicBezTo>
                  <a:lnTo>
                    <a:pt x="156" y="27"/>
                  </a:lnTo>
                  <a:cubicBezTo>
                    <a:pt x="138" y="9"/>
                    <a:pt x="117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 rot="5400000">
              <a:off x="6466537" y="386252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532" y="1"/>
                  </a:moveTo>
                  <a:cubicBezTo>
                    <a:pt x="509" y="1"/>
                    <a:pt x="488" y="9"/>
                    <a:pt x="476" y="27"/>
                  </a:cubicBezTo>
                  <a:lnTo>
                    <a:pt x="36" y="492"/>
                  </a:lnTo>
                  <a:cubicBezTo>
                    <a:pt x="0" y="527"/>
                    <a:pt x="0" y="587"/>
                    <a:pt x="36" y="611"/>
                  </a:cubicBezTo>
                  <a:cubicBezTo>
                    <a:pt x="60" y="635"/>
                    <a:pt x="72" y="635"/>
                    <a:pt x="95" y="635"/>
                  </a:cubicBezTo>
                  <a:cubicBezTo>
                    <a:pt x="119" y="635"/>
                    <a:pt x="143" y="623"/>
                    <a:pt x="155" y="611"/>
                  </a:cubicBezTo>
                  <a:lnTo>
                    <a:pt x="596" y="146"/>
                  </a:lnTo>
                  <a:cubicBezTo>
                    <a:pt x="631" y="123"/>
                    <a:pt x="631" y="63"/>
                    <a:pt x="596" y="27"/>
                  </a:cubicBezTo>
                  <a:cubicBezTo>
                    <a:pt x="578" y="9"/>
                    <a:pt x="554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 rot="5400000">
              <a:off x="6244109" y="294524"/>
              <a:ext cx="26829" cy="210735"/>
            </a:xfrm>
            <a:custGeom>
              <a:avLst/>
              <a:gdLst/>
              <a:ahLst/>
              <a:cxnLst/>
              <a:rect l="l" t="t" r="r" b="b"/>
              <a:pathLst>
                <a:path w="179" h="1406" extrusionOk="0">
                  <a:moveTo>
                    <a:pt x="95" y="0"/>
                  </a:moveTo>
                  <a:cubicBezTo>
                    <a:pt x="48" y="0"/>
                    <a:pt x="0" y="36"/>
                    <a:pt x="0" y="83"/>
                  </a:cubicBezTo>
                  <a:lnTo>
                    <a:pt x="0" y="1322"/>
                  </a:lnTo>
                  <a:cubicBezTo>
                    <a:pt x="0" y="1369"/>
                    <a:pt x="48" y="1405"/>
                    <a:pt x="95" y="1405"/>
                  </a:cubicBezTo>
                  <a:cubicBezTo>
                    <a:pt x="143" y="1405"/>
                    <a:pt x="179" y="1369"/>
                    <a:pt x="179" y="1322"/>
                  </a:cubicBezTo>
                  <a:lnTo>
                    <a:pt x="179" y="83"/>
                  </a:lnTo>
                  <a:cubicBezTo>
                    <a:pt x="179" y="36"/>
                    <a:pt x="14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 rot="5400000">
              <a:off x="6181008" y="386252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101" y="1"/>
                  </a:moveTo>
                  <a:cubicBezTo>
                    <a:pt x="78" y="1"/>
                    <a:pt x="54" y="9"/>
                    <a:pt x="36" y="27"/>
                  </a:cubicBezTo>
                  <a:cubicBezTo>
                    <a:pt x="0" y="63"/>
                    <a:pt x="0" y="111"/>
                    <a:pt x="36" y="146"/>
                  </a:cubicBezTo>
                  <a:lnTo>
                    <a:pt x="476" y="611"/>
                  </a:lnTo>
                  <a:cubicBezTo>
                    <a:pt x="488" y="623"/>
                    <a:pt x="512" y="635"/>
                    <a:pt x="536" y="635"/>
                  </a:cubicBezTo>
                  <a:cubicBezTo>
                    <a:pt x="560" y="635"/>
                    <a:pt x="584" y="635"/>
                    <a:pt x="596" y="611"/>
                  </a:cubicBezTo>
                  <a:cubicBezTo>
                    <a:pt x="631" y="575"/>
                    <a:pt x="631" y="527"/>
                    <a:pt x="596" y="492"/>
                  </a:cubicBezTo>
                  <a:lnTo>
                    <a:pt x="167" y="27"/>
                  </a:lnTo>
                  <a:cubicBezTo>
                    <a:pt x="149" y="9"/>
                    <a:pt x="125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 rot="5400000">
              <a:off x="6181008" y="316557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541" y="1"/>
                  </a:moveTo>
                  <a:cubicBezTo>
                    <a:pt x="519" y="1"/>
                    <a:pt x="495" y="9"/>
                    <a:pt x="477" y="27"/>
                  </a:cubicBezTo>
                  <a:lnTo>
                    <a:pt x="37" y="492"/>
                  </a:lnTo>
                  <a:cubicBezTo>
                    <a:pt x="1" y="527"/>
                    <a:pt x="13" y="575"/>
                    <a:pt x="37" y="611"/>
                  </a:cubicBezTo>
                  <a:cubicBezTo>
                    <a:pt x="60" y="623"/>
                    <a:pt x="84" y="635"/>
                    <a:pt x="108" y="635"/>
                  </a:cubicBezTo>
                  <a:cubicBezTo>
                    <a:pt x="132" y="635"/>
                    <a:pt x="156" y="623"/>
                    <a:pt x="168" y="611"/>
                  </a:cubicBezTo>
                  <a:lnTo>
                    <a:pt x="608" y="146"/>
                  </a:lnTo>
                  <a:cubicBezTo>
                    <a:pt x="632" y="111"/>
                    <a:pt x="632" y="63"/>
                    <a:pt x="596" y="27"/>
                  </a:cubicBezTo>
                  <a:cubicBezTo>
                    <a:pt x="584" y="9"/>
                    <a:pt x="563" y="1"/>
                    <a:pt x="5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 rot="5400000">
              <a:off x="6215408" y="239291"/>
              <a:ext cx="191097" cy="117658"/>
            </a:xfrm>
            <a:custGeom>
              <a:avLst/>
              <a:gdLst/>
              <a:ahLst/>
              <a:cxnLst/>
              <a:rect l="l" t="t" r="r" b="b"/>
              <a:pathLst>
                <a:path w="1275" h="785" extrusionOk="0">
                  <a:moveTo>
                    <a:pt x="1166" y="1"/>
                  </a:moveTo>
                  <a:cubicBezTo>
                    <a:pt x="1154" y="1"/>
                    <a:pt x="1142" y="4"/>
                    <a:pt x="1132" y="10"/>
                  </a:cubicBezTo>
                  <a:lnTo>
                    <a:pt x="48" y="629"/>
                  </a:lnTo>
                  <a:cubicBezTo>
                    <a:pt x="13" y="653"/>
                    <a:pt x="1" y="701"/>
                    <a:pt x="25" y="749"/>
                  </a:cubicBezTo>
                  <a:cubicBezTo>
                    <a:pt x="37" y="772"/>
                    <a:pt x="60" y="784"/>
                    <a:pt x="96" y="784"/>
                  </a:cubicBezTo>
                  <a:cubicBezTo>
                    <a:pt x="108" y="784"/>
                    <a:pt x="132" y="784"/>
                    <a:pt x="144" y="772"/>
                  </a:cubicBezTo>
                  <a:lnTo>
                    <a:pt x="1215" y="165"/>
                  </a:lnTo>
                  <a:cubicBezTo>
                    <a:pt x="1251" y="141"/>
                    <a:pt x="1275" y="94"/>
                    <a:pt x="1251" y="46"/>
                  </a:cubicBezTo>
                  <a:cubicBezTo>
                    <a:pt x="1234" y="20"/>
                    <a:pt x="1198" y="1"/>
                    <a:pt x="1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 rot="5400000">
              <a:off x="6237589" y="229700"/>
              <a:ext cx="57254" cy="117208"/>
            </a:xfrm>
            <a:custGeom>
              <a:avLst/>
              <a:gdLst/>
              <a:ahLst/>
              <a:cxnLst/>
              <a:rect l="l" t="t" r="r" b="b"/>
              <a:pathLst>
                <a:path w="382" h="782" extrusionOk="0">
                  <a:moveTo>
                    <a:pt x="279" y="0"/>
                  </a:moveTo>
                  <a:cubicBezTo>
                    <a:pt x="244" y="0"/>
                    <a:pt x="213" y="30"/>
                    <a:pt x="203" y="68"/>
                  </a:cubicBezTo>
                  <a:lnTo>
                    <a:pt x="13" y="675"/>
                  </a:lnTo>
                  <a:cubicBezTo>
                    <a:pt x="1" y="722"/>
                    <a:pt x="25" y="770"/>
                    <a:pt x="72" y="782"/>
                  </a:cubicBezTo>
                  <a:lnTo>
                    <a:pt x="96" y="782"/>
                  </a:lnTo>
                  <a:cubicBezTo>
                    <a:pt x="132" y="782"/>
                    <a:pt x="168" y="758"/>
                    <a:pt x="179" y="722"/>
                  </a:cubicBezTo>
                  <a:lnTo>
                    <a:pt x="370" y="115"/>
                  </a:lnTo>
                  <a:cubicBezTo>
                    <a:pt x="382" y="68"/>
                    <a:pt x="346" y="20"/>
                    <a:pt x="310" y="8"/>
                  </a:cubicBezTo>
                  <a:cubicBezTo>
                    <a:pt x="300" y="3"/>
                    <a:pt x="290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 rot="5400000">
              <a:off x="6264943" y="229175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95" y="0"/>
                  </a:moveTo>
                  <a:cubicBezTo>
                    <a:pt x="56" y="0"/>
                    <a:pt x="22" y="24"/>
                    <a:pt x="12" y="63"/>
                  </a:cubicBezTo>
                  <a:cubicBezTo>
                    <a:pt x="0" y="111"/>
                    <a:pt x="24" y="158"/>
                    <a:pt x="72" y="170"/>
                  </a:cubicBezTo>
                  <a:lnTo>
                    <a:pt x="691" y="325"/>
                  </a:lnTo>
                  <a:cubicBezTo>
                    <a:pt x="703" y="325"/>
                    <a:pt x="703" y="337"/>
                    <a:pt x="715" y="337"/>
                  </a:cubicBezTo>
                  <a:cubicBezTo>
                    <a:pt x="750" y="337"/>
                    <a:pt x="786" y="301"/>
                    <a:pt x="798" y="265"/>
                  </a:cubicBezTo>
                  <a:cubicBezTo>
                    <a:pt x="810" y="218"/>
                    <a:pt x="774" y="170"/>
                    <a:pt x="739" y="158"/>
                  </a:cubicBezTo>
                  <a:lnTo>
                    <a:pt x="119" y="3"/>
                  </a:ln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 rot="5400000">
              <a:off x="6215408" y="442832"/>
              <a:ext cx="191097" cy="117658"/>
            </a:xfrm>
            <a:custGeom>
              <a:avLst/>
              <a:gdLst/>
              <a:ahLst/>
              <a:cxnLst/>
              <a:rect l="l" t="t" r="r" b="b"/>
              <a:pathLst>
                <a:path w="1275" h="785" extrusionOk="0">
                  <a:moveTo>
                    <a:pt x="109" y="1"/>
                  </a:moveTo>
                  <a:cubicBezTo>
                    <a:pt x="77" y="1"/>
                    <a:pt x="41" y="20"/>
                    <a:pt x="24" y="46"/>
                  </a:cubicBezTo>
                  <a:cubicBezTo>
                    <a:pt x="0" y="94"/>
                    <a:pt x="12" y="141"/>
                    <a:pt x="60" y="165"/>
                  </a:cubicBezTo>
                  <a:lnTo>
                    <a:pt x="1131" y="772"/>
                  </a:lnTo>
                  <a:cubicBezTo>
                    <a:pt x="1143" y="784"/>
                    <a:pt x="1167" y="784"/>
                    <a:pt x="1179" y="784"/>
                  </a:cubicBezTo>
                  <a:cubicBezTo>
                    <a:pt x="1215" y="784"/>
                    <a:pt x="1238" y="772"/>
                    <a:pt x="1250" y="749"/>
                  </a:cubicBezTo>
                  <a:cubicBezTo>
                    <a:pt x="1274" y="701"/>
                    <a:pt x="1262" y="653"/>
                    <a:pt x="1227" y="629"/>
                  </a:cubicBezTo>
                  <a:lnTo>
                    <a:pt x="143" y="10"/>
                  </a:lnTo>
                  <a:cubicBezTo>
                    <a:pt x="133" y="4"/>
                    <a:pt x="12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 rot="5400000">
              <a:off x="6237589" y="452875"/>
              <a:ext cx="57254" cy="117208"/>
            </a:xfrm>
            <a:custGeom>
              <a:avLst/>
              <a:gdLst/>
              <a:ahLst/>
              <a:cxnLst/>
              <a:rect l="l" t="t" r="r" b="b"/>
              <a:pathLst>
                <a:path w="382" h="782" extrusionOk="0">
                  <a:moveTo>
                    <a:pt x="103" y="0"/>
                  </a:moveTo>
                  <a:cubicBezTo>
                    <a:pt x="93" y="0"/>
                    <a:pt x="82" y="3"/>
                    <a:pt x="72" y="8"/>
                  </a:cubicBezTo>
                  <a:cubicBezTo>
                    <a:pt x="24" y="20"/>
                    <a:pt x="0" y="68"/>
                    <a:pt x="12" y="115"/>
                  </a:cubicBezTo>
                  <a:lnTo>
                    <a:pt x="203" y="722"/>
                  </a:lnTo>
                  <a:cubicBezTo>
                    <a:pt x="214" y="758"/>
                    <a:pt x="250" y="782"/>
                    <a:pt x="286" y="782"/>
                  </a:cubicBezTo>
                  <a:lnTo>
                    <a:pt x="310" y="782"/>
                  </a:lnTo>
                  <a:cubicBezTo>
                    <a:pt x="357" y="770"/>
                    <a:pt x="381" y="710"/>
                    <a:pt x="369" y="675"/>
                  </a:cubicBezTo>
                  <a:lnTo>
                    <a:pt x="179" y="56"/>
                  </a:lnTo>
                  <a:cubicBezTo>
                    <a:pt x="170" y="28"/>
                    <a:pt x="13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 rot="5400000">
              <a:off x="6264943" y="520097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715" y="0"/>
                  </a:moveTo>
                  <a:cubicBezTo>
                    <a:pt x="707" y="0"/>
                    <a:pt x="699" y="1"/>
                    <a:pt x="691" y="3"/>
                  </a:cubicBezTo>
                  <a:lnTo>
                    <a:pt x="71" y="158"/>
                  </a:lnTo>
                  <a:cubicBezTo>
                    <a:pt x="24" y="170"/>
                    <a:pt x="0" y="218"/>
                    <a:pt x="12" y="265"/>
                  </a:cubicBezTo>
                  <a:cubicBezTo>
                    <a:pt x="24" y="301"/>
                    <a:pt x="60" y="337"/>
                    <a:pt x="95" y="337"/>
                  </a:cubicBezTo>
                  <a:cubicBezTo>
                    <a:pt x="107" y="337"/>
                    <a:pt x="107" y="337"/>
                    <a:pt x="119" y="325"/>
                  </a:cubicBezTo>
                  <a:lnTo>
                    <a:pt x="738" y="170"/>
                  </a:lnTo>
                  <a:cubicBezTo>
                    <a:pt x="786" y="158"/>
                    <a:pt x="810" y="111"/>
                    <a:pt x="798" y="63"/>
                  </a:cubicBezTo>
                  <a:cubicBezTo>
                    <a:pt x="788" y="24"/>
                    <a:pt x="754" y="0"/>
                    <a:pt x="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 rot="5400000">
              <a:off x="6330668" y="238242"/>
              <a:ext cx="192896" cy="117958"/>
            </a:xfrm>
            <a:custGeom>
              <a:avLst/>
              <a:gdLst/>
              <a:ahLst/>
              <a:cxnLst/>
              <a:rect l="l" t="t" r="r" b="b"/>
              <a:pathLst>
                <a:path w="1287" h="787" extrusionOk="0">
                  <a:moveTo>
                    <a:pt x="105" y="1"/>
                  </a:moveTo>
                  <a:cubicBezTo>
                    <a:pt x="79" y="1"/>
                    <a:pt x="53" y="16"/>
                    <a:pt x="37" y="48"/>
                  </a:cubicBezTo>
                  <a:cubicBezTo>
                    <a:pt x="1" y="84"/>
                    <a:pt x="25" y="143"/>
                    <a:pt x="60" y="167"/>
                  </a:cubicBezTo>
                  <a:lnTo>
                    <a:pt x="1144" y="774"/>
                  </a:lnTo>
                  <a:cubicBezTo>
                    <a:pt x="1156" y="786"/>
                    <a:pt x="1168" y="786"/>
                    <a:pt x="1180" y="786"/>
                  </a:cubicBezTo>
                  <a:cubicBezTo>
                    <a:pt x="1215" y="786"/>
                    <a:pt x="1239" y="774"/>
                    <a:pt x="1263" y="739"/>
                  </a:cubicBezTo>
                  <a:cubicBezTo>
                    <a:pt x="1287" y="703"/>
                    <a:pt x="1263" y="643"/>
                    <a:pt x="1227" y="620"/>
                  </a:cubicBezTo>
                  <a:lnTo>
                    <a:pt x="144" y="12"/>
                  </a:lnTo>
                  <a:cubicBezTo>
                    <a:pt x="132" y="5"/>
                    <a:pt x="119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 rot="5400000">
              <a:off x="6442480" y="230000"/>
              <a:ext cx="57254" cy="116609"/>
            </a:xfrm>
            <a:custGeom>
              <a:avLst/>
              <a:gdLst/>
              <a:ahLst/>
              <a:cxnLst/>
              <a:rect l="l" t="t" r="r" b="b"/>
              <a:pathLst>
                <a:path w="382" h="778" extrusionOk="0">
                  <a:moveTo>
                    <a:pt x="97" y="1"/>
                  </a:moveTo>
                  <a:cubicBezTo>
                    <a:pt x="89" y="1"/>
                    <a:pt x="80" y="2"/>
                    <a:pt x="72" y="4"/>
                  </a:cubicBezTo>
                  <a:cubicBezTo>
                    <a:pt x="25" y="16"/>
                    <a:pt x="1" y="63"/>
                    <a:pt x="13" y="111"/>
                  </a:cubicBezTo>
                  <a:lnTo>
                    <a:pt x="203" y="718"/>
                  </a:lnTo>
                  <a:cubicBezTo>
                    <a:pt x="203" y="754"/>
                    <a:pt x="239" y="778"/>
                    <a:pt x="287" y="778"/>
                  </a:cubicBezTo>
                  <a:lnTo>
                    <a:pt x="310" y="778"/>
                  </a:lnTo>
                  <a:cubicBezTo>
                    <a:pt x="358" y="766"/>
                    <a:pt x="382" y="718"/>
                    <a:pt x="370" y="671"/>
                  </a:cubicBezTo>
                  <a:lnTo>
                    <a:pt x="179" y="63"/>
                  </a:lnTo>
                  <a:cubicBezTo>
                    <a:pt x="170" y="24"/>
                    <a:pt x="13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 rot="5400000">
              <a:off x="6350527" y="229175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710" y="1"/>
                  </a:moveTo>
                  <a:cubicBezTo>
                    <a:pt x="703" y="1"/>
                    <a:pt x="697" y="1"/>
                    <a:pt x="691" y="3"/>
                  </a:cubicBezTo>
                  <a:lnTo>
                    <a:pt x="72" y="170"/>
                  </a:lnTo>
                  <a:cubicBezTo>
                    <a:pt x="24" y="182"/>
                    <a:pt x="0" y="229"/>
                    <a:pt x="12" y="265"/>
                  </a:cubicBezTo>
                  <a:cubicBezTo>
                    <a:pt x="24" y="312"/>
                    <a:pt x="60" y="336"/>
                    <a:pt x="96" y="336"/>
                  </a:cubicBezTo>
                  <a:lnTo>
                    <a:pt x="119" y="336"/>
                  </a:lnTo>
                  <a:lnTo>
                    <a:pt x="739" y="182"/>
                  </a:lnTo>
                  <a:cubicBezTo>
                    <a:pt x="774" y="158"/>
                    <a:pt x="810" y="122"/>
                    <a:pt x="798" y="74"/>
                  </a:cubicBezTo>
                  <a:cubicBezTo>
                    <a:pt x="788" y="33"/>
                    <a:pt x="750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 rot="5400000">
              <a:off x="6331568" y="442682"/>
              <a:ext cx="191097" cy="117958"/>
            </a:xfrm>
            <a:custGeom>
              <a:avLst/>
              <a:gdLst/>
              <a:ahLst/>
              <a:cxnLst/>
              <a:rect l="l" t="t" r="r" b="b"/>
              <a:pathLst>
                <a:path w="1275" h="787" extrusionOk="0">
                  <a:moveTo>
                    <a:pt x="1178" y="1"/>
                  </a:moveTo>
                  <a:cubicBezTo>
                    <a:pt x="1163" y="1"/>
                    <a:pt x="1147" y="5"/>
                    <a:pt x="1131" y="12"/>
                  </a:cubicBezTo>
                  <a:lnTo>
                    <a:pt x="60" y="620"/>
                  </a:lnTo>
                  <a:cubicBezTo>
                    <a:pt x="24" y="643"/>
                    <a:pt x="0" y="703"/>
                    <a:pt x="24" y="739"/>
                  </a:cubicBezTo>
                  <a:cubicBezTo>
                    <a:pt x="48" y="774"/>
                    <a:pt x="72" y="786"/>
                    <a:pt x="107" y="786"/>
                  </a:cubicBezTo>
                  <a:cubicBezTo>
                    <a:pt x="119" y="786"/>
                    <a:pt x="131" y="786"/>
                    <a:pt x="143" y="774"/>
                  </a:cubicBezTo>
                  <a:lnTo>
                    <a:pt x="1227" y="167"/>
                  </a:lnTo>
                  <a:cubicBezTo>
                    <a:pt x="1262" y="143"/>
                    <a:pt x="1274" y="84"/>
                    <a:pt x="1250" y="48"/>
                  </a:cubicBezTo>
                  <a:cubicBezTo>
                    <a:pt x="1234" y="16"/>
                    <a:pt x="1208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 rot="5400000">
              <a:off x="6442480" y="453175"/>
              <a:ext cx="57254" cy="116609"/>
            </a:xfrm>
            <a:custGeom>
              <a:avLst/>
              <a:gdLst/>
              <a:ahLst/>
              <a:cxnLst/>
              <a:rect l="l" t="t" r="r" b="b"/>
              <a:pathLst>
                <a:path w="382" h="778" extrusionOk="0">
                  <a:moveTo>
                    <a:pt x="285" y="1"/>
                  </a:moveTo>
                  <a:cubicBezTo>
                    <a:pt x="247" y="1"/>
                    <a:pt x="212" y="24"/>
                    <a:pt x="203" y="63"/>
                  </a:cubicBezTo>
                  <a:lnTo>
                    <a:pt x="12" y="671"/>
                  </a:lnTo>
                  <a:cubicBezTo>
                    <a:pt x="0" y="718"/>
                    <a:pt x="24" y="766"/>
                    <a:pt x="72" y="778"/>
                  </a:cubicBezTo>
                  <a:lnTo>
                    <a:pt x="95" y="778"/>
                  </a:lnTo>
                  <a:cubicBezTo>
                    <a:pt x="143" y="778"/>
                    <a:pt x="179" y="754"/>
                    <a:pt x="179" y="718"/>
                  </a:cubicBezTo>
                  <a:lnTo>
                    <a:pt x="369" y="111"/>
                  </a:lnTo>
                  <a:cubicBezTo>
                    <a:pt x="381" y="63"/>
                    <a:pt x="357" y="16"/>
                    <a:pt x="310" y="4"/>
                  </a:cubicBezTo>
                  <a:cubicBezTo>
                    <a:pt x="302" y="2"/>
                    <a:pt x="293" y="1"/>
                    <a:pt x="2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 rot="5400000">
              <a:off x="6350527" y="520097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100" y="1"/>
                  </a:moveTo>
                  <a:cubicBezTo>
                    <a:pt x="60" y="1"/>
                    <a:pt x="22" y="33"/>
                    <a:pt x="12" y="74"/>
                  </a:cubicBezTo>
                  <a:cubicBezTo>
                    <a:pt x="0" y="122"/>
                    <a:pt x="24" y="158"/>
                    <a:pt x="71" y="182"/>
                  </a:cubicBezTo>
                  <a:lnTo>
                    <a:pt x="691" y="336"/>
                  </a:lnTo>
                  <a:lnTo>
                    <a:pt x="714" y="336"/>
                  </a:lnTo>
                  <a:cubicBezTo>
                    <a:pt x="750" y="336"/>
                    <a:pt x="786" y="312"/>
                    <a:pt x="798" y="265"/>
                  </a:cubicBezTo>
                  <a:cubicBezTo>
                    <a:pt x="810" y="229"/>
                    <a:pt x="786" y="182"/>
                    <a:pt x="738" y="170"/>
                  </a:cubicBezTo>
                  <a:lnTo>
                    <a:pt x="119" y="3"/>
                  </a:lnTo>
                  <a:cubicBezTo>
                    <a:pt x="113" y="1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 rot="5400000">
              <a:off x="6312831" y="343610"/>
              <a:ext cx="112560" cy="108965"/>
            </a:xfrm>
            <a:custGeom>
              <a:avLst/>
              <a:gdLst/>
              <a:ahLst/>
              <a:cxnLst/>
              <a:rect l="l" t="t" r="r" b="b"/>
              <a:pathLst>
                <a:path w="751" h="727" extrusionOk="0">
                  <a:moveTo>
                    <a:pt x="382" y="0"/>
                  </a:moveTo>
                  <a:cubicBezTo>
                    <a:pt x="191" y="0"/>
                    <a:pt x="1" y="167"/>
                    <a:pt x="12" y="369"/>
                  </a:cubicBezTo>
                  <a:cubicBezTo>
                    <a:pt x="24" y="560"/>
                    <a:pt x="167" y="727"/>
                    <a:pt x="382" y="727"/>
                  </a:cubicBezTo>
                  <a:cubicBezTo>
                    <a:pt x="572" y="727"/>
                    <a:pt x="751" y="560"/>
                    <a:pt x="739" y="369"/>
                  </a:cubicBezTo>
                  <a:cubicBezTo>
                    <a:pt x="727" y="167"/>
                    <a:pt x="584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4"/>
          <p:cNvSpPr/>
          <p:nvPr/>
        </p:nvSpPr>
        <p:spPr>
          <a:xfrm rot="5400000">
            <a:off x="7081990" y="1012810"/>
            <a:ext cx="337188" cy="368094"/>
          </a:xfrm>
          <a:custGeom>
            <a:avLst/>
            <a:gdLst/>
            <a:ahLst/>
            <a:cxnLst/>
            <a:rect l="l" t="t" r="r" b="b"/>
            <a:pathLst>
              <a:path w="3644" h="3978" extrusionOk="0">
                <a:moveTo>
                  <a:pt x="1131" y="787"/>
                </a:moveTo>
                <a:lnTo>
                  <a:pt x="1774" y="1227"/>
                </a:lnTo>
                <a:lnTo>
                  <a:pt x="1774" y="1418"/>
                </a:lnTo>
                <a:lnTo>
                  <a:pt x="1453" y="1191"/>
                </a:lnTo>
                <a:cubicBezTo>
                  <a:pt x="1441" y="1185"/>
                  <a:pt x="1429" y="1182"/>
                  <a:pt x="1417" y="1182"/>
                </a:cubicBezTo>
                <a:cubicBezTo>
                  <a:pt x="1405" y="1182"/>
                  <a:pt x="1393" y="1185"/>
                  <a:pt x="1381" y="1191"/>
                </a:cubicBezTo>
                <a:cubicBezTo>
                  <a:pt x="1358" y="1215"/>
                  <a:pt x="1346" y="1239"/>
                  <a:pt x="1346" y="1263"/>
                </a:cubicBezTo>
                <a:lnTo>
                  <a:pt x="1381" y="1537"/>
                </a:lnTo>
                <a:lnTo>
                  <a:pt x="1381" y="1537"/>
                </a:lnTo>
                <a:lnTo>
                  <a:pt x="1215" y="1430"/>
                </a:lnTo>
                <a:lnTo>
                  <a:pt x="1131" y="787"/>
                </a:lnTo>
                <a:close/>
                <a:moveTo>
                  <a:pt x="2524" y="751"/>
                </a:moveTo>
                <a:lnTo>
                  <a:pt x="2465" y="1501"/>
                </a:lnTo>
                <a:lnTo>
                  <a:pt x="2274" y="1608"/>
                </a:lnTo>
                <a:lnTo>
                  <a:pt x="2310" y="1239"/>
                </a:lnTo>
                <a:cubicBezTo>
                  <a:pt x="2310" y="1215"/>
                  <a:pt x="2298" y="1191"/>
                  <a:pt x="2274" y="1179"/>
                </a:cubicBezTo>
                <a:cubicBezTo>
                  <a:pt x="2262" y="1174"/>
                  <a:pt x="2251" y="1171"/>
                  <a:pt x="2239" y="1171"/>
                </a:cubicBezTo>
                <a:cubicBezTo>
                  <a:pt x="2227" y="1171"/>
                  <a:pt x="2215" y="1174"/>
                  <a:pt x="2203" y="1179"/>
                </a:cubicBezTo>
                <a:lnTo>
                  <a:pt x="1905" y="1418"/>
                </a:lnTo>
                <a:lnTo>
                  <a:pt x="1905" y="1227"/>
                </a:lnTo>
                <a:lnTo>
                  <a:pt x="2524" y="751"/>
                </a:lnTo>
                <a:close/>
                <a:moveTo>
                  <a:pt x="1500" y="1394"/>
                </a:moveTo>
                <a:lnTo>
                  <a:pt x="1774" y="1584"/>
                </a:lnTo>
                <a:lnTo>
                  <a:pt x="1774" y="1787"/>
                </a:lnTo>
                <a:lnTo>
                  <a:pt x="1536" y="1632"/>
                </a:lnTo>
                <a:lnTo>
                  <a:pt x="1500" y="1394"/>
                </a:lnTo>
                <a:close/>
                <a:moveTo>
                  <a:pt x="2167" y="1370"/>
                </a:moveTo>
                <a:lnTo>
                  <a:pt x="2143" y="1680"/>
                </a:lnTo>
                <a:lnTo>
                  <a:pt x="1917" y="1811"/>
                </a:lnTo>
                <a:lnTo>
                  <a:pt x="1905" y="1572"/>
                </a:lnTo>
                <a:lnTo>
                  <a:pt x="2167" y="1370"/>
                </a:lnTo>
                <a:close/>
                <a:moveTo>
                  <a:pt x="2191" y="1811"/>
                </a:moveTo>
                <a:lnTo>
                  <a:pt x="2512" y="1941"/>
                </a:lnTo>
                <a:lnTo>
                  <a:pt x="2239" y="2072"/>
                </a:lnTo>
                <a:lnTo>
                  <a:pt x="1989" y="1918"/>
                </a:lnTo>
                <a:lnTo>
                  <a:pt x="2191" y="1811"/>
                </a:lnTo>
                <a:close/>
                <a:moveTo>
                  <a:pt x="1536" y="1787"/>
                </a:moveTo>
                <a:lnTo>
                  <a:pt x="1739" y="1918"/>
                </a:lnTo>
                <a:lnTo>
                  <a:pt x="1441" y="2084"/>
                </a:lnTo>
                <a:lnTo>
                  <a:pt x="1179" y="1977"/>
                </a:lnTo>
                <a:lnTo>
                  <a:pt x="1512" y="1822"/>
                </a:lnTo>
                <a:cubicBezTo>
                  <a:pt x="1524" y="1811"/>
                  <a:pt x="1536" y="1811"/>
                  <a:pt x="1536" y="1787"/>
                </a:cubicBezTo>
                <a:close/>
                <a:moveTo>
                  <a:pt x="1238" y="1596"/>
                </a:moveTo>
                <a:lnTo>
                  <a:pt x="1405" y="1703"/>
                </a:lnTo>
                <a:lnTo>
                  <a:pt x="1417" y="1727"/>
                </a:lnTo>
                <a:lnTo>
                  <a:pt x="988" y="1930"/>
                </a:lnTo>
                <a:cubicBezTo>
                  <a:pt x="965" y="1930"/>
                  <a:pt x="953" y="1965"/>
                  <a:pt x="953" y="1989"/>
                </a:cubicBezTo>
                <a:cubicBezTo>
                  <a:pt x="953" y="2013"/>
                  <a:pt x="965" y="2037"/>
                  <a:pt x="988" y="2049"/>
                </a:cubicBezTo>
                <a:lnTo>
                  <a:pt x="1298" y="2168"/>
                </a:lnTo>
                <a:lnTo>
                  <a:pt x="1119" y="2275"/>
                </a:lnTo>
                <a:lnTo>
                  <a:pt x="465" y="2013"/>
                </a:lnTo>
                <a:lnTo>
                  <a:pt x="1191" y="1668"/>
                </a:lnTo>
                <a:cubicBezTo>
                  <a:pt x="1215" y="1656"/>
                  <a:pt x="1227" y="1632"/>
                  <a:pt x="1238" y="1596"/>
                </a:cubicBezTo>
                <a:close/>
                <a:moveTo>
                  <a:pt x="2512" y="1632"/>
                </a:moveTo>
                <a:lnTo>
                  <a:pt x="3251" y="1941"/>
                </a:lnTo>
                <a:lnTo>
                  <a:pt x="2536" y="2275"/>
                </a:lnTo>
                <a:lnTo>
                  <a:pt x="2358" y="2156"/>
                </a:lnTo>
                <a:lnTo>
                  <a:pt x="2703" y="2001"/>
                </a:lnTo>
                <a:cubicBezTo>
                  <a:pt x="2727" y="1989"/>
                  <a:pt x="2739" y="1965"/>
                  <a:pt x="2739" y="1941"/>
                </a:cubicBezTo>
                <a:cubicBezTo>
                  <a:pt x="2739" y="1906"/>
                  <a:pt x="2727" y="1882"/>
                  <a:pt x="2703" y="1882"/>
                </a:cubicBezTo>
                <a:lnTo>
                  <a:pt x="2334" y="1727"/>
                </a:lnTo>
                <a:lnTo>
                  <a:pt x="2501" y="1632"/>
                </a:lnTo>
                <a:close/>
                <a:moveTo>
                  <a:pt x="1917" y="2025"/>
                </a:moveTo>
                <a:lnTo>
                  <a:pt x="2155" y="2180"/>
                </a:lnTo>
                <a:lnTo>
                  <a:pt x="2203" y="2525"/>
                </a:lnTo>
                <a:lnTo>
                  <a:pt x="1917" y="2334"/>
                </a:lnTo>
                <a:lnTo>
                  <a:pt x="1917" y="2025"/>
                </a:lnTo>
                <a:close/>
                <a:moveTo>
                  <a:pt x="1786" y="2049"/>
                </a:moveTo>
                <a:lnTo>
                  <a:pt x="1786" y="2346"/>
                </a:lnTo>
                <a:lnTo>
                  <a:pt x="1536" y="2549"/>
                </a:lnTo>
                <a:lnTo>
                  <a:pt x="1560" y="2180"/>
                </a:lnTo>
                <a:lnTo>
                  <a:pt x="1786" y="2049"/>
                </a:lnTo>
                <a:close/>
                <a:moveTo>
                  <a:pt x="2298" y="2275"/>
                </a:moveTo>
                <a:lnTo>
                  <a:pt x="2477" y="2382"/>
                </a:lnTo>
                <a:lnTo>
                  <a:pt x="2584" y="3156"/>
                </a:lnTo>
                <a:lnTo>
                  <a:pt x="1929" y="2703"/>
                </a:lnTo>
                <a:lnTo>
                  <a:pt x="1929" y="2501"/>
                </a:lnTo>
                <a:lnTo>
                  <a:pt x="2251" y="2727"/>
                </a:lnTo>
                <a:cubicBezTo>
                  <a:pt x="2256" y="2733"/>
                  <a:pt x="2268" y="2736"/>
                  <a:pt x="2282" y="2736"/>
                </a:cubicBezTo>
                <a:cubicBezTo>
                  <a:pt x="2295" y="2736"/>
                  <a:pt x="2310" y="2733"/>
                  <a:pt x="2322" y="2727"/>
                </a:cubicBezTo>
                <a:cubicBezTo>
                  <a:pt x="2346" y="2715"/>
                  <a:pt x="2358" y="2692"/>
                  <a:pt x="2346" y="2656"/>
                </a:cubicBezTo>
                <a:lnTo>
                  <a:pt x="2298" y="2275"/>
                </a:lnTo>
                <a:close/>
                <a:moveTo>
                  <a:pt x="1417" y="2251"/>
                </a:moveTo>
                <a:lnTo>
                  <a:pt x="1381" y="2680"/>
                </a:lnTo>
                <a:cubicBezTo>
                  <a:pt x="1381" y="2715"/>
                  <a:pt x="1393" y="2739"/>
                  <a:pt x="1417" y="2751"/>
                </a:cubicBezTo>
                <a:lnTo>
                  <a:pt x="1453" y="2751"/>
                </a:lnTo>
                <a:cubicBezTo>
                  <a:pt x="1465" y="2751"/>
                  <a:pt x="1477" y="2751"/>
                  <a:pt x="1489" y="2739"/>
                </a:cubicBezTo>
                <a:lnTo>
                  <a:pt x="1786" y="2513"/>
                </a:lnTo>
                <a:lnTo>
                  <a:pt x="1798" y="2727"/>
                </a:lnTo>
                <a:lnTo>
                  <a:pt x="1191" y="3204"/>
                </a:lnTo>
                <a:lnTo>
                  <a:pt x="1262" y="2406"/>
                </a:lnTo>
                <a:cubicBezTo>
                  <a:pt x="1262" y="2382"/>
                  <a:pt x="1250" y="2370"/>
                  <a:pt x="1250" y="2358"/>
                </a:cubicBezTo>
                <a:lnTo>
                  <a:pt x="1417" y="2251"/>
                </a:lnTo>
                <a:close/>
                <a:moveTo>
                  <a:pt x="1810" y="1"/>
                </a:moveTo>
                <a:cubicBezTo>
                  <a:pt x="1774" y="1"/>
                  <a:pt x="1750" y="25"/>
                  <a:pt x="1750" y="72"/>
                </a:cubicBezTo>
                <a:lnTo>
                  <a:pt x="1750" y="334"/>
                </a:lnTo>
                <a:lnTo>
                  <a:pt x="1465" y="60"/>
                </a:lnTo>
                <a:cubicBezTo>
                  <a:pt x="1454" y="44"/>
                  <a:pt x="1438" y="38"/>
                  <a:pt x="1422" y="38"/>
                </a:cubicBezTo>
                <a:cubicBezTo>
                  <a:pt x="1403" y="38"/>
                  <a:pt x="1383" y="47"/>
                  <a:pt x="1369" y="60"/>
                </a:cubicBezTo>
                <a:cubicBezTo>
                  <a:pt x="1346" y="84"/>
                  <a:pt x="1346" y="132"/>
                  <a:pt x="1369" y="156"/>
                </a:cubicBezTo>
                <a:lnTo>
                  <a:pt x="1750" y="513"/>
                </a:lnTo>
                <a:cubicBezTo>
                  <a:pt x="1750" y="513"/>
                  <a:pt x="1750" y="525"/>
                  <a:pt x="1762" y="537"/>
                </a:cubicBezTo>
                <a:lnTo>
                  <a:pt x="1762" y="1025"/>
                </a:lnTo>
                <a:lnTo>
                  <a:pt x="1060" y="537"/>
                </a:lnTo>
                <a:cubicBezTo>
                  <a:pt x="1046" y="530"/>
                  <a:pt x="1028" y="523"/>
                  <a:pt x="1009" y="523"/>
                </a:cubicBezTo>
                <a:cubicBezTo>
                  <a:pt x="995" y="523"/>
                  <a:pt x="980" y="526"/>
                  <a:pt x="965" y="537"/>
                </a:cubicBezTo>
                <a:cubicBezTo>
                  <a:pt x="941" y="548"/>
                  <a:pt x="929" y="584"/>
                  <a:pt x="929" y="620"/>
                </a:cubicBezTo>
                <a:lnTo>
                  <a:pt x="1024" y="1310"/>
                </a:lnTo>
                <a:lnTo>
                  <a:pt x="691" y="1108"/>
                </a:lnTo>
                <a:lnTo>
                  <a:pt x="631" y="608"/>
                </a:lnTo>
                <a:cubicBezTo>
                  <a:pt x="619" y="572"/>
                  <a:pt x="596" y="548"/>
                  <a:pt x="548" y="548"/>
                </a:cubicBezTo>
                <a:cubicBezTo>
                  <a:pt x="512" y="548"/>
                  <a:pt x="488" y="584"/>
                  <a:pt x="500" y="620"/>
                </a:cubicBezTo>
                <a:lnTo>
                  <a:pt x="548" y="1013"/>
                </a:lnTo>
                <a:lnTo>
                  <a:pt x="298" y="858"/>
                </a:lnTo>
                <a:cubicBezTo>
                  <a:pt x="289" y="850"/>
                  <a:pt x="278" y="846"/>
                  <a:pt x="266" y="846"/>
                </a:cubicBezTo>
                <a:cubicBezTo>
                  <a:pt x="243" y="846"/>
                  <a:pt x="218" y="859"/>
                  <a:pt x="203" y="882"/>
                </a:cubicBezTo>
                <a:cubicBezTo>
                  <a:pt x="191" y="906"/>
                  <a:pt x="203" y="941"/>
                  <a:pt x="226" y="965"/>
                </a:cubicBezTo>
                <a:lnTo>
                  <a:pt x="500" y="1144"/>
                </a:lnTo>
                <a:lnTo>
                  <a:pt x="72" y="1203"/>
                </a:lnTo>
                <a:cubicBezTo>
                  <a:pt x="36" y="1203"/>
                  <a:pt x="12" y="1239"/>
                  <a:pt x="12" y="1275"/>
                </a:cubicBezTo>
                <a:cubicBezTo>
                  <a:pt x="12" y="1310"/>
                  <a:pt x="48" y="1334"/>
                  <a:pt x="72" y="1334"/>
                </a:cubicBezTo>
                <a:lnTo>
                  <a:pt x="84" y="1334"/>
                </a:lnTo>
                <a:lnTo>
                  <a:pt x="631" y="1251"/>
                </a:lnTo>
                <a:cubicBezTo>
                  <a:pt x="643" y="1251"/>
                  <a:pt x="655" y="1251"/>
                  <a:pt x="655" y="1239"/>
                </a:cubicBezTo>
                <a:lnTo>
                  <a:pt x="1048" y="1489"/>
                </a:lnTo>
                <a:lnTo>
                  <a:pt x="1048" y="1549"/>
                </a:lnTo>
                <a:lnTo>
                  <a:pt x="215" y="1941"/>
                </a:lnTo>
                <a:cubicBezTo>
                  <a:pt x="179" y="1965"/>
                  <a:pt x="155" y="1989"/>
                  <a:pt x="155" y="2025"/>
                </a:cubicBezTo>
                <a:cubicBezTo>
                  <a:pt x="155" y="2061"/>
                  <a:pt x="179" y="2096"/>
                  <a:pt x="215" y="2108"/>
                </a:cubicBezTo>
                <a:lnTo>
                  <a:pt x="929" y="2394"/>
                </a:lnTo>
                <a:lnTo>
                  <a:pt x="619" y="2573"/>
                </a:lnTo>
                <a:lnTo>
                  <a:pt x="95" y="2382"/>
                </a:lnTo>
                <a:cubicBezTo>
                  <a:pt x="91" y="2380"/>
                  <a:pt x="86" y="2379"/>
                  <a:pt x="81" y="2379"/>
                </a:cubicBezTo>
                <a:cubicBezTo>
                  <a:pt x="56" y="2379"/>
                  <a:pt x="22" y="2400"/>
                  <a:pt x="12" y="2430"/>
                </a:cubicBezTo>
                <a:cubicBezTo>
                  <a:pt x="0" y="2453"/>
                  <a:pt x="24" y="2501"/>
                  <a:pt x="60" y="2513"/>
                </a:cubicBezTo>
                <a:lnTo>
                  <a:pt x="476" y="2656"/>
                </a:lnTo>
                <a:lnTo>
                  <a:pt x="84" y="2882"/>
                </a:lnTo>
                <a:cubicBezTo>
                  <a:pt x="48" y="2906"/>
                  <a:pt x="36" y="2942"/>
                  <a:pt x="60" y="2977"/>
                </a:cubicBezTo>
                <a:cubicBezTo>
                  <a:pt x="72" y="3001"/>
                  <a:pt x="95" y="3013"/>
                  <a:pt x="119" y="3013"/>
                </a:cubicBezTo>
                <a:cubicBezTo>
                  <a:pt x="131" y="3013"/>
                  <a:pt x="131" y="3001"/>
                  <a:pt x="143" y="3001"/>
                </a:cubicBezTo>
                <a:lnTo>
                  <a:pt x="500" y="2799"/>
                </a:lnTo>
                <a:lnTo>
                  <a:pt x="369" y="3156"/>
                </a:lnTo>
                <a:cubicBezTo>
                  <a:pt x="357" y="3192"/>
                  <a:pt x="381" y="3227"/>
                  <a:pt x="417" y="3239"/>
                </a:cubicBezTo>
                <a:lnTo>
                  <a:pt x="429" y="3239"/>
                </a:lnTo>
                <a:cubicBezTo>
                  <a:pt x="465" y="3239"/>
                  <a:pt x="488" y="3227"/>
                  <a:pt x="500" y="3192"/>
                </a:cubicBezTo>
                <a:lnTo>
                  <a:pt x="679" y="2692"/>
                </a:lnTo>
                <a:lnTo>
                  <a:pt x="1084" y="2465"/>
                </a:lnTo>
                <a:lnTo>
                  <a:pt x="1000" y="3394"/>
                </a:lnTo>
                <a:cubicBezTo>
                  <a:pt x="1000" y="3430"/>
                  <a:pt x="1012" y="3454"/>
                  <a:pt x="1048" y="3477"/>
                </a:cubicBezTo>
                <a:cubicBezTo>
                  <a:pt x="1060" y="3477"/>
                  <a:pt x="1072" y="3489"/>
                  <a:pt x="1096" y="3489"/>
                </a:cubicBezTo>
                <a:cubicBezTo>
                  <a:pt x="1108" y="3489"/>
                  <a:pt x="1131" y="3477"/>
                  <a:pt x="1143" y="3465"/>
                </a:cubicBezTo>
                <a:lnTo>
                  <a:pt x="1798" y="2954"/>
                </a:lnTo>
                <a:lnTo>
                  <a:pt x="1810" y="3299"/>
                </a:lnTo>
                <a:lnTo>
                  <a:pt x="1798" y="3299"/>
                </a:lnTo>
                <a:lnTo>
                  <a:pt x="1381" y="3656"/>
                </a:lnTo>
                <a:cubicBezTo>
                  <a:pt x="1358" y="3680"/>
                  <a:pt x="1358" y="3716"/>
                  <a:pt x="1381" y="3751"/>
                </a:cubicBezTo>
                <a:cubicBezTo>
                  <a:pt x="1393" y="3763"/>
                  <a:pt x="1417" y="3775"/>
                  <a:pt x="1429" y="3775"/>
                </a:cubicBezTo>
                <a:cubicBezTo>
                  <a:pt x="1441" y="3775"/>
                  <a:pt x="1465" y="3763"/>
                  <a:pt x="1477" y="3751"/>
                </a:cubicBezTo>
                <a:lnTo>
                  <a:pt x="1810" y="3465"/>
                </a:lnTo>
                <a:lnTo>
                  <a:pt x="1810" y="3918"/>
                </a:lnTo>
                <a:cubicBezTo>
                  <a:pt x="1810" y="3954"/>
                  <a:pt x="1846" y="3977"/>
                  <a:pt x="1881" y="3977"/>
                </a:cubicBezTo>
                <a:cubicBezTo>
                  <a:pt x="1917" y="3977"/>
                  <a:pt x="1953" y="3954"/>
                  <a:pt x="1941" y="3918"/>
                </a:cubicBezTo>
                <a:lnTo>
                  <a:pt x="1941" y="3477"/>
                </a:lnTo>
                <a:lnTo>
                  <a:pt x="2215" y="3739"/>
                </a:lnTo>
                <a:cubicBezTo>
                  <a:pt x="2227" y="3751"/>
                  <a:pt x="2239" y="3751"/>
                  <a:pt x="2262" y="3751"/>
                </a:cubicBezTo>
                <a:cubicBezTo>
                  <a:pt x="2274" y="3751"/>
                  <a:pt x="2298" y="3751"/>
                  <a:pt x="2310" y="3727"/>
                </a:cubicBezTo>
                <a:cubicBezTo>
                  <a:pt x="2334" y="3704"/>
                  <a:pt x="2334" y="3668"/>
                  <a:pt x="2310" y="3644"/>
                </a:cubicBezTo>
                <a:lnTo>
                  <a:pt x="1941" y="3299"/>
                </a:lnTo>
                <a:lnTo>
                  <a:pt x="1929" y="2930"/>
                </a:lnTo>
                <a:lnTo>
                  <a:pt x="2643" y="3430"/>
                </a:lnTo>
                <a:cubicBezTo>
                  <a:pt x="2661" y="3436"/>
                  <a:pt x="2679" y="3439"/>
                  <a:pt x="2696" y="3439"/>
                </a:cubicBezTo>
                <a:cubicBezTo>
                  <a:pt x="2712" y="3439"/>
                  <a:pt x="2727" y="3436"/>
                  <a:pt x="2739" y="3430"/>
                </a:cubicBezTo>
                <a:cubicBezTo>
                  <a:pt x="2774" y="3406"/>
                  <a:pt x="2786" y="3382"/>
                  <a:pt x="2786" y="3346"/>
                </a:cubicBezTo>
                <a:lnTo>
                  <a:pt x="2679" y="2525"/>
                </a:lnTo>
                <a:lnTo>
                  <a:pt x="2953" y="2703"/>
                </a:lnTo>
                <a:cubicBezTo>
                  <a:pt x="2953" y="2703"/>
                  <a:pt x="2953" y="2703"/>
                  <a:pt x="2953" y="2715"/>
                </a:cubicBezTo>
                <a:lnTo>
                  <a:pt x="3024" y="3251"/>
                </a:lnTo>
                <a:cubicBezTo>
                  <a:pt x="3036" y="3287"/>
                  <a:pt x="3060" y="3311"/>
                  <a:pt x="3096" y="3311"/>
                </a:cubicBezTo>
                <a:lnTo>
                  <a:pt x="3108" y="3311"/>
                </a:lnTo>
                <a:cubicBezTo>
                  <a:pt x="3143" y="3299"/>
                  <a:pt x="3167" y="3275"/>
                  <a:pt x="3155" y="3227"/>
                </a:cubicBezTo>
                <a:lnTo>
                  <a:pt x="3096" y="2787"/>
                </a:lnTo>
                <a:lnTo>
                  <a:pt x="3096" y="2787"/>
                </a:lnTo>
                <a:lnTo>
                  <a:pt x="3489" y="3037"/>
                </a:lnTo>
                <a:cubicBezTo>
                  <a:pt x="3501" y="3049"/>
                  <a:pt x="3513" y="3049"/>
                  <a:pt x="3524" y="3049"/>
                </a:cubicBezTo>
                <a:cubicBezTo>
                  <a:pt x="3548" y="3049"/>
                  <a:pt x="3560" y="3037"/>
                  <a:pt x="3572" y="3013"/>
                </a:cubicBezTo>
                <a:cubicBezTo>
                  <a:pt x="3596" y="2989"/>
                  <a:pt x="3584" y="2942"/>
                  <a:pt x="3560" y="2930"/>
                </a:cubicBezTo>
                <a:lnTo>
                  <a:pt x="3215" y="2703"/>
                </a:lnTo>
                <a:lnTo>
                  <a:pt x="3584" y="2656"/>
                </a:lnTo>
                <a:cubicBezTo>
                  <a:pt x="3620" y="2656"/>
                  <a:pt x="3644" y="2620"/>
                  <a:pt x="3644" y="2584"/>
                </a:cubicBezTo>
                <a:cubicBezTo>
                  <a:pt x="3632" y="2537"/>
                  <a:pt x="3608" y="2513"/>
                  <a:pt x="3572" y="2513"/>
                </a:cubicBezTo>
                <a:lnTo>
                  <a:pt x="3036" y="2584"/>
                </a:lnTo>
                <a:lnTo>
                  <a:pt x="2715" y="2382"/>
                </a:lnTo>
                <a:lnTo>
                  <a:pt x="3501" y="2013"/>
                </a:lnTo>
                <a:cubicBezTo>
                  <a:pt x="3536" y="2001"/>
                  <a:pt x="3548" y="1965"/>
                  <a:pt x="3548" y="1930"/>
                </a:cubicBezTo>
                <a:cubicBezTo>
                  <a:pt x="3548" y="1894"/>
                  <a:pt x="3524" y="1858"/>
                  <a:pt x="3501" y="1846"/>
                </a:cubicBezTo>
                <a:lnTo>
                  <a:pt x="2691" y="1513"/>
                </a:lnTo>
                <a:lnTo>
                  <a:pt x="3072" y="1287"/>
                </a:lnTo>
                <a:lnTo>
                  <a:pt x="3548" y="1465"/>
                </a:lnTo>
                <a:lnTo>
                  <a:pt x="3572" y="1465"/>
                </a:lnTo>
                <a:cubicBezTo>
                  <a:pt x="3596" y="1465"/>
                  <a:pt x="3620" y="1453"/>
                  <a:pt x="3632" y="1430"/>
                </a:cubicBezTo>
                <a:cubicBezTo>
                  <a:pt x="3644" y="1394"/>
                  <a:pt x="3632" y="1358"/>
                  <a:pt x="3596" y="1346"/>
                </a:cubicBezTo>
                <a:lnTo>
                  <a:pt x="3227" y="1203"/>
                </a:lnTo>
                <a:lnTo>
                  <a:pt x="3477" y="1060"/>
                </a:lnTo>
                <a:cubicBezTo>
                  <a:pt x="3513" y="1049"/>
                  <a:pt x="3524" y="1001"/>
                  <a:pt x="3501" y="977"/>
                </a:cubicBezTo>
                <a:cubicBezTo>
                  <a:pt x="3493" y="954"/>
                  <a:pt x="3470" y="941"/>
                  <a:pt x="3449" y="941"/>
                </a:cubicBezTo>
                <a:cubicBezTo>
                  <a:pt x="3437" y="941"/>
                  <a:pt x="3426" y="945"/>
                  <a:pt x="3417" y="953"/>
                </a:cubicBezTo>
                <a:lnTo>
                  <a:pt x="3132" y="1108"/>
                </a:lnTo>
                <a:lnTo>
                  <a:pt x="3286" y="703"/>
                </a:lnTo>
                <a:cubicBezTo>
                  <a:pt x="3298" y="668"/>
                  <a:pt x="3274" y="632"/>
                  <a:pt x="3239" y="620"/>
                </a:cubicBezTo>
                <a:cubicBezTo>
                  <a:pt x="3230" y="617"/>
                  <a:pt x="3221" y="615"/>
                  <a:pt x="3212" y="615"/>
                </a:cubicBezTo>
                <a:cubicBezTo>
                  <a:pt x="3187" y="615"/>
                  <a:pt x="3164" y="629"/>
                  <a:pt x="3155" y="656"/>
                </a:cubicBezTo>
                <a:lnTo>
                  <a:pt x="2977" y="1168"/>
                </a:lnTo>
                <a:cubicBezTo>
                  <a:pt x="2965" y="1179"/>
                  <a:pt x="2965" y="1191"/>
                  <a:pt x="2977" y="1203"/>
                </a:cubicBezTo>
                <a:lnTo>
                  <a:pt x="2643" y="1394"/>
                </a:lnTo>
                <a:lnTo>
                  <a:pt x="2715" y="572"/>
                </a:lnTo>
                <a:cubicBezTo>
                  <a:pt x="2715" y="537"/>
                  <a:pt x="2691" y="501"/>
                  <a:pt x="2667" y="489"/>
                </a:cubicBezTo>
                <a:cubicBezTo>
                  <a:pt x="2652" y="484"/>
                  <a:pt x="2638" y="481"/>
                  <a:pt x="2624" y="481"/>
                </a:cubicBezTo>
                <a:cubicBezTo>
                  <a:pt x="2604" y="481"/>
                  <a:pt x="2586" y="487"/>
                  <a:pt x="2572" y="501"/>
                </a:cubicBezTo>
                <a:lnTo>
                  <a:pt x="1893" y="1013"/>
                </a:lnTo>
                <a:lnTo>
                  <a:pt x="1893" y="525"/>
                </a:lnTo>
                <a:lnTo>
                  <a:pt x="2274" y="191"/>
                </a:lnTo>
                <a:cubicBezTo>
                  <a:pt x="2298" y="179"/>
                  <a:pt x="2298" y="132"/>
                  <a:pt x="2274" y="108"/>
                </a:cubicBezTo>
                <a:cubicBezTo>
                  <a:pt x="2261" y="88"/>
                  <a:pt x="2244" y="79"/>
                  <a:pt x="2226" y="79"/>
                </a:cubicBezTo>
                <a:cubicBezTo>
                  <a:pt x="2211" y="79"/>
                  <a:pt x="2195" y="85"/>
                  <a:pt x="2179" y="96"/>
                </a:cubicBezTo>
                <a:lnTo>
                  <a:pt x="1881" y="358"/>
                </a:lnTo>
                <a:lnTo>
                  <a:pt x="1881" y="60"/>
                </a:lnTo>
                <a:cubicBezTo>
                  <a:pt x="1881" y="25"/>
                  <a:pt x="1846" y="1"/>
                  <a:pt x="18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4"/>
          <p:cNvSpPr/>
          <p:nvPr/>
        </p:nvSpPr>
        <p:spPr>
          <a:xfrm rot="5400000">
            <a:off x="6346690" y="1285199"/>
            <a:ext cx="151483" cy="151487"/>
          </a:xfrm>
          <a:custGeom>
            <a:avLst/>
            <a:gdLst/>
            <a:ahLst/>
            <a:cxnLst/>
            <a:rect l="l" t="t" r="r" b="b"/>
            <a:pathLst>
              <a:path w="1430" h="1430" extrusionOk="0">
                <a:moveTo>
                  <a:pt x="715" y="1"/>
                </a:moveTo>
                <a:lnTo>
                  <a:pt x="465" y="465"/>
                </a:lnTo>
                <a:lnTo>
                  <a:pt x="1" y="715"/>
                </a:lnTo>
                <a:lnTo>
                  <a:pt x="465" y="965"/>
                </a:lnTo>
                <a:lnTo>
                  <a:pt x="715" y="1429"/>
                </a:lnTo>
                <a:lnTo>
                  <a:pt x="965" y="965"/>
                </a:lnTo>
                <a:lnTo>
                  <a:pt x="1429" y="715"/>
                </a:lnTo>
                <a:lnTo>
                  <a:pt x="965" y="465"/>
                </a:lnTo>
                <a:lnTo>
                  <a:pt x="7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4"/>
          <p:cNvSpPr/>
          <p:nvPr/>
        </p:nvSpPr>
        <p:spPr>
          <a:xfrm rot="5400000">
            <a:off x="5899175" y="744510"/>
            <a:ext cx="163687" cy="163690"/>
          </a:xfrm>
          <a:custGeom>
            <a:avLst/>
            <a:gdLst/>
            <a:ahLst/>
            <a:cxnLst/>
            <a:rect l="l" t="t" r="r" b="b"/>
            <a:pathLst>
              <a:path w="1251" h="1251" extrusionOk="0">
                <a:moveTo>
                  <a:pt x="619" y="1"/>
                </a:moveTo>
                <a:lnTo>
                  <a:pt x="405" y="405"/>
                </a:lnTo>
                <a:lnTo>
                  <a:pt x="0" y="620"/>
                </a:lnTo>
                <a:lnTo>
                  <a:pt x="405" y="846"/>
                </a:lnTo>
                <a:lnTo>
                  <a:pt x="619" y="1251"/>
                </a:lnTo>
                <a:lnTo>
                  <a:pt x="845" y="846"/>
                </a:lnTo>
                <a:lnTo>
                  <a:pt x="1250" y="620"/>
                </a:lnTo>
                <a:lnTo>
                  <a:pt x="845" y="405"/>
                </a:lnTo>
                <a:lnTo>
                  <a:pt x="6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4"/>
          <p:cNvSpPr/>
          <p:nvPr/>
        </p:nvSpPr>
        <p:spPr>
          <a:xfrm rot="5400000">
            <a:off x="7585903" y="581258"/>
            <a:ext cx="222960" cy="222833"/>
          </a:xfrm>
          <a:custGeom>
            <a:avLst/>
            <a:gdLst/>
            <a:ahLst/>
            <a:cxnLst/>
            <a:rect l="l" t="t" r="r" b="b"/>
            <a:pathLst>
              <a:path w="1704" h="1703" extrusionOk="0">
                <a:moveTo>
                  <a:pt x="858" y="0"/>
                </a:moveTo>
                <a:lnTo>
                  <a:pt x="548" y="548"/>
                </a:lnTo>
                <a:lnTo>
                  <a:pt x="1" y="845"/>
                </a:lnTo>
                <a:lnTo>
                  <a:pt x="548" y="1143"/>
                </a:lnTo>
                <a:lnTo>
                  <a:pt x="858" y="1703"/>
                </a:lnTo>
                <a:lnTo>
                  <a:pt x="1156" y="1143"/>
                </a:lnTo>
                <a:lnTo>
                  <a:pt x="1703" y="845"/>
                </a:lnTo>
                <a:lnTo>
                  <a:pt x="1156" y="548"/>
                </a:lnTo>
                <a:lnTo>
                  <a:pt x="85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3" name="Google Shape;663;p14"/>
          <p:cNvGrpSpPr/>
          <p:nvPr/>
        </p:nvGrpSpPr>
        <p:grpSpPr>
          <a:xfrm>
            <a:off x="8855697" y="1623168"/>
            <a:ext cx="381945" cy="359960"/>
            <a:chOff x="6152156" y="193729"/>
            <a:chExt cx="437509" cy="412325"/>
          </a:xfrm>
        </p:grpSpPr>
        <p:sp>
          <p:nvSpPr>
            <p:cNvPr id="664" name="Google Shape;664;p14"/>
            <p:cNvSpPr/>
            <p:nvPr/>
          </p:nvSpPr>
          <p:spPr>
            <a:xfrm rot="5400000">
              <a:off x="6468185" y="299021"/>
              <a:ext cx="26829" cy="208936"/>
            </a:xfrm>
            <a:custGeom>
              <a:avLst/>
              <a:gdLst/>
              <a:ahLst/>
              <a:cxnLst/>
              <a:rect l="l" t="t" r="r" b="b"/>
              <a:pathLst>
                <a:path w="179" h="1394" extrusionOk="0">
                  <a:moveTo>
                    <a:pt x="83" y="1"/>
                  </a:moveTo>
                  <a:cubicBezTo>
                    <a:pt x="36" y="1"/>
                    <a:pt x="0" y="48"/>
                    <a:pt x="0" y="96"/>
                  </a:cubicBezTo>
                  <a:lnTo>
                    <a:pt x="0" y="1299"/>
                  </a:lnTo>
                  <a:cubicBezTo>
                    <a:pt x="0" y="1346"/>
                    <a:pt x="36" y="1394"/>
                    <a:pt x="83" y="1394"/>
                  </a:cubicBezTo>
                  <a:cubicBezTo>
                    <a:pt x="131" y="1394"/>
                    <a:pt x="179" y="1346"/>
                    <a:pt x="179" y="1299"/>
                  </a:cubicBezTo>
                  <a:lnTo>
                    <a:pt x="179" y="96"/>
                  </a:lnTo>
                  <a:cubicBezTo>
                    <a:pt x="179" y="48"/>
                    <a:pt x="131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 rot="5400000">
              <a:off x="6470883" y="292726"/>
              <a:ext cx="25030" cy="212533"/>
            </a:xfrm>
            <a:custGeom>
              <a:avLst/>
              <a:gdLst/>
              <a:ahLst/>
              <a:cxnLst/>
              <a:rect l="l" t="t" r="r" b="b"/>
              <a:pathLst>
                <a:path w="167" h="1418" extrusionOk="0">
                  <a:moveTo>
                    <a:pt x="84" y="1"/>
                  </a:moveTo>
                  <a:cubicBezTo>
                    <a:pt x="36" y="1"/>
                    <a:pt x="0" y="49"/>
                    <a:pt x="0" y="96"/>
                  </a:cubicBezTo>
                  <a:lnTo>
                    <a:pt x="0" y="1323"/>
                  </a:lnTo>
                  <a:cubicBezTo>
                    <a:pt x="0" y="1370"/>
                    <a:pt x="36" y="1418"/>
                    <a:pt x="84" y="1418"/>
                  </a:cubicBezTo>
                  <a:cubicBezTo>
                    <a:pt x="131" y="1418"/>
                    <a:pt x="167" y="1370"/>
                    <a:pt x="167" y="1323"/>
                  </a:cubicBezTo>
                  <a:lnTo>
                    <a:pt x="167" y="96"/>
                  </a:lnTo>
                  <a:cubicBezTo>
                    <a:pt x="167" y="37"/>
                    <a:pt x="13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 rot="5400000">
              <a:off x="6466537" y="318355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96" y="1"/>
                  </a:moveTo>
                  <a:cubicBezTo>
                    <a:pt x="75" y="1"/>
                    <a:pt x="54" y="9"/>
                    <a:pt x="36" y="27"/>
                  </a:cubicBezTo>
                  <a:cubicBezTo>
                    <a:pt x="1" y="63"/>
                    <a:pt x="1" y="123"/>
                    <a:pt x="25" y="146"/>
                  </a:cubicBezTo>
                  <a:lnTo>
                    <a:pt x="465" y="611"/>
                  </a:lnTo>
                  <a:cubicBezTo>
                    <a:pt x="489" y="635"/>
                    <a:pt x="513" y="635"/>
                    <a:pt x="537" y="635"/>
                  </a:cubicBezTo>
                  <a:cubicBezTo>
                    <a:pt x="548" y="635"/>
                    <a:pt x="572" y="635"/>
                    <a:pt x="596" y="611"/>
                  </a:cubicBezTo>
                  <a:cubicBezTo>
                    <a:pt x="632" y="587"/>
                    <a:pt x="632" y="527"/>
                    <a:pt x="596" y="492"/>
                  </a:cubicBezTo>
                  <a:lnTo>
                    <a:pt x="156" y="27"/>
                  </a:lnTo>
                  <a:cubicBezTo>
                    <a:pt x="138" y="9"/>
                    <a:pt x="117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 rot="5400000">
              <a:off x="6466537" y="386252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532" y="1"/>
                  </a:moveTo>
                  <a:cubicBezTo>
                    <a:pt x="509" y="1"/>
                    <a:pt x="488" y="9"/>
                    <a:pt x="476" y="27"/>
                  </a:cubicBezTo>
                  <a:lnTo>
                    <a:pt x="36" y="492"/>
                  </a:lnTo>
                  <a:cubicBezTo>
                    <a:pt x="0" y="527"/>
                    <a:pt x="0" y="587"/>
                    <a:pt x="36" y="611"/>
                  </a:cubicBezTo>
                  <a:cubicBezTo>
                    <a:pt x="60" y="635"/>
                    <a:pt x="72" y="635"/>
                    <a:pt x="95" y="635"/>
                  </a:cubicBezTo>
                  <a:cubicBezTo>
                    <a:pt x="119" y="635"/>
                    <a:pt x="143" y="623"/>
                    <a:pt x="155" y="611"/>
                  </a:cubicBezTo>
                  <a:lnTo>
                    <a:pt x="596" y="146"/>
                  </a:lnTo>
                  <a:cubicBezTo>
                    <a:pt x="631" y="123"/>
                    <a:pt x="631" y="63"/>
                    <a:pt x="596" y="27"/>
                  </a:cubicBezTo>
                  <a:cubicBezTo>
                    <a:pt x="578" y="9"/>
                    <a:pt x="554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 rot="5400000">
              <a:off x="6244109" y="294524"/>
              <a:ext cx="26829" cy="210735"/>
            </a:xfrm>
            <a:custGeom>
              <a:avLst/>
              <a:gdLst/>
              <a:ahLst/>
              <a:cxnLst/>
              <a:rect l="l" t="t" r="r" b="b"/>
              <a:pathLst>
                <a:path w="179" h="1406" extrusionOk="0">
                  <a:moveTo>
                    <a:pt x="95" y="0"/>
                  </a:moveTo>
                  <a:cubicBezTo>
                    <a:pt x="48" y="0"/>
                    <a:pt x="0" y="36"/>
                    <a:pt x="0" y="83"/>
                  </a:cubicBezTo>
                  <a:lnTo>
                    <a:pt x="0" y="1322"/>
                  </a:lnTo>
                  <a:cubicBezTo>
                    <a:pt x="0" y="1369"/>
                    <a:pt x="48" y="1405"/>
                    <a:pt x="95" y="1405"/>
                  </a:cubicBezTo>
                  <a:cubicBezTo>
                    <a:pt x="143" y="1405"/>
                    <a:pt x="179" y="1369"/>
                    <a:pt x="179" y="1322"/>
                  </a:cubicBezTo>
                  <a:lnTo>
                    <a:pt x="179" y="83"/>
                  </a:lnTo>
                  <a:cubicBezTo>
                    <a:pt x="179" y="36"/>
                    <a:pt x="14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 rot="5400000">
              <a:off x="6181008" y="386252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101" y="1"/>
                  </a:moveTo>
                  <a:cubicBezTo>
                    <a:pt x="78" y="1"/>
                    <a:pt x="54" y="9"/>
                    <a:pt x="36" y="27"/>
                  </a:cubicBezTo>
                  <a:cubicBezTo>
                    <a:pt x="0" y="63"/>
                    <a:pt x="0" y="111"/>
                    <a:pt x="36" y="146"/>
                  </a:cubicBezTo>
                  <a:lnTo>
                    <a:pt x="476" y="611"/>
                  </a:lnTo>
                  <a:cubicBezTo>
                    <a:pt x="488" y="623"/>
                    <a:pt x="512" y="635"/>
                    <a:pt x="536" y="635"/>
                  </a:cubicBezTo>
                  <a:cubicBezTo>
                    <a:pt x="560" y="635"/>
                    <a:pt x="584" y="635"/>
                    <a:pt x="596" y="611"/>
                  </a:cubicBezTo>
                  <a:cubicBezTo>
                    <a:pt x="631" y="575"/>
                    <a:pt x="631" y="527"/>
                    <a:pt x="596" y="492"/>
                  </a:cubicBezTo>
                  <a:lnTo>
                    <a:pt x="167" y="27"/>
                  </a:lnTo>
                  <a:cubicBezTo>
                    <a:pt x="149" y="9"/>
                    <a:pt x="125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 rot="5400000">
              <a:off x="6181008" y="316557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541" y="1"/>
                  </a:moveTo>
                  <a:cubicBezTo>
                    <a:pt x="519" y="1"/>
                    <a:pt x="495" y="9"/>
                    <a:pt x="477" y="27"/>
                  </a:cubicBezTo>
                  <a:lnTo>
                    <a:pt x="37" y="492"/>
                  </a:lnTo>
                  <a:cubicBezTo>
                    <a:pt x="1" y="527"/>
                    <a:pt x="13" y="575"/>
                    <a:pt x="37" y="611"/>
                  </a:cubicBezTo>
                  <a:cubicBezTo>
                    <a:pt x="60" y="623"/>
                    <a:pt x="84" y="635"/>
                    <a:pt x="108" y="635"/>
                  </a:cubicBezTo>
                  <a:cubicBezTo>
                    <a:pt x="132" y="635"/>
                    <a:pt x="156" y="623"/>
                    <a:pt x="168" y="611"/>
                  </a:cubicBezTo>
                  <a:lnTo>
                    <a:pt x="608" y="146"/>
                  </a:lnTo>
                  <a:cubicBezTo>
                    <a:pt x="632" y="111"/>
                    <a:pt x="632" y="63"/>
                    <a:pt x="596" y="27"/>
                  </a:cubicBezTo>
                  <a:cubicBezTo>
                    <a:pt x="584" y="9"/>
                    <a:pt x="563" y="1"/>
                    <a:pt x="5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 rot="5400000">
              <a:off x="6215408" y="239291"/>
              <a:ext cx="191097" cy="117658"/>
            </a:xfrm>
            <a:custGeom>
              <a:avLst/>
              <a:gdLst/>
              <a:ahLst/>
              <a:cxnLst/>
              <a:rect l="l" t="t" r="r" b="b"/>
              <a:pathLst>
                <a:path w="1275" h="785" extrusionOk="0">
                  <a:moveTo>
                    <a:pt x="1166" y="1"/>
                  </a:moveTo>
                  <a:cubicBezTo>
                    <a:pt x="1154" y="1"/>
                    <a:pt x="1142" y="4"/>
                    <a:pt x="1132" y="10"/>
                  </a:cubicBezTo>
                  <a:lnTo>
                    <a:pt x="48" y="629"/>
                  </a:lnTo>
                  <a:cubicBezTo>
                    <a:pt x="13" y="653"/>
                    <a:pt x="1" y="701"/>
                    <a:pt x="25" y="749"/>
                  </a:cubicBezTo>
                  <a:cubicBezTo>
                    <a:pt x="37" y="772"/>
                    <a:pt x="60" y="784"/>
                    <a:pt x="96" y="784"/>
                  </a:cubicBezTo>
                  <a:cubicBezTo>
                    <a:pt x="108" y="784"/>
                    <a:pt x="132" y="784"/>
                    <a:pt x="144" y="772"/>
                  </a:cubicBezTo>
                  <a:lnTo>
                    <a:pt x="1215" y="165"/>
                  </a:lnTo>
                  <a:cubicBezTo>
                    <a:pt x="1251" y="141"/>
                    <a:pt x="1275" y="94"/>
                    <a:pt x="1251" y="46"/>
                  </a:cubicBezTo>
                  <a:cubicBezTo>
                    <a:pt x="1234" y="20"/>
                    <a:pt x="1198" y="1"/>
                    <a:pt x="1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 rot="5400000">
              <a:off x="6237589" y="229700"/>
              <a:ext cx="57254" cy="117208"/>
            </a:xfrm>
            <a:custGeom>
              <a:avLst/>
              <a:gdLst/>
              <a:ahLst/>
              <a:cxnLst/>
              <a:rect l="l" t="t" r="r" b="b"/>
              <a:pathLst>
                <a:path w="382" h="782" extrusionOk="0">
                  <a:moveTo>
                    <a:pt x="279" y="0"/>
                  </a:moveTo>
                  <a:cubicBezTo>
                    <a:pt x="244" y="0"/>
                    <a:pt x="213" y="30"/>
                    <a:pt x="203" y="68"/>
                  </a:cubicBezTo>
                  <a:lnTo>
                    <a:pt x="13" y="675"/>
                  </a:lnTo>
                  <a:cubicBezTo>
                    <a:pt x="1" y="722"/>
                    <a:pt x="25" y="770"/>
                    <a:pt x="72" y="782"/>
                  </a:cubicBezTo>
                  <a:lnTo>
                    <a:pt x="96" y="782"/>
                  </a:lnTo>
                  <a:cubicBezTo>
                    <a:pt x="132" y="782"/>
                    <a:pt x="168" y="758"/>
                    <a:pt x="179" y="722"/>
                  </a:cubicBezTo>
                  <a:lnTo>
                    <a:pt x="370" y="115"/>
                  </a:lnTo>
                  <a:cubicBezTo>
                    <a:pt x="382" y="68"/>
                    <a:pt x="346" y="20"/>
                    <a:pt x="310" y="8"/>
                  </a:cubicBezTo>
                  <a:cubicBezTo>
                    <a:pt x="300" y="3"/>
                    <a:pt x="290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 rot="5400000">
              <a:off x="6264943" y="229175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95" y="0"/>
                  </a:moveTo>
                  <a:cubicBezTo>
                    <a:pt x="56" y="0"/>
                    <a:pt x="22" y="24"/>
                    <a:pt x="12" y="63"/>
                  </a:cubicBezTo>
                  <a:cubicBezTo>
                    <a:pt x="0" y="111"/>
                    <a:pt x="24" y="158"/>
                    <a:pt x="72" y="170"/>
                  </a:cubicBezTo>
                  <a:lnTo>
                    <a:pt x="691" y="325"/>
                  </a:lnTo>
                  <a:cubicBezTo>
                    <a:pt x="703" y="325"/>
                    <a:pt x="703" y="337"/>
                    <a:pt x="715" y="337"/>
                  </a:cubicBezTo>
                  <a:cubicBezTo>
                    <a:pt x="750" y="337"/>
                    <a:pt x="786" y="301"/>
                    <a:pt x="798" y="265"/>
                  </a:cubicBezTo>
                  <a:cubicBezTo>
                    <a:pt x="810" y="218"/>
                    <a:pt x="774" y="170"/>
                    <a:pt x="739" y="158"/>
                  </a:cubicBezTo>
                  <a:lnTo>
                    <a:pt x="119" y="3"/>
                  </a:ln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 rot="5400000">
              <a:off x="6215408" y="442832"/>
              <a:ext cx="191097" cy="117658"/>
            </a:xfrm>
            <a:custGeom>
              <a:avLst/>
              <a:gdLst/>
              <a:ahLst/>
              <a:cxnLst/>
              <a:rect l="l" t="t" r="r" b="b"/>
              <a:pathLst>
                <a:path w="1275" h="785" extrusionOk="0">
                  <a:moveTo>
                    <a:pt x="109" y="1"/>
                  </a:moveTo>
                  <a:cubicBezTo>
                    <a:pt x="77" y="1"/>
                    <a:pt x="41" y="20"/>
                    <a:pt x="24" y="46"/>
                  </a:cubicBezTo>
                  <a:cubicBezTo>
                    <a:pt x="0" y="94"/>
                    <a:pt x="12" y="141"/>
                    <a:pt x="60" y="165"/>
                  </a:cubicBezTo>
                  <a:lnTo>
                    <a:pt x="1131" y="772"/>
                  </a:lnTo>
                  <a:cubicBezTo>
                    <a:pt x="1143" y="784"/>
                    <a:pt x="1167" y="784"/>
                    <a:pt x="1179" y="784"/>
                  </a:cubicBezTo>
                  <a:cubicBezTo>
                    <a:pt x="1215" y="784"/>
                    <a:pt x="1238" y="772"/>
                    <a:pt x="1250" y="749"/>
                  </a:cubicBezTo>
                  <a:cubicBezTo>
                    <a:pt x="1274" y="701"/>
                    <a:pt x="1262" y="653"/>
                    <a:pt x="1227" y="629"/>
                  </a:cubicBezTo>
                  <a:lnTo>
                    <a:pt x="143" y="10"/>
                  </a:lnTo>
                  <a:cubicBezTo>
                    <a:pt x="133" y="4"/>
                    <a:pt x="12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 rot="5400000">
              <a:off x="6237589" y="452875"/>
              <a:ext cx="57254" cy="117208"/>
            </a:xfrm>
            <a:custGeom>
              <a:avLst/>
              <a:gdLst/>
              <a:ahLst/>
              <a:cxnLst/>
              <a:rect l="l" t="t" r="r" b="b"/>
              <a:pathLst>
                <a:path w="382" h="782" extrusionOk="0">
                  <a:moveTo>
                    <a:pt x="103" y="0"/>
                  </a:moveTo>
                  <a:cubicBezTo>
                    <a:pt x="93" y="0"/>
                    <a:pt x="82" y="3"/>
                    <a:pt x="72" y="8"/>
                  </a:cubicBezTo>
                  <a:cubicBezTo>
                    <a:pt x="24" y="20"/>
                    <a:pt x="0" y="68"/>
                    <a:pt x="12" y="115"/>
                  </a:cubicBezTo>
                  <a:lnTo>
                    <a:pt x="203" y="722"/>
                  </a:lnTo>
                  <a:cubicBezTo>
                    <a:pt x="214" y="758"/>
                    <a:pt x="250" y="782"/>
                    <a:pt x="286" y="782"/>
                  </a:cubicBezTo>
                  <a:lnTo>
                    <a:pt x="310" y="782"/>
                  </a:lnTo>
                  <a:cubicBezTo>
                    <a:pt x="357" y="770"/>
                    <a:pt x="381" y="710"/>
                    <a:pt x="369" y="675"/>
                  </a:cubicBezTo>
                  <a:lnTo>
                    <a:pt x="179" y="56"/>
                  </a:lnTo>
                  <a:cubicBezTo>
                    <a:pt x="170" y="28"/>
                    <a:pt x="13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 rot="5400000">
              <a:off x="6264943" y="520097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715" y="0"/>
                  </a:moveTo>
                  <a:cubicBezTo>
                    <a:pt x="707" y="0"/>
                    <a:pt x="699" y="1"/>
                    <a:pt x="691" y="3"/>
                  </a:cubicBezTo>
                  <a:lnTo>
                    <a:pt x="71" y="158"/>
                  </a:lnTo>
                  <a:cubicBezTo>
                    <a:pt x="24" y="170"/>
                    <a:pt x="0" y="218"/>
                    <a:pt x="12" y="265"/>
                  </a:cubicBezTo>
                  <a:cubicBezTo>
                    <a:pt x="24" y="301"/>
                    <a:pt x="60" y="337"/>
                    <a:pt x="95" y="337"/>
                  </a:cubicBezTo>
                  <a:cubicBezTo>
                    <a:pt x="107" y="337"/>
                    <a:pt x="107" y="337"/>
                    <a:pt x="119" y="325"/>
                  </a:cubicBezTo>
                  <a:lnTo>
                    <a:pt x="738" y="170"/>
                  </a:lnTo>
                  <a:cubicBezTo>
                    <a:pt x="786" y="158"/>
                    <a:pt x="810" y="111"/>
                    <a:pt x="798" y="63"/>
                  </a:cubicBezTo>
                  <a:cubicBezTo>
                    <a:pt x="788" y="24"/>
                    <a:pt x="754" y="0"/>
                    <a:pt x="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 rot="5400000">
              <a:off x="6330668" y="238242"/>
              <a:ext cx="192896" cy="117958"/>
            </a:xfrm>
            <a:custGeom>
              <a:avLst/>
              <a:gdLst/>
              <a:ahLst/>
              <a:cxnLst/>
              <a:rect l="l" t="t" r="r" b="b"/>
              <a:pathLst>
                <a:path w="1287" h="787" extrusionOk="0">
                  <a:moveTo>
                    <a:pt x="105" y="1"/>
                  </a:moveTo>
                  <a:cubicBezTo>
                    <a:pt x="79" y="1"/>
                    <a:pt x="53" y="16"/>
                    <a:pt x="37" y="48"/>
                  </a:cubicBezTo>
                  <a:cubicBezTo>
                    <a:pt x="1" y="84"/>
                    <a:pt x="25" y="143"/>
                    <a:pt x="60" y="167"/>
                  </a:cubicBezTo>
                  <a:lnTo>
                    <a:pt x="1144" y="774"/>
                  </a:lnTo>
                  <a:cubicBezTo>
                    <a:pt x="1156" y="786"/>
                    <a:pt x="1168" y="786"/>
                    <a:pt x="1180" y="786"/>
                  </a:cubicBezTo>
                  <a:cubicBezTo>
                    <a:pt x="1215" y="786"/>
                    <a:pt x="1239" y="774"/>
                    <a:pt x="1263" y="739"/>
                  </a:cubicBezTo>
                  <a:cubicBezTo>
                    <a:pt x="1287" y="703"/>
                    <a:pt x="1263" y="643"/>
                    <a:pt x="1227" y="620"/>
                  </a:cubicBezTo>
                  <a:lnTo>
                    <a:pt x="144" y="12"/>
                  </a:lnTo>
                  <a:cubicBezTo>
                    <a:pt x="132" y="5"/>
                    <a:pt x="119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 rot="5400000">
              <a:off x="6442480" y="230000"/>
              <a:ext cx="57254" cy="116609"/>
            </a:xfrm>
            <a:custGeom>
              <a:avLst/>
              <a:gdLst/>
              <a:ahLst/>
              <a:cxnLst/>
              <a:rect l="l" t="t" r="r" b="b"/>
              <a:pathLst>
                <a:path w="382" h="778" extrusionOk="0">
                  <a:moveTo>
                    <a:pt x="97" y="1"/>
                  </a:moveTo>
                  <a:cubicBezTo>
                    <a:pt x="89" y="1"/>
                    <a:pt x="80" y="2"/>
                    <a:pt x="72" y="4"/>
                  </a:cubicBezTo>
                  <a:cubicBezTo>
                    <a:pt x="25" y="16"/>
                    <a:pt x="1" y="63"/>
                    <a:pt x="13" y="111"/>
                  </a:cubicBezTo>
                  <a:lnTo>
                    <a:pt x="203" y="718"/>
                  </a:lnTo>
                  <a:cubicBezTo>
                    <a:pt x="203" y="754"/>
                    <a:pt x="239" y="778"/>
                    <a:pt x="287" y="778"/>
                  </a:cubicBezTo>
                  <a:lnTo>
                    <a:pt x="310" y="778"/>
                  </a:lnTo>
                  <a:cubicBezTo>
                    <a:pt x="358" y="766"/>
                    <a:pt x="382" y="718"/>
                    <a:pt x="370" y="671"/>
                  </a:cubicBezTo>
                  <a:lnTo>
                    <a:pt x="179" y="63"/>
                  </a:lnTo>
                  <a:cubicBezTo>
                    <a:pt x="170" y="24"/>
                    <a:pt x="13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 rot="5400000">
              <a:off x="6350527" y="229175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710" y="1"/>
                  </a:moveTo>
                  <a:cubicBezTo>
                    <a:pt x="703" y="1"/>
                    <a:pt x="697" y="1"/>
                    <a:pt x="691" y="3"/>
                  </a:cubicBezTo>
                  <a:lnTo>
                    <a:pt x="72" y="170"/>
                  </a:lnTo>
                  <a:cubicBezTo>
                    <a:pt x="24" y="182"/>
                    <a:pt x="0" y="229"/>
                    <a:pt x="12" y="265"/>
                  </a:cubicBezTo>
                  <a:cubicBezTo>
                    <a:pt x="24" y="312"/>
                    <a:pt x="60" y="336"/>
                    <a:pt x="96" y="336"/>
                  </a:cubicBezTo>
                  <a:lnTo>
                    <a:pt x="119" y="336"/>
                  </a:lnTo>
                  <a:lnTo>
                    <a:pt x="739" y="182"/>
                  </a:lnTo>
                  <a:cubicBezTo>
                    <a:pt x="774" y="158"/>
                    <a:pt x="810" y="122"/>
                    <a:pt x="798" y="74"/>
                  </a:cubicBezTo>
                  <a:cubicBezTo>
                    <a:pt x="788" y="33"/>
                    <a:pt x="750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 rot="5400000">
              <a:off x="6331568" y="442682"/>
              <a:ext cx="191097" cy="117958"/>
            </a:xfrm>
            <a:custGeom>
              <a:avLst/>
              <a:gdLst/>
              <a:ahLst/>
              <a:cxnLst/>
              <a:rect l="l" t="t" r="r" b="b"/>
              <a:pathLst>
                <a:path w="1275" h="787" extrusionOk="0">
                  <a:moveTo>
                    <a:pt x="1178" y="1"/>
                  </a:moveTo>
                  <a:cubicBezTo>
                    <a:pt x="1163" y="1"/>
                    <a:pt x="1147" y="5"/>
                    <a:pt x="1131" y="12"/>
                  </a:cubicBezTo>
                  <a:lnTo>
                    <a:pt x="60" y="620"/>
                  </a:lnTo>
                  <a:cubicBezTo>
                    <a:pt x="24" y="643"/>
                    <a:pt x="0" y="703"/>
                    <a:pt x="24" y="739"/>
                  </a:cubicBezTo>
                  <a:cubicBezTo>
                    <a:pt x="48" y="774"/>
                    <a:pt x="72" y="786"/>
                    <a:pt x="107" y="786"/>
                  </a:cubicBezTo>
                  <a:cubicBezTo>
                    <a:pt x="119" y="786"/>
                    <a:pt x="131" y="786"/>
                    <a:pt x="143" y="774"/>
                  </a:cubicBezTo>
                  <a:lnTo>
                    <a:pt x="1227" y="167"/>
                  </a:lnTo>
                  <a:cubicBezTo>
                    <a:pt x="1262" y="143"/>
                    <a:pt x="1274" y="84"/>
                    <a:pt x="1250" y="48"/>
                  </a:cubicBezTo>
                  <a:cubicBezTo>
                    <a:pt x="1234" y="16"/>
                    <a:pt x="1208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 rot="5400000">
              <a:off x="6442480" y="453175"/>
              <a:ext cx="57254" cy="116609"/>
            </a:xfrm>
            <a:custGeom>
              <a:avLst/>
              <a:gdLst/>
              <a:ahLst/>
              <a:cxnLst/>
              <a:rect l="l" t="t" r="r" b="b"/>
              <a:pathLst>
                <a:path w="382" h="778" extrusionOk="0">
                  <a:moveTo>
                    <a:pt x="285" y="1"/>
                  </a:moveTo>
                  <a:cubicBezTo>
                    <a:pt x="247" y="1"/>
                    <a:pt x="212" y="24"/>
                    <a:pt x="203" y="63"/>
                  </a:cubicBezTo>
                  <a:lnTo>
                    <a:pt x="12" y="671"/>
                  </a:lnTo>
                  <a:cubicBezTo>
                    <a:pt x="0" y="718"/>
                    <a:pt x="24" y="766"/>
                    <a:pt x="72" y="778"/>
                  </a:cubicBezTo>
                  <a:lnTo>
                    <a:pt x="95" y="778"/>
                  </a:lnTo>
                  <a:cubicBezTo>
                    <a:pt x="143" y="778"/>
                    <a:pt x="179" y="754"/>
                    <a:pt x="179" y="718"/>
                  </a:cubicBezTo>
                  <a:lnTo>
                    <a:pt x="369" y="111"/>
                  </a:lnTo>
                  <a:cubicBezTo>
                    <a:pt x="381" y="63"/>
                    <a:pt x="357" y="16"/>
                    <a:pt x="310" y="4"/>
                  </a:cubicBezTo>
                  <a:cubicBezTo>
                    <a:pt x="302" y="2"/>
                    <a:pt x="293" y="1"/>
                    <a:pt x="2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 rot="5400000">
              <a:off x="6350527" y="520097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100" y="1"/>
                  </a:moveTo>
                  <a:cubicBezTo>
                    <a:pt x="60" y="1"/>
                    <a:pt x="22" y="33"/>
                    <a:pt x="12" y="74"/>
                  </a:cubicBezTo>
                  <a:cubicBezTo>
                    <a:pt x="0" y="122"/>
                    <a:pt x="24" y="158"/>
                    <a:pt x="71" y="182"/>
                  </a:cubicBezTo>
                  <a:lnTo>
                    <a:pt x="691" y="336"/>
                  </a:lnTo>
                  <a:lnTo>
                    <a:pt x="714" y="336"/>
                  </a:lnTo>
                  <a:cubicBezTo>
                    <a:pt x="750" y="336"/>
                    <a:pt x="786" y="312"/>
                    <a:pt x="798" y="265"/>
                  </a:cubicBezTo>
                  <a:cubicBezTo>
                    <a:pt x="810" y="229"/>
                    <a:pt x="786" y="182"/>
                    <a:pt x="738" y="170"/>
                  </a:cubicBezTo>
                  <a:lnTo>
                    <a:pt x="119" y="3"/>
                  </a:lnTo>
                  <a:cubicBezTo>
                    <a:pt x="113" y="1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 rot="5400000">
              <a:off x="6312831" y="343610"/>
              <a:ext cx="112560" cy="108965"/>
            </a:xfrm>
            <a:custGeom>
              <a:avLst/>
              <a:gdLst/>
              <a:ahLst/>
              <a:cxnLst/>
              <a:rect l="l" t="t" r="r" b="b"/>
              <a:pathLst>
                <a:path w="751" h="727" extrusionOk="0">
                  <a:moveTo>
                    <a:pt x="382" y="0"/>
                  </a:moveTo>
                  <a:cubicBezTo>
                    <a:pt x="191" y="0"/>
                    <a:pt x="1" y="167"/>
                    <a:pt x="12" y="369"/>
                  </a:cubicBezTo>
                  <a:cubicBezTo>
                    <a:pt x="24" y="560"/>
                    <a:pt x="167" y="727"/>
                    <a:pt x="382" y="727"/>
                  </a:cubicBezTo>
                  <a:cubicBezTo>
                    <a:pt x="572" y="727"/>
                    <a:pt x="751" y="560"/>
                    <a:pt x="739" y="369"/>
                  </a:cubicBezTo>
                  <a:cubicBezTo>
                    <a:pt x="727" y="167"/>
                    <a:pt x="584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_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5"/>
          <p:cNvSpPr/>
          <p:nvPr/>
        </p:nvSpPr>
        <p:spPr>
          <a:xfrm rot="10800000" flipH="1">
            <a:off x="-75" y="-19328"/>
            <a:ext cx="9168092" cy="375312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15"/>
          <p:cNvGrpSpPr/>
          <p:nvPr/>
        </p:nvGrpSpPr>
        <p:grpSpPr>
          <a:xfrm>
            <a:off x="135467" y="137325"/>
            <a:ext cx="6222356" cy="975387"/>
            <a:chOff x="1040342" y="-140550"/>
            <a:chExt cx="6222356" cy="975387"/>
          </a:xfrm>
        </p:grpSpPr>
        <p:grpSp>
          <p:nvGrpSpPr>
            <p:cNvPr id="687" name="Google Shape;687;p15"/>
            <p:cNvGrpSpPr/>
            <p:nvPr/>
          </p:nvGrpSpPr>
          <p:grpSpPr>
            <a:xfrm>
              <a:off x="2290632" y="-140550"/>
              <a:ext cx="4972066" cy="975387"/>
              <a:chOff x="2762421" y="57574"/>
              <a:chExt cx="4071793" cy="798777"/>
            </a:xfrm>
          </p:grpSpPr>
          <p:sp>
            <p:nvSpPr>
              <p:cNvPr id="688" name="Google Shape;688;p15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3759001" y="57574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5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5"/>
              <p:cNvSpPr/>
              <p:nvPr/>
            </p:nvSpPr>
            <p:spPr>
              <a:xfrm>
                <a:off x="5696886" y="818345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5"/>
              <p:cNvSpPr/>
              <p:nvPr/>
            </p:nvSpPr>
            <p:spPr>
              <a:xfrm>
                <a:off x="3728435" y="800889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5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5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5" name="Google Shape;695;p15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15"/>
          <p:cNvSpPr txBox="1">
            <a:spLocks noGrp="1"/>
          </p:cNvSpPr>
          <p:nvPr>
            <p:ph type="body" idx="1"/>
          </p:nvPr>
        </p:nvSpPr>
        <p:spPr>
          <a:xfrm>
            <a:off x="4629150" y="1400175"/>
            <a:ext cx="3792900" cy="15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r" rtl="0">
              <a:spcBef>
                <a:spcPts val="0"/>
              </a:spcBef>
              <a:spcAft>
                <a:spcPts val="0"/>
              </a:spcAft>
              <a:buSzPts val="2000"/>
              <a:buFont typeface="Paytone One"/>
              <a:buAutoNum type="arabicPeriod"/>
              <a:defRPr>
                <a:latin typeface="Paytone One"/>
                <a:ea typeface="Paytone One"/>
                <a:cs typeface="Paytone One"/>
                <a:sym typeface="Paytone One"/>
              </a:defRPr>
            </a:lvl1pPr>
            <a:lvl2pPr marL="914400" lvl="1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lvl="2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roman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marL="1828800" lvl="3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marL="2286000" lvl="4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marL="2743200" lvl="5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r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97" name="Google Shape;697;p15"/>
          <p:cNvSpPr txBox="1">
            <a:spLocks noGrp="1"/>
          </p:cNvSpPr>
          <p:nvPr>
            <p:ph type="title"/>
          </p:nvPr>
        </p:nvSpPr>
        <p:spPr>
          <a:xfrm>
            <a:off x="3958500" y="540000"/>
            <a:ext cx="44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5"/>
          <p:cNvSpPr txBox="1">
            <a:spLocks noGrp="1"/>
          </p:cNvSpPr>
          <p:nvPr>
            <p:ph type="body" idx="2"/>
          </p:nvPr>
        </p:nvSpPr>
        <p:spPr>
          <a:xfrm>
            <a:off x="6463800" y="2990925"/>
            <a:ext cx="19581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r" rtl="0">
              <a:spcBef>
                <a:spcPts val="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solidFill>
                  <a:schemeClr val="accent3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L="914400" lvl="1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lvl="2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roman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marL="1828800" lvl="3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marL="2286000" lvl="4" indent="-355600" algn="r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marL="2743200" lvl="5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r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99" name="Google Shape;699;p15"/>
          <p:cNvSpPr/>
          <p:nvPr/>
        </p:nvSpPr>
        <p:spPr>
          <a:xfrm>
            <a:off x="754831" y="956475"/>
            <a:ext cx="90447" cy="91681"/>
          </a:xfrm>
          <a:custGeom>
            <a:avLst/>
            <a:gdLst/>
            <a:ahLst/>
            <a:cxnLst/>
            <a:rect l="l" t="t" r="r" b="b"/>
            <a:pathLst>
              <a:path w="953" h="966" extrusionOk="0">
                <a:moveTo>
                  <a:pt x="477" y="1"/>
                </a:moveTo>
                <a:cubicBezTo>
                  <a:pt x="215" y="1"/>
                  <a:pt x="0" y="215"/>
                  <a:pt x="0" y="489"/>
                </a:cubicBezTo>
                <a:cubicBezTo>
                  <a:pt x="0" y="751"/>
                  <a:pt x="215" y="965"/>
                  <a:pt x="477" y="965"/>
                </a:cubicBezTo>
                <a:cubicBezTo>
                  <a:pt x="738" y="965"/>
                  <a:pt x="953" y="751"/>
                  <a:pt x="953" y="489"/>
                </a:cubicBezTo>
                <a:cubicBezTo>
                  <a:pt x="953" y="215"/>
                  <a:pt x="738" y="1"/>
                  <a:pt x="4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5"/>
          <p:cNvSpPr/>
          <p:nvPr/>
        </p:nvSpPr>
        <p:spPr>
          <a:xfrm>
            <a:off x="1346156" y="1578386"/>
            <a:ext cx="46505" cy="45271"/>
          </a:xfrm>
          <a:custGeom>
            <a:avLst/>
            <a:gdLst/>
            <a:ahLst/>
            <a:cxnLst/>
            <a:rect l="l" t="t" r="r" b="b"/>
            <a:pathLst>
              <a:path w="490" h="477" extrusionOk="0">
                <a:moveTo>
                  <a:pt x="239" y="1"/>
                </a:moveTo>
                <a:cubicBezTo>
                  <a:pt x="108" y="1"/>
                  <a:pt x="1" y="108"/>
                  <a:pt x="1" y="239"/>
                </a:cubicBezTo>
                <a:cubicBezTo>
                  <a:pt x="1" y="370"/>
                  <a:pt x="108" y="477"/>
                  <a:pt x="239" y="477"/>
                </a:cubicBezTo>
                <a:cubicBezTo>
                  <a:pt x="382" y="477"/>
                  <a:pt x="489" y="370"/>
                  <a:pt x="489" y="239"/>
                </a:cubicBezTo>
                <a:cubicBezTo>
                  <a:pt x="489" y="108"/>
                  <a:pt x="382" y="1"/>
                  <a:pt x="2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5"/>
          <p:cNvSpPr/>
          <p:nvPr/>
        </p:nvSpPr>
        <p:spPr>
          <a:xfrm>
            <a:off x="3984169" y="1067435"/>
            <a:ext cx="45271" cy="45271"/>
          </a:xfrm>
          <a:custGeom>
            <a:avLst/>
            <a:gdLst/>
            <a:ahLst/>
            <a:cxnLst/>
            <a:rect l="l" t="t" r="r" b="b"/>
            <a:pathLst>
              <a:path w="477" h="477" extrusionOk="0">
                <a:moveTo>
                  <a:pt x="238" y="1"/>
                </a:moveTo>
                <a:cubicBezTo>
                  <a:pt x="107" y="1"/>
                  <a:pt x="0" y="108"/>
                  <a:pt x="0" y="239"/>
                </a:cubicBezTo>
                <a:cubicBezTo>
                  <a:pt x="0" y="370"/>
                  <a:pt x="107" y="477"/>
                  <a:pt x="238" y="477"/>
                </a:cubicBezTo>
                <a:cubicBezTo>
                  <a:pt x="369" y="477"/>
                  <a:pt x="476" y="370"/>
                  <a:pt x="476" y="239"/>
                </a:cubicBezTo>
                <a:cubicBezTo>
                  <a:pt x="476" y="108"/>
                  <a:pt x="369" y="1"/>
                  <a:pt x="2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5"/>
          <p:cNvSpPr/>
          <p:nvPr/>
        </p:nvSpPr>
        <p:spPr>
          <a:xfrm>
            <a:off x="3386514" y="339803"/>
            <a:ext cx="46410" cy="45271"/>
          </a:xfrm>
          <a:custGeom>
            <a:avLst/>
            <a:gdLst/>
            <a:ahLst/>
            <a:cxnLst/>
            <a:rect l="l" t="t" r="r" b="b"/>
            <a:pathLst>
              <a:path w="489" h="477" extrusionOk="0">
                <a:moveTo>
                  <a:pt x="251" y="0"/>
                </a:moveTo>
                <a:cubicBezTo>
                  <a:pt x="108" y="0"/>
                  <a:pt x="1" y="107"/>
                  <a:pt x="1" y="238"/>
                </a:cubicBezTo>
                <a:cubicBezTo>
                  <a:pt x="1" y="369"/>
                  <a:pt x="120" y="476"/>
                  <a:pt x="251" y="476"/>
                </a:cubicBezTo>
                <a:cubicBezTo>
                  <a:pt x="382" y="476"/>
                  <a:pt x="489" y="369"/>
                  <a:pt x="489" y="238"/>
                </a:cubicBezTo>
                <a:cubicBezTo>
                  <a:pt x="489" y="107"/>
                  <a:pt x="382" y="0"/>
                  <a:pt x="2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" name="Google Shape;703;p15"/>
          <p:cNvGrpSpPr/>
          <p:nvPr/>
        </p:nvGrpSpPr>
        <p:grpSpPr>
          <a:xfrm rot="-1441215">
            <a:off x="227875" y="-552153"/>
            <a:ext cx="1731573" cy="1709773"/>
            <a:chOff x="9626051" y="1786046"/>
            <a:chExt cx="1375323" cy="1358008"/>
          </a:xfrm>
        </p:grpSpPr>
        <p:sp>
          <p:nvSpPr>
            <p:cNvPr id="704" name="Google Shape;704;p15"/>
            <p:cNvSpPr/>
            <p:nvPr/>
          </p:nvSpPr>
          <p:spPr>
            <a:xfrm rot="7279770">
              <a:off x="9758590" y="2709774"/>
              <a:ext cx="361779" cy="326219"/>
            </a:xfrm>
            <a:custGeom>
              <a:avLst/>
              <a:gdLst/>
              <a:ahLst/>
              <a:cxnLst/>
              <a:rect l="l" t="t" r="r" b="b"/>
              <a:pathLst>
                <a:path w="3632" h="3275" extrusionOk="0">
                  <a:moveTo>
                    <a:pt x="1818" y="1"/>
                  </a:moveTo>
                  <a:cubicBezTo>
                    <a:pt x="1421" y="1"/>
                    <a:pt x="1025" y="144"/>
                    <a:pt x="714" y="432"/>
                  </a:cubicBezTo>
                  <a:cubicBezTo>
                    <a:pt x="48" y="1051"/>
                    <a:pt x="0" y="2087"/>
                    <a:pt x="619" y="2754"/>
                  </a:cubicBezTo>
                  <a:cubicBezTo>
                    <a:pt x="945" y="3098"/>
                    <a:pt x="1385" y="3274"/>
                    <a:pt x="1825" y="3274"/>
                  </a:cubicBezTo>
                  <a:cubicBezTo>
                    <a:pt x="2222" y="3274"/>
                    <a:pt x="2618" y="3131"/>
                    <a:pt x="2929" y="2837"/>
                  </a:cubicBezTo>
                  <a:cubicBezTo>
                    <a:pt x="3596" y="2230"/>
                    <a:pt x="3631" y="1194"/>
                    <a:pt x="3024" y="527"/>
                  </a:cubicBezTo>
                  <a:cubicBezTo>
                    <a:pt x="2699" y="177"/>
                    <a:pt x="2258" y="1"/>
                    <a:pt x="1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 rot="7279770">
              <a:off x="10043878" y="2140605"/>
              <a:ext cx="929848" cy="587294"/>
            </a:xfrm>
            <a:custGeom>
              <a:avLst/>
              <a:gdLst/>
              <a:ahLst/>
              <a:cxnLst/>
              <a:rect l="l" t="t" r="r" b="b"/>
              <a:pathLst>
                <a:path w="9335" h="5896" extrusionOk="0">
                  <a:moveTo>
                    <a:pt x="3544" y="1"/>
                  </a:moveTo>
                  <a:cubicBezTo>
                    <a:pt x="3541" y="1"/>
                    <a:pt x="3539" y="1"/>
                    <a:pt x="3537" y="1"/>
                  </a:cubicBezTo>
                  <a:cubicBezTo>
                    <a:pt x="3334" y="25"/>
                    <a:pt x="3310" y="954"/>
                    <a:pt x="2620" y="1347"/>
                  </a:cubicBezTo>
                  <a:cubicBezTo>
                    <a:pt x="2363" y="1486"/>
                    <a:pt x="1967" y="1518"/>
                    <a:pt x="1563" y="1518"/>
                  </a:cubicBezTo>
                  <a:cubicBezTo>
                    <a:pt x="1204" y="1518"/>
                    <a:pt x="839" y="1493"/>
                    <a:pt x="561" y="1493"/>
                  </a:cubicBezTo>
                  <a:cubicBezTo>
                    <a:pt x="296" y="1493"/>
                    <a:pt x="110" y="1516"/>
                    <a:pt x="84" y="1609"/>
                  </a:cubicBezTo>
                  <a:cubicBezTo>
                    <a:pt x="0" y="1894"/>
                    <a:pt x="1846" y="2240"/>
                    <a:pt x="2310" y="3085"/>
                  </a:cubicBezTo>
                  <a:cubicBezTo>
                    <a:pt x="2560" y="3561"/>
                    <a:pt x="2620" y="4466"/>
                    <a:pt x="2787" y="4609"/>
                  </a:cubicBezTo>
                  <a:cubicBezTo>
                    <a:pt x="2804" y="4624"/>
                    <a:pt x="2831" y="4630"/>
                    <a:pt x="2865" y="4630"/>
                  </a:cubicBezTo>
                  <a:cubicBezTo>
                    <a:pt x="3118" y="4630"/>
                    <a:pt x="3783" y="4279"/>
                    <a:pt x="4243" y="4279"/>
                  </a:cubicBezTo>
                  <a:cubicBezTo>
                    <a:pt x="4320" y="4279"/>
                    <a:pt x="4391" y="4288"/>
                    <a:pt x="4453" y="4311"/>
                  </a:cubicBezTo>
                  <a:cubicBezTo>
                    <a:pt x="4942" y="4502"/>
                    <a:pt x="5489" y="5859"/>
                    <a:pt x="5668" y="5895"/>
                  </a:cubicBezTo>
                  <a:cubicBezTo>
                    <a:pt x="5670" y="5895"/>
                    <a:pt x="5672" y="5895"/>
                    <a:pt x="5674" y="5895"/>
                  </a:cubicBezTo>
                  <a:cubicBezTo>
                    <a:pt x="5894" y="5895"/>
                    <a:pt x="8262" y="4142"/>
                    <a:pt x="9335" y="3859"/>
                  </a:cubicBezTo>
                  <a:lnTo>
                    <a:pt x="9299" y="3585"/>
                  </a:lnTo>
                  <a:cubicBezTo>
                    <a:pt x="7974" y="2828"/>
                    <a:pt x="6497" y="96"/>
                    <a:pt x="6209" y="96"/>
                  </a:cubicBezTo>
                  <a:cubicBezTo>
                    <a:pt x="6207" y="96"/>
                    <a:pt x="6205" y="96"/>
                    <a:pt x="6204" y="96"/>
                  </a:cubicBezTo>
                  <a:cubicBezTo>
                    <a:pt x="5933" y="120"/>
                    <a:pt x="5512" y="990"/>
                    <a:pt x="4964" y="990"/>
                  </a:cubicBezTo>
                  <a:cubicBezTo>
                    <a:pt x="4956" y="990"/>
                    <a:pt x="4949" y="990"/>
                    <a:pt x="4942" y="989"/>
                  </a:cubicBezTo>
                  <a:cubicBezTo>
                    <a:pt x="4377" y="978"/>
                    <a:pt x="3742" y="1"/>
                    <a:pt x="3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 rot="4294421">
              <a:off x="9586674" y="2026306"/>
              <a:ext cx="929854" cy="587297"/>
            </a:xfrm>
            <a:custGeom>
              <a:avLst/>
              <a:gdLst/>
              <a:ahLst/>
              <a:cxnLst/>
              <a:rect l="l" t="t" r="r" b="b"/>
              <a:pathLst>
                <a:path w="9335" h="5896" extrusionOk="0">
                  <a:moveTo>
                    <a:pt x="3544" y="1"/>
                  </a:moveTo>
                  <a:cubicBezTo>
                    <a:pt x="3541" y="1"/>
                    <a:pt x="3539" y="1"/>
                    <a:pt x="3537" y="1"/>
                  </a:cubicBezTo>
                  <a:cubicBezTo>
                    <a:pt x="3334" y="25"/>
                    <a:pt x="3310" y="954"/>
                    <a:pt x="2620" y="1347"/>
                  </a:cubicBezTo>
                  <a:cubicBezTo>
                    <a:pt x="2363" y="1486"/>
                    <a:pt x="1967" y="1518"/>
                    <a:pt x="1563" y="1518"/>
                  </a:cubicBezTo>
                  <a:cubicBezTo>
                    <a:pt x="1204" y="1518"/>
                    <a:pt x="839" y="1493"/>
                    <a:pt x="561" y="1493"/>
                  </a:cubicBezTo>
                  <a:cubicBezTo>
                    <a:pt x="296" y="1493"/>
                    <a:pt x="110" y="1516"/>
                    <a:pt x="84" y="1609"/>
                  </a:cubicBezTo>
                  <a:cubicBezTo>
                    <a:pt x="0" y="1894"/>
                    <a:pt x="1846" y="2240"/>
                    <a:pt x="2310" y="3085"/>
                  </a:cubicBezTo>
                  <a:cubicBezTo>
                    <a:pt x="2560" y="3561"/>
                    <a:pt x="2620" y="4466"/>
                    <a:pt x="2787" y="4609"/>
                  </a:cubicBezTo>
                  <a:cubicBezTo>
                    <a:pt x="2804" y="4624"/>
                    <a:pt x="2831" y="4630"/>
                    <a:pt x="2865" y="4630"/>
                  </a:cubicBezTo>
                  <a:cubicBezTo>
                    <a:pt x="3118" y="4630"/>
                    <a:pt x="3783" y="4279"/>
                    <a:pt x="4243" y="4279"/>
                  </a:cubicBezTo>
                  <a:cubicBezTo>
                    <a:pt x="4320" y="4279"/>
                    <a:pt x="4391" y="4288"/>
                    <a:pt x="4453" y="4311"/>
                  </a:cubicBezTo>
                  <a:cubicBezTo>
                    <a:pt x="4942" y="4502"/>
                    <a:pt x="5489" y="5859"/>
                    <a:pt x="5668" y="5895"/>
                  </a:cubicBezTo>
                  <a:cubicBezTo>
                    <a:pt x="5670" y="5895"/>
                    <a:pt x="5672" y="5895"/>
                    <a:pt x="5674" y="5895"/>
                  </a:cubicBezTo>
                  <a:cubicBezTo>
                    <a:pt x="5894" y="5895"/>
                    <a:pt x="8262" y="4142"/>
                    <a:pt x="9335" y="3859"/>
                  </a:cubicBezTo>
                  <a:lnTo>
                    <a:pt x="9299" y="3585"/>
                  </a:lnTo>
                  <a:cubicBezTo>
                    <a:pt x="7974" y="2828"/>
                    <a:pt x="6497" y="96"/>
                    <a:pt x="6209" y="96"/>
                  </a:cubicBezTo>
                  <a:cubicBezTo>
                    <a:pt x="6207" y="96"/>
                    <a:pt x="6205" y="96"/>
                    <a:pt x="6204" y="96"/>
                  </a:cubicBezTo>
                  <a:cubicBezTo>
                    <a:pt x="5933" y="120"/>
                    <a:pt x="5512" y="990"/>
                    <a:pt x="4964" y="990"/>
                  </a:cubicBezTo>
                  <a:cubicBezTo>
                    <a:pt x="4956" y="990"/>
                    <a:pt x="4949" y="990"/>
                    <a:pt x="4942" y="989"/>
                  </a:cubicBezTo>
                  <a:cubicBezTo>
                    <a:pt x="4377" y="978"/>
                    <a:pt x="3742" y="1"/>
                    <a:pt x="3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 rot="4326182">
              <a:off x="9704700" y="2225558"/>
              <a:ext cx="799449" cy="245931"/>
            </a:xfrm>
            <a:custGeom>
              <a:avLst/>
              <a:gdLst/>
              <a:ahLst/>
              <a:cxnLst/>
              <a:rect l="l" t="t" r="r" b="b"/>
              <a:pathLst>
                <a:path w="8026" h="2469" extrusionOk="0">
                  <a:moveTo>
                    <a:pt x="1979" y="0"/>
                  </a:moveTo>
                  <a:cubicBezTo>
                    <a:pt x="1928" y="0"/>
                    <a:pt x="1880" y="48"/>
                    <a:pt x="1905" y="108"/>
                  </a:cubicBezTo>
                  <a:cubicBezTo>
                    <a:pt x="1989" y="346"/>
                    <a:pt x="2191" y="536"/>
                    <a:pt x="2370" y="703"/>
                  </a:cubicBezTo>
                  <a:cubicBezTo>
                    <a:pt x="2477" y="810"/>
                    <a:pt x="2596" y="917"/>
                    <a:pt x="2703" y="1024"/>
                  </a:cubicBezTo>
                  <a:cubicBezTo>
                    <a:pt x="1810" y="846"/>
                    <a:pt x="917" y="620"/>
                    <a:pt x="24" y="608"/>
                  </a:cubicBezTo>
                  <a:cubicBezTo>
                    <a:pt x="0" y="608"/>
                    <a:pt x="0" y="643"/>
                    <a:pt x="24" y="655"/>
                  </a:cubicBezTo>
                  <a:cubicBezTo>
                    <a:pt x="893" y="977"/>
                    <a:pt x="1822" y="1179"/>
                    <a:pt x="2763" y="1346"/>
                  </a:cubicBezTo>
                  <a:cubicBezTo>
                    <a:pt x="2620" y="1441"/>
                    <a:pt x="2477" y="1525"/>
                    <a:pt x="2334" y="1608"/>
                  </a:cubicBezTo>
                  <a:cubicBezTo>
                    <a:pt x="2120" y="1727"/>
                    <a:pt x="1870" y="1834"/>
                    <a:pt x="1691" y="2013"/>
                  </a:cubicBezTo>
                  <a:cubicBezTo>
                    <a:pt x="1667" y="2048"/>
                    <a:pt x="1703" y="2096"/>
                    <a:pt x="1739" y="2096"/>
                  </a:cubicBezTo>
                  <a:cubicBezTo>
                    <a:pt x="2203" y="2001"/>
                    <a:pt x="2655" y="1655"/>
                    <a:pt x="3060" y="1405"/>
                  </a:cubicBezTo>
                  <a:cubicBezTo>
                    <a:pt x="3679" y="1501"/>
                    <a:pt x="4310" y="1596"/>
                    <a:pt x="4918" y="1691"/>
                  </a:cubicBezTo>
                  <a:cubicBezTo>
                    <a:pt x="4525" y="1894"/>
                    <a:pt x="4132" y="2096"/>
                    <a:pt x="3786" y="2346"/>
                  </a:cubicBezTo>
                  <a:cubicBezTo>
                    <a:pt x="3744" y="2378"/>
                    <a:pt x="3768" y="2469"/>
                    <a:pt x="3817" y="2469"/>
                  </a:cubicBezTo>
                  <a:cubicBezTo>
                    <a:pt x="3823" y="2469"/>
                    <a:pt x="3828" y="2467"/>
                    <a:pt x="3834" y="2465"/>
                  </a:cubicBezTo>
                  <a:cubicBezTo>
                    <a:pt x="4334" y="2310"/>
                    <a:pt x="4822" y="2025"/>
                    <a:pt x="5263" y="1751"/>
                  </a:cubicBezTo>
                  <a:cubicBezTo>
                    <a:pt x="5870" y="1846"/>
                    <a:pt x="6453" y="1989"/>
                    <a:pt x="7061" y="2167"/>
                  </a:cubicBezTo>
                  <a:cubicBezTo>
                    <a:pt x="7305" y="2245"/>
                    <a:pt x="7613" y="2396"/>
                    <a:pt x="7866" y="2396"/>
                  </a:cubicBezTo>
                  <a:cubicBezTo>
                    <a:pt x="7883" y="2396"/>
                    <a:pt x="7901" y="2395"/>
                    <a:pt x="7918" y="2394"/>
                  </a:cubicBezTo>
                  <a:cubicBezTo>
                    <a:pt x="7989" y="2382"/>
                    <a:pt x="8025" y="2263"/>
                    <a:pt x="7966" y="2215"/>
                  </a:cubicBezTo>
                  <a:cubicBezTo>
                    <a:pt x="7442" y="1775"/>
                    <a:pt x="6299" y="1644"/>
                    <a:pt x="5680" y="1536"/>
                  </a:cubicBezTo>
                  <a:cubicBezTo>
                    <a:pt x="5632" y="1525"/>
                    <a:pt x="5584" y="1525"/>
                    <a:pt x="5537" y="1513"/>
                  </a:cubicBezTo>
                  <a:cubicBezTo>
                    <a:pt x="5430" y="1286"/>
                    <a:pt x="5215" y="1132"/>
                    <a:pt x="5037" y="941"/>
                  </a:cubicBezTo>
                  <a:cubicBezTo>
                    <a:pt x="4775" y="667"/>
                    <a:pt x="4453" y="405"/>
                    <a:pt x="4227" y="84"/>
                  </a:cubicBezTo>
                  <a:cubicBezTo>
                    <a:pt x="4222" y="73"/>
                    <a:pt x="4209" y="67"/>
                    <a:pt x="4197" y="67"/>
                  </a:cubicBezTo>
                  <a:cubicBezTo>
                    <a:pt x="4182" y="67"/>
                    <a:pt x="4167" y="76"/>
                    <a:pt x="4167" y="96"/>
                  </a:cubicBezTo>
                  <a:cubicBezTo>
                    <a:pt x="4215" y="429"/>
                    <a:pt x="4465" y="655"/>
                    <a:pt x="4668" y="905"/>
                  </a:cubicBezTo>
                  <a:cubicBezTo>
                    <a:pt x="4810" y="1060"/>
                    <a:pt x="4953" y="1274"/>
                    <a:pt x="5120" y="1441"/>
                  </a:cubicBezTo>
                  <a:cubicBezTo>
                    <a:pt x="4429" y="1334"/>
                    <a:pt x="3739" y="1227"/>
                    <a:pt x="3060" y="1096"/>
                  </a:cubicBezTo>
                  <a:cubicBezTo>
                    <a:pt x="2929" y="917"/>
                    <a:pt x="2751" y="774"/>
                    <a:pt x="2584" y="632"/>
                  </a:cubicBezTo>
                  <a:cubicBezTo>
                    <a:pt x="2382" y="441"/>
                    <a:pt x="2227" y="227"/>
                    <a:pt x="2036" y="24"/>
                  </a:cubicBezTo>
                  <a:cubicBezTo>
                    <a:pt x="2019" y="8"/>
                    <a:pt x="199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 rot="7279770">
              <a:off x="10052041" y="2425186"/>
              <a:ext cx="799461" cy="245934"/>
            </a:xfrm>
            <a:custGeom>
              <a:avLst/>
              <a:gdLst/>
              <a:ahLst/>
              <a:cxnLst/>
              <a:rect l="l" t="t" r="r" b="b"/>
              <a:pathLst>
                <a:path w="8026" h="2469" extrusionOk="0">
                  <a:moveTo>
                    <a:pt x="1979" y="0"/>
                  </a:moveTo>
                  <a:cubicBezTo>
                    <a:pt x="1928" y="0"/>
                    <a:pt x="1880" y="48"/>
                    <a:pt x="1905" y="108"/>
                  </a:cubicBezTo>
                  <a:cubicBezTo>
                    <a:pt x="1989" y="346"/>
                    <a:pt x="2191" y="536"/>
                    <a:pt x="2370" y="703"/>
                  </a:cubicBezTo>
                  <a:cubicBezTo>
                    <a:pt x="2477" y="810"/>
                    <a:pt x="2596" y="917"/>
                    <a:pt x="2703" y="1024"/>
                  </a:cubicBezTo>
                  <a:cubicBezTo>
                    <a:pt x="1810" y="846"/>
                    <a:pt x="917" y="620"/>
                    <a:pt x="24" y="608"/>
                  </a:cubicBezTo>
                  <a:cubicBezTo>
                    <a:pt x="0" y="608"/>
                    <a:pt x="0" y="643"/>
                    <a:pt x="24" y="655"/>
                  </a:cubicBezTo>
                  <a:cubicBezTo>
                    <a:pt x="893" y="977"/>
                    <a:pt x="1822" y="1179"/>
                    <a:pt x="2763" y="1346"/>
                  </a:cubicBezTo>
                  <a:cubicBezTo>
                    <a:pt x="2620" y="1441"/>
                    <a:pt x="2477" y="1525"/>
                    <a:pt x="2334" y="1608"/>
                  </a:cubicBezTo>
                  <a:cubicBezTo>
                    <a:pt x="2120" y="1727"/>
                    <a:pt x="1870" y="1834"/>
                    <a:pt x="1691" y="2013"/>
                  </a:cubicBezTo>
                  <a:cubicBezTo>
                    <a:pt x="1667" y="2048"/>
                    <a:pt x="1703" y="2096"/>
                    <a:pt x="1739" y="2096"/>
                  </a:cubicBezTo>
                  <a:cubicBezTo>
                    <a:pt x="2203" y="2001"/>
                    <a:pt x="2655" y="1655"/>
                    <a:pt x="3060" y="1405"/>
                  </a:cubicBezTo>
                  <a:cubicBezTo>
                    <a:pt x="3679" y="1501"/>
                    <a:pt x="4310" y="1596"/>
                    <a:pt x="4918" y="1691"/>
                  </a:cubicBezTo>
                  <a:cubicBezTo>
                    <a:pt x="4525" y="1894"/>
                    <a:pt x="4132" y="2096"/>
                    <a:pt x="3786" y="2346"/>
                  </a:cubicBezTo>
                  <a:cubicBezTo>
                    <a:pt x="3744" y="2378"/>
                    <a:pt x="3768" y="2469"/>
                    <a:pt x="3817" y="2469"/>
                  </a:cubicBezTo>
                  <a:cubicBezTo>
                    <a:pt x="3823" y="2469"/>
                    <a:pt x="3828" y="2467"/>
                    <a:pt x="3834" y="2465"/>
                  </a:cubicBezTo>
                  <a:cubicBezTo>
                    <a:pt x="4334" y="2310"/>
                    <a:pt x="4822" y="2025"/>
                    <a:pt x="5263" y="1751"/>
                  </a:cubicBezTo>
                  <a:cubicBezTo>
                    <a:pt x="5870" y="1846"/>
                    <a:pt x="6453" y="1989"/>
                    <a:pt x="7061" y="2167"/>
                  </a:cubicBezTo>
                  <a:cubicBezTo>
                    <a:pt x="7305" y="2245"/>
                    <a:pt x="7613" y="2396"/>
                    <a:pt x="7866" y="2396"/>
                  </a:cubicBezTo>
                  <a:cubicBezTo>
                    <a:pt x="7883" y="2396"/>
                    <a:pt x="7901" y="2395"/>
                    <a:pt x="7918" y="2394"/>
                  </a:cubicBezTo>
                  <a:cubicBezTo>
                    <a:pt x="7989" y="2382"/>
                    <a:pt x="8025" y="2263"/>
                    <a:pt x="7966" y="2215"/>
                  </a:cubicBezTo>
                  <a:cubicBezTo>
                    <a:pt x="7442" y="1775"/>
                    <a:pt x="6299" y="1644"/>
                    <a:pt x="5680" y="1536"/>
                  </a:cubicBezTo>
                  <a:cubicBezTo>
                    <a:pt x="5632" y="1525"/>
                    <a:pt x="5584" y="1525"/>
                    <a:pt x="5537" y="1513"/>
                  </a:cubicBezTo>
                  <a:cubicBezTo>
                    <a:pt x="5430" y="1286"/>
                    <a:pt x="5215" y="1132"/>
                    <a:pt x="5037" y="941"/>
                  </a:cubicBezTo>
                  <a:cubicBezTo>
                    <a:pt x="4775" y="667"/>
                    <a:pt x="4453" y="405"/>
                    <a:pt x="4227" y="84"/>
                  </a:cubicBezTo>
                  <a:cubicBezTo>
                    <a:pt x="4222" y="73"/>
                    <a:pt x="4209" y="67"/>
                    <a:pt x="4197" y="67"/>
                  </a:cubicBezTo>
                  <a:cubicBezTo>
                    <a:pt x="4182" y="67"/>
                    <a:pt x="4167" y="76"/>
                    <a:pt x="4167" y="96"/>
                  </a:cubicBezTo>
                  <a:cubicBezTo>
                    <a:pt x="4215" y="429"/>
                    <a:pt x="4465" y="655"/>
                    <a:pt x="4668" y="905"/>
                  </a:cubicBezTo>
                  <a:cubicBezTo>
                    <a:pt x="4810" y="1060"/>
                    <a:pt x="4953" y="1274"/>
                    <a:pt x="5120" y="1441"/>
                  </a:cubicBezTo>
                  <a:cubicBezTo>
                    <a:pt x="4429" y="1334"/>
                    <a:pt x="3739" y="1227"/>
                    <a:pt x="3060" y="1096"/>
                  </a:cubicBezTo>
                  <a:cubicBezTo>
                    <a:pt x="2929" y="917"/>
                    <a:pt x="2751" y="774"/>
                    <a:pt x="2584" y="632"/>
                  </a:cubicBezTo>
                  <a:cubicBezTo>
                    <a:pt x="2382" y="441"/>
                    <a:pt x="2227" y="227"/>
                    <a:pt x="2036" y="24"/>
                  </a:cubicBezTo>
                  <a:cubicBezTo>
                    <a:pt x="2019" y="8"/>
                    <a:pt x="199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 rot="7279770">
              <a:off x="9948516" y="2546720"/>
              <a:ext cx="349926" cy="326518"/>
            </a:xfrm>
            <a:custGeom>
              <a:avLst/>
              <a:gdLst/>
              <a:ahLst/>
              <a:cxnLst/>
              <a:rect l="l" t="t" r="r" b="b"/>
              <a:pathLst>
                <a:path w="3513" h="3278" extrusionOk="0">
                  <a:moveTo>
                    <a:pt x="1751" y="1"/>
                  </a:moveTo>
                  <a:cubicBezTo>
                    <a:pt x="1672" y="1"/>
                    <a:pt x="1592" y="6"/>
                    <a:pt x="1512" y="18"/>
                  </a:cubicBezTo>
                  <a:cubicBezTo>
                    <a:pt x="619" y="161"/>
                    <a:pt x="0" y="994"/>
                    <a:pt x="143" y="1887"/>
                  </a:cubicBezTo>
                  <a:cubicBezTo>
                    <a:pt x="261" y="2694"/>
                    <a:pt x="953" y="3277"/>
                    <a:pt x="1743" y="3277"/>
                  </a:cubicBezTo>
                  <a:cubicBezTo>
                    <a:pt x="1828" y="3277"/>
                    <a:pt x="1914" y="3270"/>
                    <a:pt x="2000" y="3257"/>
                  </a:cubicBezTo>
                  <a:cubicBezTo>
                    <a:pt x="2893" y="3126"/>
                    <a:pt x="3512" y="2292"/>
                    <a:pt x="3370" y="1399"/>
                  </a:cubicBezTo>
                  <a:cubicBezTo>
                    <a:pt x="3250" y="586"/>
                    <a:pt x="2549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 rot="7279770">
              <a:off x="9975884" y="2747151"/>
              <a:ext cx="348830" cy="326219"/>
            </a:xfrm>
            <a:custGeom>
              <a:avLst/>
              <a:gdLst/>
              <a:ahLst/>
              <a:cxnLst/>
              <a:rect l="l" t="t" r="r" b="b"/>
              <a:pathLst>
                <a:path w="3502" h="3275" extrusionOk="0">
                  <a:moveTo>
                    <a:pt x="1755" y="0"/>
                  </a:moveTo>
                  <a:cubicBezTo>
                    <a:pt x="1675" y="0"/>
                    <a:pt x="1594" y="6"/>
                    <a:pt x="1513" y="18"/>
                  </a:cubicBezTo>
                  <a:cubicBezTo>
                    <a:pt x="620" y="149"/>
                    <a:pt x="1" y="982"/>
                    <a:pt x="132" y="1875"/>
                  </a:cubicBezTo>
                  <a:cubicBezTo>
                    <a:pt x="262" y="2688"/>
                    <a:pt x="964" y="3274"/>
                    <a:pt x="1762" y="3274"/>
                  </a:cubicBezTo>
                  <a:cubicBezTo>
                    <a:pt x="1841" y="3274"/>
                    <a:pt x="1921" y="3268"/>
                    <a:pt x="2001" y="3257"/>
                  </a:cubicBezTo>
                  <a:cubicBezTo>
                    <a:pt x="2894" y="3114"/>
                    <a:pt x="3501" y="2280"/>
                    <a:pt x="3370" y="1387"/>
                  </a:cubicBezTo>
                  <a:cubicBezTo>
                    <a:pt x="3251" y="576"/>
                    <a:pt x="2552" y="0"/>
                    <a:pt x="1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15"/>
          <p:cNvGrpSpPr/>
          <p:nvPr/>
        </p:nvGrpSpPr>
        <p:grpSpPr>
          <a:xfrm rot="-1441345" flipH="1">
            <a:off x="-529784" y="107629"/>
            <a:ext cx="1375343" cy="1358029"/>
            <a:chOff x="9626051" y="1786046"/>
            <a:chExt cx="1375323" cy="1358008"/>
          </a:xfrm>
        </p:grpSpPr>
        <p:sp>
          <p:nvSpPr>
            <p:cNvPr id="712" name="Google Shape;712;p15"/>
            <p:cNvSpPr/>
            <p:nvPr/>
          </p:nvSpPr>
          <p:spPr>
            <a:xfrm rot="7279770">
              <a:off x="9758590" y="2709774"/>
              <a:ext cx="361779" cy="326219"/>
            </a:xfrm>
            <a:custGeom>
              <a:avLst/>
              <a:gdLst/>
              <a:ahLst/>
              <a:cxnLst/>
              <a:rect l="l" t="t" r="r" b="b"/>
              <a:pathLst>
                <a:path w="3632" h="3275" extrusionOk="0">
                  <a:moveTo>
                    <a:pt x="1818" y="1"/>
                  </a:moveTo>
                  <a:cubicBezTo>
                    <a:pt x="1421" y="1"/>
                    <a:pt x="1025" y="144"/>
                    <a:pt x="714" y="432"/>
                  </a:cubicBezTo>
                  <a:cubicBezTo>
                    <a:pt x="48" y="1051"/>
                    <a:pt x="0" y="2087"/>
                    <a:pt x="619" y="2754"/>
                  </a:cubicBezTo>
                  <a:cubicBezTo>
                    <a:pt x="945" y="3098"/>
                    <a:pt x="1385" y="3274"/>
                    <a:pt x="1825" y="3274"/>
                  </a:cubicBezTo>
                  <a:cubicBezTo>
                    <a:pt x="2222" y="3274"/>
                    <a:pt x="2618" y="3131"/>
                    <a:pt x="2929" y="2837"/>
                  </a:cubicBezTo>
                  <a:cubicBezTo>
                    <a:pt x="3596" y="2230"/>
                    <a:pt x="3631" y="1194"/>
                    <a:pt x="3024" y="527"/>
                  </a:cubicBezTo>
                  <a:cubicBezTo>
                    <a:pt x="2699" y="177"/>
                    <a:pt x="2258" y="1"/>
                    <a:pt x="1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 rot="7279770">
              <a:off x="10043878" y="2140605"/>
              <a:ext cx="929848" cy="587294"/>
            </a:xfrm>
            <a:custGeom>
              <a:avLst/>
              <a:gdLst/>
              <a:ahLst/>
              <a:cxnLst/>
              <a:rect l="l" t="t" r="r" b="b"/>
              <a:pathLst>
                <a:path w="9335" h="5896" extrusionOk="0">
                  <a:moveTo>
                    <a:pt x="3544" y="1"/>
                  </a:moveTo>
                  <a:cubicBezTo>
                    <a:pt x="3541" y="1"/>
                    <a:pt x="3539" y="1"/>
                    <a:pt x="3537" y="1"/>
                  </a:cubicBezTo>
                  <a:cubicBezTo>
                    <a:pt x="3334" y="25"/>
                    <a:pt x="3310" y="954"/>
                    <a:pt x="2620" y="1347"/>
                  </a:cubicBezTo>
                  <a:cubicBezTo>
                    <a:pt x="2363" y="1486"/>
                    <a:pt x="1967" y="1518"/>
                    <a:pt x="1563" y="1518"/>
                  </a:cubicBezTo>
                  <a:cubicBezTo>
                    <a:pt x="1204" y="1518"/>
                    <a:pt x="839" y="1493"/>
                    <a:pt x="561" y="1493"/>
                  </a:cubicBezTo>
                  <a:cubicBezTo>
                    <a:pt x="296" y="1493"/>
                    <a:pt x="110" y="1516"/>
                    <a:pt x="84" y="1609"/>
                  </a:cubicBezTo>
                  <a:cubicBezTo>
                    <a:pt x="0" y="1894"/>
                    <a:pt x="1846" y="2240"/>
                    <a:pt x="2310" y="3085"/>
                  </a:cubicBezTo>
                  <a:cubicBezTo>
                    <a:pt x="2560" y="3561"/>
                    <a:pt x="2620" y="4466"/>
                    <a:pt x="2787" y="4609"/>
                  </a:cubicBezTo>
                  <a:cubicBezTo>
                    <a:pt x="2804" y="4624"/>
                    <a:pt x="2831" y="4630"/>
                    <a:pt x="2865" y="4630"/>
                  </a:cubicBezTo>
                  <a:cubicBezTo>
                    <a:pt x="3118" y="4630"/>
                    <a:pt x="3783" y="4279"/>
                    <a:pt x="4243" y="4279"/>
                  </a:cubicBezTo>
                  <a:cubicBezTo>
                    <a:pt x="4320" y="4279"/>
                    <a:pt x="4391" y="4288"/>
                    <a:pt x="4453" y="4311"/>
                  </a:cubicBezTo>
                  <a:cubicBezTo>
                    <a:pt x="4942" y="4502"/>
                    <a:pt x="5489" y="5859"/>
                    <a:pt x="5668" y="5895"/>
                  </a:cubicBezTo>
                  <a:cubicBezTo>
                    <a:pt x="5670" y="5895"/>
                    <a:pt x="5672" y="5895"/>
                    <a:pt x="5674" y="5895"/>
                  </a:cubicBezTo>
                  <a:cubicBezTo>
                    <a:pt x="5894" y="5895"/>
                    <a:pt x="8262" y="4142"/>
                    <a:pt x="9335" y="3859"/>
                  </a:cubicBezTo>
                  <a:lnTo>
                    <a:pt x="9299" y="3585"/>
                  </a:lnTo>
                  <a:cubicBezTo>
                    <a:pt x="7974" y="2828"/>
                    <a:pt x="6497" y="96"/>
                    <a:pt x="6209" y="96"/>
                  </a:cubicBezTo>
                  <a:cubicBezTo>
                    <a:pt x="6207" y="96"/>
                    <a:pt x="6205" y="96"/>
                    <a:pt x="6204" y="96"/>
                  </a:cubicBezTo>
                  <a:cubicBezTo>
                    <a:pt x="5933" y="120"/>
                    <a:pt x="5512" y="990"/>
                    <a:pt x="4964" y="990"/>
                  </a:cubicBezTo>
                  <a:cubicBezTo>
                    <a:pt x="4956" y="990"/>
                    <a:pt x="4949" y="990"/>
                    <a:pt x="4942" y="989"/>
                  </a:cubicBezTo>
                  <a:cubicBezTo>
                    <a:pt x="4377" y="978"/>
                    <a:pt x="3742" y="1"/>
                    <a:pt x="3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 rot="4294421">
              <a:off x="9586674" y="2026306"/>
              <a:ext cx="929854" cy="587297"/>
            </a:xfrm>
            <a:custGeom>
              <a:avLst/>
              <a:gdLst/>
              <a:ahLst/>
              <a:cxnLst/>
              <a:rect l="l" t="t" r="r" b="b"/>
              <a:pathLst>
                <a:path w="9335" h="5896" extrusionOk="0">
                  <a:moveTo>
                    <a:pt x="3544" y="1"/>
                  </a:moveTo>
                  <a:cubicBezTo>
                    <a:pt x="3541" y="1"/>
                    <a:pt x="3539" y="1"/>
                    <a:pt x="3537" y="1"/>
                  </a:cubicBezTo>
                  <a:cubicBezTo>
                    <a:pt x="3334" y="25"/>
                    <a:pt x="3310" y="954"/>
                    <a:pt x="2620" y="1347"/>
                  </a:cubicBezTo>
                  <a:cubicBezTo>
                    <a:pt x="2363" y="1486"/>
                    <a:pt x="1967" y="1518"/>
                    <a:pt x="1563" y="1518"/>
                  </a:cubicBezTo>
                  <a:cubicBezTo>
                    <a:pt x="1204" y="1518"/>
                    <a:pt x="839" y="1493"/>
                    <a:pt x="561" y="1493"/>
                  </a:cubicBezTo>
                  <a:cubicBezTo>
                    <a:pt x="296" y="1493"/>
                    <a:pt x="110" y="1516"/>
                    <a:pt x="84" y="1609"/>
                  </a:cubicBezTo>
                  <a:cubicBezTo>
                    <a:pt x="0" y="1894"/>
                    <a:pt x="1846" y="2240"/>
                    <a:pt x="2310" y="3085"/>
                  </a:cubicBezTo>
                  <a:cubicBezTo>
                    <a:pt x="2560" y="3561"/>
                    <a:pt x="2620" y="4466"/>
                    <a:pt x="2787" y="4609"/>
                  </a:cubicBezTo>
                  <a:cubicBezTo>
                    <a:pt x="2804" y="4624"/>
                    <a:pt x="2831" y="4630"/>
                    <a:pt x="2865" y="4630"/>
                  </a:cubicBezTo>
                  <a:cubicBezTo>
                    <a:pt x="3118" y="4630"/>
                    <a:pt x="3783" y="4279"/>
                    <a:pt x="4243" y="4279"/>
                  </a:cubicBezTo>
                  <a:cubicBezTo>
                    <a:pt x="4320" y="4279"/>
                    <a:pt x="4391" y="4288"/>
                    <a:pt x="4453" y="4311"/>
                  </a:cubicBezTo>
                  <a:cubicBezTo>
                    <a:pt x="4942" y="4502"/>
                    <a:pt x="5489" y="5859"/>
                    <a:pt x="5668" y="5895"/>
                  </a:cubicBezTo>
                  <a:cubicBezTo>
                    <a:pt x="5670" y="5895"/>
                    <a:pt x="5672" y="5895"/>
                    <a:pt x="5674" y="5895"/>
                  </a:cubicBezTo>
                  <a:cubicBezTo>
                    <a:pt x="5894" y="5895"/>
                    <a:pt x="8262" y="4142"/>
                    <a:pt x="9335" y="3859"/>
                  </a:cubicBezTo>
                  <a:lnTo>
                    <a:pt x="9299" y="3585"/>
                  </a:lnTo>
                  <a:cubicBezTo>
                    <a:pt x="7974" y="2828"/>
                    <a:pt x="6497" y="96"/>
                    <a:pt x="6209" y="96"/>
                  </a:cubicBezTo>
                  <a:cubicBezTo>
                    <a:pt x="6207" y="96"/>
                    <a:pt x="6205" y="96"/>
                    <a:pt x="6204" y="96"/>
                  </a:cubicBezTo>
                  <a:cubicBezTo>
                    <a:pt x="5933" y="120"/>
                    <a:pt x="5512" y="990"/>
                    <a:pt x="4964" y="990"/>
                  </a:cubicBezTo>
                  <a:cubicBezTo>
                    <a:pt x="4956" y="990"/>
                    <a:pt x="4949" y="990"/>
                    <a:pt x="4942" y="989"/>
                  </a:cubicBezTo>
                  <a:cubicBezTo>
                    <a:pt x="4377" y="978"/>
                    <a:pt x="3742" y="1"/>
                    <a:pt x="3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 rot="4326182">
              <a:off x="9704700" y="2225558"/>
              <a:ext cx="799449" cy="245931"/>
            </a:xfrm>
            <a:custGeom>
              <a:avLst/>
              <a:gdLst/>
              <a:ahLst/>
              <a:cxnLst/>
              <a:rect l="l" t="t" r="r" b="b"/>
              <a:pathLst>
                <a:path w="8026" h="2469" extrusionOk="0">
                  <a:moveTo>
                    <a:pt x="1979" y="0"/>
                  </a:moveTo>
                  <a:cubicBezTo>
                    <a:pt x="1928" y="0"/>
                    <a:pt x="1880" y="48"/>
                    <a:pt x="1905" y="108"/>
                  </a:cubicBezTo>
                  <a:cubicBezTo>
                    <a:pt x="1989" y="346"/>
                    <a:pt x="2191" y="536"/>
                    <a:pt x="2370" y="703"/>
                  </a:cubicBezTo>
                  <a:cubicBezTo>
                    <a:pt x="2477" y="810"/>
                    <a:pt x="2596" y="917"/>
                    <a:pt x="2703" y="1024"/>
                  </a:cubicBezTo>
                  <a:cubicBezTo>
                    <a:pt x="1810" y="846"/>
                    <a:pt x="917" y="620"/>
                    <a:pt x="24" y="608"/>
                  </a:cubicBezTo>
                  <a:cubicBezTo>
                    <a:pt x="0" y="608"/>
                    <a:pt x="0" y="643"/>
                    <a:pt x="24" y="655"/>
                  </a:cubicBezTo>
                  <a:cubicBezTo>
                    <a:pt x="893" y="977"/>
                    <a:pt x="1822" y="1179"/>
                    <a:pt x="2763" y="1346"/>
                  </a:cubicBezTo>
                  <a:cubicBezTo>
                    <a:pt x="2620" y="1441"/>
                    <a:pt x="2477" y="1525"/>
                    <a:pt x="2334" y="1608"/>
                  </a:cubicBezTo>
                  <a:cubicBezTo>
                    <a:pt x="2120" y="1727"/>
                    <a:pt x="1870" y="1834"/>
                    <a:pt x="1691" y="2013"/>
                  </a:cubicBezTo>
                  <a:cubicBezTo>
                    <a:pt x="1667" y="2048"/>
                    <a:pt x="1703" y="2096"/>
                    <a:pt x="1739" y="2096"/>
                  </a:cubicBezTo>
                  <a:cubicBezTo>
                    <a:pt x="2203" y="2001"/>
                    <a:pt x="2655" y="1655"/>
                    <a:pt x="3060" y="1405"/>
                  </a:cubicBezTo>
                  <a:cubicBezTo>
                    <a:pt x="3679" y="1501"/>
                    <a:pt x="4310" y="1596"/>
                    <a:pt x="4918" y="1691"/>
                  </a:cubicBezTo>
                  <a:cubicBezTo>
                    <a:pt x="4525" y="1894"/>
                    <a:pt x="4132" y="2096"/>
                    <a:pt x="3786" y="2346"/>
                  </a:cubicBezTo>
                  <a:cubicBezTo>
                    <a:pt x="3744" y="2378"/>
                    <a:pt x="3768" y="2469"/>
                    <a:pt x="3817" y="2469"/>
                  </a:cubicBezTo>
                  <a:cubicBezTo>
                    <a:pt x="3823" y="2469"/>
                    <a:pt x="3828" y="2467"/>
                    <a:pt x="3834" y="2465"/>
                  </a:cubicBezTo>
                  <a:cubicBezTo>
                    <a:pt x="4334" y="2310"/>
                    <a:pt x="4822" y="2025"/>
                    <a:pt x="5263" y="1751"/>
                  </a:cubicBezTo>
                  <a:cubicBezTo>
                    <a:pt x="5870" y="1846"/>
                    <a:pt x="6453" y="1989"/>
                    <a:pt x="7061" y="2167"/>
                  </a:cubicBezTo>
                  <a:cubicBezTo>
                    <a:pt x="7305" y="2245"/>
                    <a:pt x="7613" y="2396"/>
                    <a:pt x="7866" y="2396"/>
                  </a:cubicBezTo>
                  <a:cubicBezTo>
                    <a:pt x="7883" y="2396"/>
                    <a:pt x="7901" y="2395"/>
                    <a:pt x="7918" y="2394"/>
                  </a:cubicBezTo>
                  <a:cubicBezTo>
                    <a:pt x="7989" y="2382"/>
                    <a:pt x="8025" y="2263"/>
                    <a:pt x="7966" y="2215"/>
                  </a:cubicBezTo>
                  <a:cubicBezTo>
                    <a:pt x="7442" y="1775"/>
                    <a:pt x="6299" y="1644"/>
                    <a:pt x="5680" y="1536"/>
                  </a:cubicBezTo>
                  <a:cubicBezTo>
                    <a:pt x="5632" y="1525"/>
                    <a:pt x="5584" y="1525"/>
                    <a:pt x="5537" y="1513"/>
                  </a:cubicBezTo>
                  <a:cubicBezTo>
                    <a:pt x="5430" y="1286"/>
                    <a:pt x="5215" y="1132"/>
                    <a:pt x="5037" y="941"/>
                  </a:cubicBezTo>
                  <a:cubicBezTo>
                    <a:pt x="4775" y="667"/>
                    <a:pt x="4453" y="405"/>
                    <a:pt x="4227" y="84"/>
                  </a:cubicBezTo>
                  <a:cubicBezTo>
                    <a:pt x="4222" y="73"/>
                    <a:pt x="4209" y="67"/>
                    <a:pt x="4197" y="67"/>
                  </a:cubicBezTo>
                  <a:cubicBezTo>
                    <a:pt x="4182" y="67"/>
                    <a:pt x="4167" y="76"/>
                    <a:pt x="4167" y="96"/>
                  </a:cubicBezTo>
                  <a:cubicBezTo>
                    <a:pt x="4215" y="429"/>
                    <a:pt x="4465" y="655"/>
                    <a:pt x="4668" y="905"/>
                  </a:cubicBezTo>
                  <a:cubicBezTo>
                    <a:pt x="4810" y="1060"/>
                    <a:pt x="4953" y="1274"/>
                    <a:pt x="5120" y="1441"/>
                  </a:cubicBezTo>
                  <a:cubicBezTo>
                    <a:pt x="4429" y="1334"/>
                    <a:pt x="3739" y="1227"/>
                    <a:pt x="3060" y="1096"/>
                  </a:cubicBezTo>
                  <a:cubicBezTo>
                    <a:pt x="2929" y="917"/>
                    <a:pt x="2751" y="774"/>
                    <a:pt x="2584" y="632"/>
                  </a:cubicBezTo>
                  <a:cubicBezTo>
                    <a:pt x="2382" y="441"/>
                    <a:pt x="2227" y="227"/>
                    <a:pt x="2036" y="24"/>
                  </a:cubicBezTo>
                  <a:cubicBezTo>
                    <a:pt x="2019" y="8"/>
                    <a:pt x="199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 rot="7279770">
              <a:off x="10052041" y="2425186"/>
              <a:ext cx="799461" cy="245934"/>
            </a:xfrm>
            <a:custGeom>
              <a:avLst/>
              <a:gdLst/>
              <a:ahLst/>
              <a:cxnLst/>
              <a:rect l="l" t="t" r="r" b="b"/>
              <a:pathLst>
                <a:path w="8026" h="2469" extrusionOk="0">
                  <a:moveTo>
                    <a:pt x="1979" y="0"/>
                  </a:moveTo>
                  <a:cubicBezTo>
                    <a:pt x="1928" y="0"/>
                    <a:pt x="1880" y="48"/>
                    <a:pt x="1905" y="108"/>
                  </a:cubicBezTo>
                  <a:cubicBezTo>
                    <a:pt x="1989" y="346"/>
                    <a:pt x="2191" y="536"/>
                    <a:pt x="2370" y="703"/>
                  </a:cubicBezTo>
                  <a:cubicBezTo>
                    <a:pt x="2477" y="810"/>
                    <a:pt x="2596" y="917"/>
                    <a:pt x="2703" y="1024"/>
                  </a:cubicBezTo>
                  <a:cubicBezTo>
                    <a:pt x="1810" y="846"/>
                    <a:pt x="917" y="620"/>
                    <a:pt x="24" y="608"/>
                  </a:cubicBezTo>
                  <a:cubicBezTo>
                    <a:pt x="0" y="608"/>
                    <a:pt x="0" y="643"/>
                    <a:pt x="24" y="655"/>
                  </a:cubicBezTo>
                  <a:cubicBezTo>
                    <a:pt x="893" y="977"/>
                    <a:pt x="1822" y="1179"/>
                    <a:pt x="2763" y="1346"/>
                  </a:cubicBezTo>
                  <a:cubicBezTo>
                    <a:pt x="2620" y="1441"/>
                    <a:pt x="2477" y="1525"/>
                    <a:pt x="2334" y="1608"/>
                  </a:cubicBezTo>
                  <a:cubicBezTo>
                    <a:pt x="2120" y="1727"/>
                    <a:pt x="1870" y="1834"/>
                    <a:pt x="1691" y="2013"/>
                  </a:cubicBezTo>
                  <a:cubicBezTo>
                    <a:pt x="1667" y="2048"/>
                    <a:pt x="1703" y="2096"/>
                    <a:pt x="1739" y="2096"/>
                  </a:cubicBezTo>
                  <a:cubicBezTo>
                    <a:pt x="2203" y="2001"/>
                    <a:pt x="2655" y="1655"/>
                    <a:pt x="3060" y="1405"/>
                  </a:cubicBezTo>
                  <a:cubicBezTo>
                    <a:pt x="3679" y="1501"/>
                    <a:pt x="4310" y="1596"/>
                    <a:pt x="4918" y="1691"/>
                  </a:cubicBezTo>
                  <a:cubicBezTo>
                    <a:pt x="4525" y="1894"/>
                    <a:pt x="4132" y="2096"/>
                    <a:pt x="3786" y="2346"/>
                  </a:cubicBezTo>
                  <a:cubicBezTo>
                    <a:pt x="3744" y="2378"/>
                    <a:pt x="3768" y="2469"/>
                    <a:pt x="3817" y="2469"/>
                  </a:cubicBezTo>
                  <a:cubicBezTo>
                    <a:pt x="3823" y="2469"/>
                    <a:pt x="3828" y="2467"/>
                    <a:pt x="3834" y="2465"/>
                  </a:cubicBezTo>
                  <a:cubicBezTo>
                    <a:pt x="4334" y="2310"/>
                    <a:pt x="4822" y="2025"/>
                    <a:pt x="5263" y="1751"/>
                  </a:cubicBezTo>
                  <a:cubicBezTo>
                    <a:pt x="5870" y="1846"/>
                    <a:pt x="6453" y="1989"/>
                    <a:pt x="7061" y="2167"/>
                  </a:cubicBezTo>
                  <a:cubicBezTo>
                    <a:pt x="7305" y="2245"/>
                    <a:pt x="7613" y="2396"/>
                    <a:pt x="7866" y="2396"/>
                  </a:cubicBezTo>
                  <a:cubicBezTo>
                    <a:pt x="7883" y="2396"/>
                    <a:pt x="7901" y="2395"/>
                    <a:pt x="7918" y="2394"/>
                  </a:cubicBezTo>
                  <a:cubicBezTo>
                    <a:pt x="7989" y="2382"/>
                    <a:pt x="8025" y="2263"/>
                    <a:pt x="7966" y="2215"/>
                  </a:cubicBezTo>
                  <a:cubicBezTo>
                    <a:pt x="7442" y="1775"/>
                    <a:pt x="6299" y="1644"/>
                    <a:pt x="5680" y="1536"/>
                  </a:cubicBezTo>
                  <a:cubicBezTo>
                    <a:pt x="5632" y="1525"/>
                    <a:pt x="5584" y="1525"/>
                    <a:pt x="5537" y="1513"/>
                  </a:cubicBezTo>
                  <a:cubicBezTo>
                    <a:pt x="5430" y="1286"/>
                    <a:pt x="5215" y="1132"/>
                    <a:pt x="5037" y="941"/>
                  </a:cubicBezTo>
                  <a:cubicBezTo>
                    <a:pt x="4775" y="667"/>
                    <a:pt x="4453" y="405"/>
                    <a:pt x="4227" y="84"/>
                  </a:cubicBezTo>
                  <a:cubicBezTo>
                    <a:pt x="4222" y="73"/>
                    <a:pt x="4209" y="67"/>
                    <a:pt x="4197" y="67"/>
                  </a:cubicBezTo>
                  <a:cubicBezTo>
                    <a:pt x="4182" y="67"/>
                    <a:pt x="4167" y="76"/>
                    <a:pt x="4167" y="96"/>
                  </a:cubicBezTo>
                  <a:cubicBezTo>
                    <a:pt x="4215" y="429"/>
                    <a:pt x="4465" y="655"/>
                    <a:pt x="4668" y="905"/>
                  </a:cubicBezTo>
                  <a:cubicBezTo>
                    <a:pt x="4810" y="1060"/>
                    <a:pt x="4953" y="1274"/>
                    <a:pt x="5120" y="1441"/>
                  </a:cubicBezTo>
                  <a:cubicBezTo>
                    <a:pt x="4429" y="1334"/>
                    <a:pt x="3739" y="1227"/>
                    <a:pt x="3060" y="1096"/>
                  </a:cubicBezTo>
                  <a:cubicBezTo>
                    <a:pt x="2929" y="917"/>
                    <a:pt x="2751" y="774"/>
                    <a:pt x="2584" y="632"/>
                  </a:cubicBezTo>
                  <a:cubicBezTo>
                    <a:pt x="2382" y="441"/>
                    <a:pt x="2227" y="227"/>
                    <a:pt x="2036" y="24"/>
                  </a:cubicBezTo>
                  <a:cubicBezTo>
                    <a:pt x="2019" y="8"/>
                    <a:pt x="199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 rot="7279770">
              <a:off x="9948516" y="2546720"/>
              <a:ext cx="349926" cy="326518"/>
            </a:xfrm>
            <a:custGeom>
              <a:avLst/>
              <a:gdLst/>
              <a:ahLst/>
              <a:cxnLst/>
              <a:rect l="l" t="t" r="r" b="b"/>
              <a:pathLst>
                <a:path w="3513" h="3278" extrusionOk="0">
                  <a:moveTo>
                    <a:pt x="1751" y="1"/>
                  </a:moveTo>
                  <a:cubicBezTo>
                    <a:pt x="1672" y="1"/>
                    <a:pt x="1592" y="6"/>
                    <a:pt x="1512" y="18"/>
                  </a:cubicBezTo>
                  <a:cubicBezTo>
                    <a:pt x="619" y="161"/>
                    <a:pt x="0" y="994"/>
                    <a:pt x="143" y="1887"/>
                  </a:cubicBezTo>
                  <a:cubicBezTo>
                    <a:pt x="261" y="2694"/>
                    <a:pt x="953" y="3277"/>
                    <a:pt x="1743" y="3277"/>
                  </a:cubicBezTo>
                  <a:cubicBezTo>
                    <a:pt x="1828" y="3277"/>
                    <a:pt x="1914" y="3270"/>
                    <a:pt x="2000" y="3257"/>
                  </a:cubicBezTo>
                  <a:cubicBezTo>
                    <a:pt x="2893" y="3126"/>
                    <a:pt x="3512" y="2292"/>
                    <a:pt x="3370" y="1399"/>
                  </a:cubicBezTo>
                  <a:cubicBezTo>
                    <a:pt x="3250" y="586"/>
                    <a:pt x="2549" y="1"/>
                    <a:pt x="1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 rot="7279770">
              <a:off x="9975884" y="2747151"/>
              <a:ext cx="348830" cy="326219"/>
            </a:xfrm>
            <a:custGeom>
              <a:avLst/>
              <a:gdLst/>
              <a:ahLst/>
              <a:cxnLst/>
              <a:rect l="l" t="t" r="r" b="b"/>
              <a:pathLst>
                <a:path w="3502" h="3275" extrusionOk="0">
                  <a:moveTo>
                    <a:pt x="1755" y="0"/>
                  </a:moveTo>
                  <a:cubicBezTo>
                    <a:pt x="1675" y="0"/>
                    <a:pt x="1594" y="6"/>
                    <a:pt x="1513" y="18"/>
                  </a:cubicBezTo>
                  <a:cubicBezTo>
                    <a:pt x="620" y="149"/>
                    <a:pt x="1" y="982"/>
                    <a:pt x="132" y="1875"/>
                  </a:cubicBezTo>
                  <a:cubicBezTo>
                    <a:pt x="262" y="2688"/>
                    <a:pt x="964" y="3274"/>
                    <a:pt x="1762" y="3274"/>
                  </a:cubicBezTo>
                  <a:cubicBezTo>
                    <a:pt x="1841" y="3274"/>
                    <a:pt x="1921" y="3268"/>
                    <a:pt x="2001" y="3257"/>
                  </a:cubicBezTo>
                  <a:cubicBezTo>
                    <a:pt x="2894" y="3114"/>
                    <a:pt x="3501" y="2280"/>
                    <a:pt x="3370" y="1387"/>
                  </a:cubicBezTo>
                  <a:cubicBezTo>
                    <a:pt x="3251" y="576"/>
                    <a:pt x="2552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15"/>
          <p:cNvSpPr/>
          <p:nvPr/>
        </p:nvSpPr>
        <p:spPr>
          <a:xfrm>
            <a:off x="1955756" y="587786"/>
            <a:ext cx="46505" cy="45271"/>
          </a:xfrm>
          <a:custGeom>
            <a:avLst/>
            <a:gdLst/>
            <a:ahLst/>
            <a:cxnLst/>
            <a:rect l="l" t="t" r="r" b="b"/>
            <a:pathLst>
              <a:path w="490" h="477" extrusionOk="0">
                <a:moveTo>
                  <a:pt x="239" y="1"/>
                </a:moveTo>
                <a:cubicBezTo>
                  <a:pt x="108" y="1"/>
                  <a:pt x="1" y="108"/>
                  <a:pt x="1" y="239"/>
                </a:cubicBezTo>
                <a:cubicBezTo>
                  <a:pt x="1" y="370"/>
                  <a:pt x="108" y="477"/>
                  <a:pt x="239" y="477"/>
                </a:cubicBezTo>
                <a:cubicBezTo>
                  <a:pt x="382" y="477"/>
                  <a:pt x="489" y="370"/>
                  <a:pt x="489" y="239"/>
                </a:cubicBezTo>
                <a:cubicBezTo>
                  <a:pt x="489" y="108"/>
                  <a:pt x="382" y="1"/>
                  <a:pt x="2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6"/>
          <p:cNvSpPr/>
          <p:nvPr/>
        </p:nvSpPr>
        <p:spPr>
          <a:xfrm rot="10800000">
            <a:off x="-75" y="-19328"/>
            <a:ext cx="9168092" cy="375312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5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6"/>
          <p:cNvSpPr/>
          <p:nvPr/>
        </p:nvSpPr>
        <p:spPr>
          <a:xfrm flipH="1">
            <a:off x="-126866" y="4476625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6"/>
          <p:cNvSpPr/>
          <p:nvPr/>
        </p:nvSpPr>
        <p:spPr>
          <a:xfrm>
            <a:off x="6921690" y="4476622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16"/>
          <p:cNvGrpSpPr/>
          <p:nvPr/>
        </p:nvGrpSpPr>
        <p:grpSpPr>
          <a:xfrm>
            <a:off x="1068917" y="3"/>
            <a:ext cx="6222356" cy="484526"/>
            <a:chOff x="1040342" y="3"/>
            <a:chExt cx="6222356" cy="484526"/>
          </a:xfrm>
        </p:grpSpPr>
        <p:grpSp>
          <p:nvGrpSpPr>
            <p:cNvPr id="726" name="Google Shape;726;p16"/>
            <p:cNvGrpSpPr/>
            <p:nvPr/>
          </p:nvGrpSpPr>
          <p:grpSpPr>
            <a:xfrm>
              <a:off x="2290632" y="3"/>
              <a:ext cx="4972066" cy="484526"/>
              <a:chOff x="2762421" y="172678"/>
              <a:chExt cx="4071793" cy="396795"/>
            </a:xfrm>
          </p:grpSpPr>
          <p:sp>
            <p:nvSpPr>
              <p:cNvPr id="727" name="Google Shape;727;p16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6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6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6"/>
              <p:cNvSpPr/>
              <p:nvPr/>
            </p:nvSpPr>
            <p:spPr>
              <a:xfrm>
                <a:off x="5946497" y="506331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6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6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6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4" name="Google Shape;734;p16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16"/>
          <p:cNvSpPr/>
          <p:nvPr/>
        </p:nvSpPr>
        <p:spPr>
          <a:xfrm rot="-465770">
            <a:off x="4323365" y="738644"/>
            <a:ext cx="887202" cy="314462"/>
          </a:xfrm>
          <a:custGeom>
            <a:avLst/>
            <a:gdLst/>
            <a:ahLst/>
            <a:cxnLst/>
            <a:rect l="l" t="t" r="r" b="b"/>
            <a:pathLst>
              <a:path w="17813" h="6314" extrusionOk="0">
                <a:moveTo>
                  <a:pt x="14830" y="0"/>
                </a:moveTo>
                <a:cubicBezTo>
                  <a:pt x="12686" y="0"/>
                  <a:pt x="7264" y="663"/>
                  <a:pt x="1" y="6313"/>
                </a:cubicBezTo>
                <a:cubicBezTo>
                  <a:pt x="1" y="6313"/>
                  <a:pt x="7566" y="1824"/>
                  <a:pt x="13290" y="1824"/>
                </a:cubicBezTo>
                <a:cubicBezTo>
                  <a:pt x="15069" y="1824"/>
                  <a:pt x="16671" y="2258"/>
                  <a:pt x="17812" y="3396"/>
                </a:cubicBezTo>
                <a:lnTo>
                  <a:pt x="15836" y="63"/>
                </a:lnTo>
                <a:cubicBezTo>
                  <a:pt x="15836" y="63"/>
                  <a:pt x="15487" y="0"/>
                  <a:pt x="14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6"/>
          <p:cNvSpPr/>
          <p:nvPr/>
        </p:nvSpPr>
        <p:spPr>
          <a:xfrm rot="-465770">
            <a:off x="4963599" y="565544"/>
            <a:ext cx="386697" cy="367703"/>
          </a:xfrm>
          <a:custGeom>
            <a:avLst/>
            <a:gdLst/>
            <a:ahLst/>
            <a:cxnLst/>
            <a:rect l="l" t="t" r="r" b="b"/>
            <a:pathLst>
              <a:path w="7764" h="7383" extrusionOk="0">
                <a:moveTo>
                  <a:pt x="3882" y="1"/>
                </a:moveTo>
                <a:lnTo>
                  <a:pt x="2680" y="2430"/>
                </a:lnTo>
                <a:lnTo>
                  <a:pt x="1" y="2811"/>
                </a:lnTo>
                <a:lnTo>
                  <a:pt x="1941" y="4704"/>
                </a:lnTo>
                <a:lnTo>
                  <a:pt x="1477" y="7383"/>
                </a:lnTo>
                <a:lnTo>
                  <a:pt x="3882" y="6121"/>
                </a:lnTo>
                <a:lnTo>
                  <a:pt x="6275" y="7383"/>
                </a:lnTo>
                <a:lnTo>
                  <a:pt x="5823" y="4704"/>
                </a:lnTo>
                <a:lnTo>
                  <a:pt x="7764" y="2811"/>
                </a:lnTo>
                <a:lnTo>
                  <a:pt x="5073" y="2430"/>
                </a:lnTo>
                <a:lnTo>
                  <a:pt x="38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16"/>
          <p:cNvGrpSpPr/>
          <p:nvPr/>
        </p:nvGrpSpPr>
        <p:grpSpPr>
          <a:xfrm>
            <a:off x="-225938" y="3562287"/>
            <a:ext cx="1451653" cy="1433378"/>
            <a:chOff x="9626051" y="1786046"/>
            <a:chExt cx="1375323" cy="1358008"/>
          </a:xfrm>
        </p:grpSpPr>
        <p:sp>
          <p:nvSpPr>
            <p:cNvPr id="738" name="Google Shape;738;p16"/>
            <p:cNvSpPr/>
            <p:nvPr/>
          </p:nvSpPr>
          <p:spPr>
            <a:xfrm rot="7279770">
              <a:off x="9758590" y="2709774"/>
              <a:ext cx="361779" cy="326219"/>
            </a:xfrm>
            <a:custGeom>
              <a:avLst/>
              <a:gdLst/>
              <a:ahLst/>
              <a:cxnLst/>
              <a:rect l="l" t="t" r="r" b="b"/>
              <a:pathLst>
                <a:path w="3632" h="3275" extrusionOk="0">
                  <a:moveTo>
                    <a:pt x="1818" y="1"/>
                  </a:moveTo>
                  <a:cubicBezTo>
                    <a:pt x="1421" y="1"/>
                    <a:pt x="1025" y="144"/>
                    <a:pt x="714" y="432"/>
                  </a:cubicBezTo>
                  <a:cubicBezTo>
                    <a:pt x="48" y="1051"/>
                    <a:pt x="0" y="2087"/>
                    <a:pt x="619" y="2754"/>
                  </a:cubicBezTo>
                  <a:cubicBezTo>
                    <a:pt x="945" y="3098"/>
                    <a:pt x="1385" y="3274"/>
                    <a:pt x="1825" y="3274"/>
                  </a:cubicBezTo>
                  <a:cubicBezTo>
                    <a:pt x="2222" y="3274"/>
                    <a:pt x="2618" y="3131"/>
                    <a:pt x="2929" y="2837"/>
                  </a:cubicBezTo>
                  <a:cubicBezTo>
                    <a:pt x="3596" y="2230"/>
                    <a:pt x="3631" y="1194"/>
                    <a:pt x="3024" y="527"/>
                  </a:cubicBezTo>
                  <a:cubicBezTo>
                    <a:pt x="2699" y="177"/>
                    <a:pt x="2258" y="1"/>
                    <a:pt x="1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7279770">
              <a:off x="10043878" y="2140605"/>
              <a:ext cx="929848" cy="587294"/>
            </a:xfrm>
            <a:custGeom>
              <a:avLst/>
              <a:gdLst/>
              <a:ahLst/>
              <a:cxnLst/>
              <a:rect l="l" t="t" r="r" b="b"/>
              <a:pathLst>
                <a:path w="9335" h="5896" extrusionOk="0">
                  <a:moveTo>
                    <a:pt x="3544" y="1"/>
                  </a:moveTo>
                  <a:cubicBezTo>
                    <a:pt x="3541" y="1"/>
                    <a:pt x="3539" y="1"/>
                    <a:pt x="3537" y="1"/>
                  </a:cubicBezTo>
                  <a:cubicBezTo>
                    <a:pt x="3334" y="25"/>
                    <a:pt x="3310" y="954"/>
                    <a:pt x="2620" y="1347"/>
                  </a:cubicBezTo>
                  <a:cubicBezTo>
                    <a:pt x="2363" y="1486"/>
                    <a:pt x="1967" y="1518"/>
                    <a:pt x="1563" y="1518"/>
                  </a:cubicBezTo>
                  <a:cubicBezTo>
                    <a:pt x="1204" y="1518"/>
                    <a:pt x="839" y="1493"/>
                    <a:pt x="561" y="1493"/>
                  </a:cubicBezTo>
                  <a:cubicBezTo>
                    <a:pt x="296" y="1493"/>
                    <a:pt x="110" y="1516"/>
                    <a:pt x="84" y="1609"/>
                  </a:cubicBezTo>
                  <a:cubicBezTo>
                    <a:pt x="0" y="1894"/>
                    <a:pt x="1846" y="2240"/>
                    <a:pt x="2310" y="3085"/>
                  </a:cubicBezTo>
                  <a:cubicBezTo>
                    <a:pt x="2560" y="3561"/>
                    <a:pt x="2620" y="4466"/>
                    <a:pt x="2787" y="4609"/>
                  </a:cubicBezTo>
                  <a:cubicBezTo>
                    <a:pt x="2804" y="4624"/>
                    <a:pt x="2831" y="4630"/>
                    <a:pt x="2865" y="4630"/>
                  </a:cubicBezTo>
                  <a:cubicBezTo>
                    <a:pt x="3118" y="4630"/>
                    <a:pt x="3783" y="4279"/>
                    <a:pt x="4243" y="4279"/>
                  </a:cubicBezTo>
                  <a:cubicBezTo>
                    <a:pt x="4320" y="4279"/>
                    <a:pt x="4391" y="4288"/>
                    <a:pt x="4453" y="4311"/>
                  </a:cubicBezTo>
                  <a:cubicBezTo>
                    <a:pt x="4942" y="4502"/>
                    <a:pt x="5489" y="5859"/>
                    <a:pt x="5668" y="5895"/>
                  </a:cubicBezTo>
                  <a:cubicBezTo>
                    <a:pt x="5670" y="5895"/>
                    <a:pt x="5672" y="5895"/>
                    <a:pt x="5674" y="5895"/>
                  </a:cubicBezTo>
                  <a:cubicBezTo>
                    <a:pt x="5894" y="5895"/>
                    <a:pt x="8262" y="4142"/>
                    <a:pt x="9335" y="3859"/>
                  </a:cubicBezTo>
                  <a:lnTo>
                    <a:pt x="9299" y="3585"/>
                  </a:lnTo>
                  <a:cubicBezTo>
                    <a:pt x="7974" y="2828"/>
                    <a:pt x="6497" y="96"/>
                    <a:pt x="6209" y="96"/>
                  </a:cubicBezTo>
                  <a:cubicBezTo>
                    <a:pt x="6207" y="96"/>
                    <a:pt x="6205" y="96"/>
                    <a:pt x="6204" y="96"/>
                  </a:cubicBezTo>
                  <a:cubicBezTo>
                    <a:pt x="5933" y="120"/>
                    <a:pt x="5512" y="990"/>
                    <a:pt x="4964" y="990"/>
                  </a:cubicBezTo>
                  <a:cubicBezTo>
                    <a:pt x="4956" y="990"/>
                    <a:pt x="4949" y="990"/>
                    <a:pt x="4942" y="989"/>
                  </a:cubicBezTo>
                  <a:cubicBezTo>
                    <a:pt x="4377" y="978"/>
                    <a:pt x="3742" y="1"/>
                    <a:pt x="3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4294421">
              <a:off x="9586674" y="2026306"/>
              <a:ext cx="929854" cy="587297"/>
            </a:xfrm>
            <a:custGeom>
              <a:avLst/>
              <a:gdLst/>
              <a:ahLst/>
              <a:cxnLst/>
              <a:rect l="l" t="t" r="r" b="b"/>
              <a:pathLst>
                <a:path w="9335" h="5896" extrusionOk="0">
                  <a:moveTo>
                    <a:pt x="3544" y="1"/>
                  </a:moveTo>
                  <a:cubicBezTo>
                    <a:pt x="3541" y="1"/>
                    <a:pt x="3539" y="1"/>
                    <a:pt x="3537" y="1"/>
                  </a:cubicBezTo>
                  <a:cubicBezTo>
                    <a:pt x="3334" y="25"/>
                    <a:pt x="3310" y="954"/>
                    <a:pt x="2620" y="1347"/>
                  </a:cubicBezTo>
                  <a:cubicBezTo>
                    <a:pt x="2363" y="1486"/>
                    <a:pt x="1967" y="1518"/>
                    <a:pt x="1563" y="1518"/>
                  </a:cubicBezTo>
                  <a:cubicBezTo>
                    <a:pt x="1204" y="1518"/>
                    <a:pt x="839" y="1493"/>
                    <a:pt x="561" y="1493"/>
                  </a:cubicBezTo>
                  <a:cubicBezTo>
                    <a:pt x="296" y="1493"/>
                    <a:pt x="110" y="1516"/>
                    <a:pt x="84" y="1609"/>
                  </a:cubicBezTo>
                  <a:cubicBezTo>
                    <a:pt x="0" y="1894"/>
                    <a:pt x="1846" y="2240"/>
                    <a:pt x="2310" y="3085"/>
                  </a:cubicBezTo>
                  <a:cubicBezTo>
                    <a:pt x="2560" y="3561"/>
                    <a:pt x="2620" y="4466"/>
                    <a:pt x="2787" y="4609"/>
                  </a:cubicBezTo>
                  <a:cubicBezTo>
                    <a:pt x="2804" y="4624"/>
                    <a:pt x="2831" y="4630"/>
                    <a:pt x="2865" y="4630"/>
                  </a:cubicBezTo>
                  <a:cubicBezTo>
                    <a:pt x="3118" y="4630"/>
                    <a:pt x="3783" y="4279"/>
                    <a:pt x="4243" y="4279"/>
                  </a:cubicBezTo>
                  <a:cubicBezTo>
                    <a:pt x="4320" y="4279"/>
                    <a:pt x="4391" y="4288"/>
                    <a:pt x="4453" y="4311"/>
                  </a:cubicBezTo>
                  <a:cubicBezTo>
                    <a:pt x="4942" y="4502"/>
                    <a:pt x="5489" y="5859"/>
                    <a:pt x="5668" y="5895"/>
                  </a:cubicBezTo>
                  <a:cubicBezTo>
                    <a:pt x="5670" y="5895"/>
                    <a:pt x="5672" y="5895"/>
                    <a:pt x="5674" y="5895"/>
                  </a:cubicBezTo>
                  <a:cubicBezTo>
                    <a:pt x="5894" y="5895"/>
                    <a:pt x="8262" y="4142"/>
                    <a:pt x="9335" y="3859"/>
                  </a:cubicBezTo>
                  <a:lnTo>
                    <a:pt x="9299" y="3585"/>
                  </a:lnTo>
                  <a:cubicBezTo>
                    <a:pt x="7974" y="2828"/>
                    <a:pt x="6497" y="96"/>
                    <a:pt x="6209" y="96"/>
                  </a:cubicBezTo>
                  <a:cubicBezTo>
                    <a:pt x="6207" y="96"/>
                    <a:pt x="6205" y="96"/>
                    <a:pt x="6204" y="96"/>
                  </a:cubicBezTo>
                  <a:cubicBezTo>
                    <a:pt x="5933" y="120"/>
                    <a:pt x="5512" y="990"/>
                    <a:pt x="4964" y="990"/>
                  </a:cubicBezTo>
                  <a:cubicBezTo>
                    <a:pt x="4956" y="990"/>
                    <a:pt x="4949" y="990"/>
                    <a:pt x="4942" y="989"/>
                  </a:cubicBezTo>
                  <a:cubicBezTo>
                    <a:pt x="4377" y="978"/>
                    <a:pt x="3742" y="1"/>
                    <a:pt x="3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4326182">
              <a:off x="9704700" y="2225558"/>
              <a:ext cx="799449" cy="245931"/>
            </a:xfrm>
            <a:custGeom>
              <a:avLst/>
              <a:gdLst/>
              <a:ahLst/>
              <a:cxnLst/>
              <a:rect l="l" t="t" r="r" b="b"/>
              <a:pathLst>
                <a:path w="8026" h="2469" extrusionOk="0">
                  <a:moveTo>
                    <a:pt x="1979" y="0"/>
                  </a:moveTo>
                  <a:cubicBezTo>
                    <a:pt x="1928" y="0"/>
                    <a:pt x="1880" y="48"/>
                    <a:pt x="1905" y="108"/>
                  </a:cubicBezTo>
                  <a:cubicBezTo>
                    <a:pt x="1989" y="346"/>
                    <a:pt x="2191" y="536"/>
                    <a:pt x="2370" y="703"/>
                  </a:cubicBezTo>
                  <a:cubicBezTo>
                    <a:pt x="2477" y="810"/>
                    <a:pt x="2596" y="917"/>
                    <a:pt x="2703" y="1024"/>
                  </a:cubicBezTo>
                  <a:cubicBezTo>
                    <a:pt x="1810" y="846"/>
                    <a:pt x="917" y="620"/>
                    <a:pt x="24" y="608"/>
                  </a:cubicBezTo>
                  <a:cubicBezTo>
                    <a:pt x="0" y="608"/>
                    <a:pt x="0" y="643"/>
                    <a:pt x="24" y="655"/>
                  </a:cubicBezTo>
                  <a:cubicBezTo>
                    <a:pt x="893" y="977"/>
                    <a:pt x="1822" y="1179"/>
                    <a:pt x="2763" y="1346"/>
                  </a:cubicBezTo>
                  <a:cubicBezTo>
                    <a:pt x="2620" y="1441"/>
                    <a:pt x="2477" y="1525"/>
                    <a:pt x="2334" y="1608"/>
                  </a:cubicBezTo>
                  <a:cubicBezTo>
                    <a:pt x="2120" y="1727"/>
                    <a:pt x="1870" y="1834"/>
                    <a:pt x="1691" y="2013"/>
                  </a:cubicBezTo>
                  <a:cubicBezTo>
                    <a:pt x="1667" y="2048"/>
                    <a:pt x="1703" y="2096"/>
                    <a:pt x="1739" y="2096"/>
                  </a:cubicBezTo>
                  <a:cubicBezTo>
                    <a:pt x="2203" y="2001"/>
                    <a:pt x="2655" y="1655"/>
                    <a:pt x="3060" y="1405"/>
                  </a:cubicBezTo>
                  <a:cubicBezTo>
                    <a:pt x="3679" y="1501"/>
                    <a:pt x="4310" y="1596"/>
                    <a:pt x="4918" y="1691"/>
                  </a:cubicBezTo>
                  <a:cubicBezTo>
                    <a:pt x="4525" y="1894"/>
                    <a:pt x="4132" y="2096"/>
                    <a:pt x="3786" y="2346"/>
                  </a:cubicBezTo>
                  <a:cubicBezTo>
                    <a:pt x="3744" y="2378"/>
                    <a:pt x="3768" y="2469"/>
                    <a:pt x="3817" y="2469"/>
                  </a:cubicBezTo>
                  <a:cubicBezTo>
                    <a:pt x="3823" y="2469"/>
                    <a:pt x="3828" y="2467"/>
                    <a:pt x="3834" y="2465"/>
                  </a:cubicBezTo>
                  <a:cubicBezTo>
                    <a:pt x="4334" y="2310"/>
                    <a:pt x="4822" y="2025"/>
                    <a:pt x="5263" y="1751"/>
                  </a:cubicBezTo>
                  <a:cubicBezTo>
                    <a:pt x="5870" y="1846"/>
                    <a:pt x="6453" y="1989"/>
                    <a:pt x="7061" y="2167"/>
                  </a:cubicBezTo>
                  <a:cubicBezTo>
                    <a:pt x="7305" y="2245"/>
                    <a:pt x="7613" y="2396"/>
                    <a:pt x="7866" y="2396"/>
                  </a:cubicBezTo>
                  <a:cubicBezTo>
                    <a:pt x="7883" y="2396"/>
                    <a:pt x="7901" y="2395"/>
                    <a:pt x="7918" y="2394"/>
                  </a:cubicBezTo>
                  <a:cubicBezTo>
                    <a:pt x="7989" y="2382"/>
                    <a:pt x="8025" y="2263"/>
                    <a:pt x="7966" y="2215"/>
                  </a:cubicBezTo>
                  <a:cubicBezTo>
                    <a:pt x="7442" y="1775"/>
                    <a:pt x="6299" y="1644"/>
                    <a:pt x="5680" y="1536"/>
                  </a:cubicBezTo>
                  <a:cubicBezTo>
                    <a:pt x="5632" y="1525"/>
                    <a:pt x="5584" y="1525"/>
                    <a:pt x="5537" y="1513"/>
                  </a:cubicBezTo>
                  <a:cubicBezTo>
                    <a:pt x="5430" y="1286"/>
                    <a:pt x="5215" y="1132"/>
                    <a:pt x="5037" y="941"/>
                  </a:cubicBezTo>
                  <a:cubicBezTo>
                    <a:pt x="4775" y="667"/>
                    <a:pt x="4453" y="405"/>
                    <a:pt x="4227" y="84"/>
                  </a:cubicBezTo>
                  <a:cubicBezTo>
                    <a:pt x="4222" y="73"/>
                    <a:pt x="4209" y="67"/>
                    <a:pt x="4197" y="67"/>
                  </a:cubicBezTo>
                  <a:cubicBezTo>
                    <a:pt x="4182" y="67"/>
                    <a:pt x="4167" y="76"/>
                    <a:pt x="4167" y="96"/>
                  </a:cubicBezTo>
                  <a:cubicBezTo>
                    <a:pt x="4215" y="429"/>
                    <a:pt x="4465" y="655"/>
                    <a:pt x="4668" y="905"/>
                  </a:cubicBezTo>
                  <a:cubicBezTo>
                    <a:pt x="4810" y="1060"/>
                    <a:pt x="4953" y="1274"/>
                    <a:pt x="5120" y="1441"/>
                  </a:cubicBezTo>
                  <a:cubicBezTo>
                    <a:pt x="4429" y="1334"/>
                    <a:pt x="3739" y="1227"/>
                    <a:pt x="3060" y="1096"/>
                  </a:cubicBezTo>
                  <a:cubicBezTo>
                    <a:pt x="2929" y="917"/>
                    <a:pt x="2751" y="774"/>
                    <a:pt x="2584" y="632"/>
                  </a:cubicBezTo>
                  <a:cubicBezTo>
                    <a:pt x="2382" y="441"/>
                    <a:pt x="2227" y="227"/>
                    <a:pt x="2036" y="24"/>
                  </a:cubicBezTo>
                  <a:cubicBezTo>
                    <a:pt x="2019" y="8"/>
                    <a:pt x="199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7279770">
              <a:off x="10052041" y="2425186"/>
              <a:ext cx="799461" cy="245934"/>
            </a:xfrm>
            <a:custGeom>
              <a:avLst/>
              <a:gdLst/>
              <a:ahLst/>
              <a:cxnLst/>
              <a:rect l="l" t="t" r="r" b="b"/>
              <a:pathLst>
                <a:path w="8026" h="2469" extrusionOk="0">
                  <a:moveTo>
                    <a:pt x="1979" y="0"/>
                  </a:moveTo>
                  <a:cubicBezTo>
                    <a:pt x="1928" y="0"/>
                    <a:pt x="1880" y="48"/>
                    <a:pt x="1905" y="108"/>
                  </a:cubicBezTo>
                  <a:cubicBezTo>
                    <a:pt x="1989" y="346"/>
                    <a:pt x="2191" y="536"/>
                    <a:pt x="2370" y="703"/>
                  </a:cubicBezTo>
                  <a:cubicBezTo>
                    <a:pt x="2477" y="810"/>
                    <a:pt x="2596" y="917"/>
                    <a:pt x="2703" y="1024"/>
                  </a:cubicBezTo>
                  <a:cubicBezTo>
                    <a:pt x="1810" y="846"/>
                    <a:pt x="917" y="620"/>
                    <a:pt x="24" y="608"/>
                  </a:cubicBezTo>
                  <a:cubicBezTo>
                    <a:pt x="0" y="608"/>
                    <a:pt x="0" y="643"/>
                    <a:pt x="24" y="655"/>
                  </a:cubicBezTo>
                  <a:cubicBezTo>
                    <a:pt x="893" y="977"/>
                    <a:pt x="1822" y="1179"/>
                    <a:pt x="2763" y="1346"/>
                  </a:cubicBezTo>
                  <a:cubicBezTo>
                    <a:pt x="2620" y="1441"/>
                    <a:pt x="2477" y="1525"/>
                    <a:pt x="2334" y="1608"/>
                  </a:cubicBezTo>
                  <a:cubicBezTo>
                    <a:pt x="2120" y="1727"/>
                    <a:pt x="1870" y="1834"/>
                    <a:pt x="1691" y="2013"/>
                  </a:cubicBezTo>
                  <a:cubicBezTo>
                    <a:pt x="1667" y="2048"/>
                    <a:pt x="1703" y="2096"/>
                    <a:pt x="1739" y="2096"/>
                  </a:cubicBezTo>
                  <a:cubicBezTo>
                    <a:pt x="2203" y="2001"/>
                    <a:pt x="2655" y="1655"/>
                    <a:pt x="3060" y="1405"/>
                  </a:cubicBezTo>
                  <a:cubicBezTo>
                    <a:pt x="3679" y="1501"/>
                    <a:pt x="4310" y="1596"/>
                    <a:pt x="4918" y="1691"/>
                  </a:cubicBezTo>
                  <a:cubicBezTo>
                    <a:pt x="4525" y="1894"/>
                    <a:pt x="4132" y="2096"/>
                    <a:pt x="3786" y="2346"/>
                  </a:cubicBezTo>
                  <a:cubicBezTo>
                    <a:pt x="3744" y="2378"/>
                    <a:pt x="3768" y="2469"/>
                    <a:pt x="3817" y="2469"/>
                  </a:cubicBezTo>
                  <a:cubicBezTo>
                    <a:pt x="3823" y="2469"/>
                    <a:pt x="3828" y="2467"/>
                    <a:pt x="3834" y="2465"/>
                  </a:cubicBezTo>
                  <a:cubicBezTo>
                    <a:pt x="4334" y="2310"/>
                    <a:pt x="4822" y="2025"/>
                    <a:pt x="5263" y="1751"/>
                  </a:cubicBezTo>
                  <a:cubicBezTo>
                    <a:pt x="5870" y="1846"/>
                    <a:pt x="6453" y="1989"/>
                    <a:pt x="7061" y="2167"/>
                  </a:cubicBezTo>
                  <a:cubicBezTo>
                    <a:pt x="7305" y="2245"/>
                    <a:pt x="7613" y="2396"/>
                    <a:pt x="7866" y="2396"/>
                  </a:cubicBezTo>
                  <a:cubicBezTo>
                    <a:pt x="7883" y="2396"/>
                    <a:pt x="7901" y="2395"/>
                    <a:pt x="7918" y="2394"/>
                  </a:cubicBezTo>
                  <a:cubicBezTo>
                    <a:pt x="7989" y="2382"/>
                    <a:pt x="8025" y="2263"/>
                    <a:pt x="7966" y="2215"/>
                  </a:cubicBezTo>
                  <a:cubicBezTo>
                    <a:pt x="7442" y="1775"/>
                    <a:pt x="6299" y="1644"/>
                    <a:pt x="5680" y="1536"/>
                  </a:cubicBezTo>
                  <a:cubicBezTo>
                    <a:pt x="5632" y="1525"/>
                    <a:pt x="5584" y="1525"/>
                    <a:pt x="5537" y="1513"/>
                  </a:cubicBezTo>
                  <a:cubicBezTo>
                    <a:pt x="5430" y="1286"/>
                    <a:pt x="5215" y="1132"/>
                    <a:pt x="5037" y="941"/>
                  </a:cubicBezTo>
                  <a:cubicBezTo>
                    <a:pt x="4775" y="667"/>
                    <a:pt x="4453" y="405"/>
                    <a:pt x="4227" y="84"/>
                  </a:cubicBezTo>
                  <a:cubicBezTo>
                    <a:pt x="4222" y="73"/>
                    <a:pt x="4209" y="67"/>
                    <a:pt x="4197" y="67"/>
                  </a:cubicBezTo>
                  <a:cubicBezTo>
                    <a:pt x="4182" y="67"/>
                    <a:pt x="4167" y="76"/>
                    <a:pt x="4167" y="96"/>
                  </a:cubicBezTo>
                  <a:cubicBezTo>
                    <a:pt x="4215" y="429"/>
                    <a:pt x="4465" y="655"/>
                    <a:pt x="4668" y="905"/>
                  </a:cubicBezTo>
                  <a:cubicBezTo>
                    <a:pt x="4810" y="1060"/>
                    <a:pt x="4953" y="1274"/>
                    <a:pt x="5120" y="1441"/>
                  </a:cubicBezTo>
                  <a:cubicBezTo>
                    <a:pt x="4429" y="1334"/>
                    <a:pt x="3739" y="1227"/>
                    <a:pt x="3060" y="1096"/>
                  </a:cubicBezTo>
                  <a:cubicBezTo>
                    <a:pt x="2929" y="917"/>
                    <a:pt x="2751" y="774"/>
                    <a:pt x="2584" y="632"/>
                  </a:cubicBezTo>
                  <a:cubicBezTo>
                    <a:pt x="2382" y="441"/>
                    <a:pt x="2227" y="227"/>
                    <a:pt x="2036" y="24"/>
                  </a:cubicBezTo>
                  <a:cubicBezTo>
                    <a:pt x="2019" y="8"/>
                    <a:pt x="199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7279770">
              <a:off x="9948516" y="2546720"/>
              <a:ext cx="349926" cy="326518"/>
            </a:xfrm>
            <a:custGeom>
              <a:avLst/>
              <a:gdLst/>
              <a:ahLst/>
              <a:cxnLst/>
              <a:rect l="l" t="t" r="r" b="b"/>
              <a:pathLst>
                <a:path w="3513" h="3278" extrusionOk="0">
                  <a:moveTo>
                    <a:pt x="1751" y="1"/>
                  </a:moveTo>
                  <a:cubicBezTo>
                    <a:pt x="1672" y="1"/>
                    <a:pt x="1592" y="6"/>
                    <a:pt x="1512" y="18"/>
                  </a:cubicBezTo>
                  <a:cubicBezTo>
                    <a:pt x="619" y="161"/>
                    <a:pt x="0" y="994"/>
                    <a:pt x="143" y="1887"/>
                  </a:cubicBezTo>
                  <a:cubicBezTo>
                    <a:pt x="261" y="2694"/>
                    <a:pt x="953" y="3277"/>
                    <a:pt x="1743" y="3277"/>
                  </a:cubicBezTo>
                  <a:cubicBezTo>
                    <a:pt x="1828" y="3277"/>
                    <a:pt x="1914" y="3270"/>
                    <a:pt x="2000" y="3257"/>
                  </a:cubicBezTo>
                  <a:cubicBezTo>
                    <a:pt x="2893" y="3126"/>
                    <a:pt x="3512" y="2292"/>
                    <a:pt x="3370" y="1399"/>
                  </a:cubicBezTo>
                  <a:cubicBezTo>
                    <a:pt x="3250" y="586"/>
                    <a:pt x="2549" y="1"/>
                    <a:pt x="1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7279770">
              <a:off x="9975884" y="2747151"/>
              <a:ext cx="348830" cy="326219"/>
            </a:xfrm>
            <a:custGeom>
              <a:avLst/>
              <a:gdLst/>
              <a:ahLst/>
              <a:cxnLst/>
              <a:rect l="l" t="t" r="r" b="b"/>
              <a:pathLst>
                <a:path w="3502" h="3275" extrusionOk="0">
                  <a:moveTo>
                    <a:pt x="1755" y="0"/>
                  </a:moveTo>
                  <a:cubicBezTo>
                    <a:pt x="1675" y="0"/>
                    <a:pt x="1594" y="6"/>
                    <a:pt x="1513" y="18"/>
                  </a:cubicBezTo>
                  <a:cubicBezTo>
                    <a:pt x="620" y="149"/>
                    <a:pt x="1" y="982"/>
                    <a:pt x="132" y="1875"/>
                  </a:cubicBezTo>
                  <a:cubicBezTo>
                    <a:pt x="262" y="2688"/>
                    <a:pt x="964" y="3274"/>
                    <a:pt x="1762" y="3274"/>
                  </a:cubicBezTo>
                  <a:cubicBezTo>
                    <a:pt x="1841" y="3274"/>
                    <a:pt x="1921" y="3268"/>
                    <a:pt x="2001" y="3257"/>
                  </a:cubicBezTo>
                  <a:cubicBezTo>
                    <a:pt x="2894" y="3114"/>
                    <a:pt x="3501" y="2280"/>
                    <a:pt x="3370" y="1387"/>
                  </a:cubicBezTo>
                  <a:cubicBezTo>
                    <a:pt x="3251" y="576"/>
                    <a:pt x="2552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16"/>
          <p:cNvGrpSpPr/>
          <p:nvPr/>
        </p:nvGrpSpPr>
        <p:grpSpPr>
          <a:xfrm flipH="1">
            <a:off x="7918286" y="3562287"/>
            <a:ext cx="1451653" cy="1433378"/>
            <a:chOff x="9626051" y="1786046"/>
            <a:chExt cx="1375323" cy="1358008"/>
          </a:xfrm>
        </p:grpSpPr>
        <p:sp>
          <p:nvSpPr>
            <p:cNvPr id="746" name="Google Shape;746;p16"/>
            <p:cNvSpPr/>
            <p:nvPr/>
          </p:nvSpPr>
          <p:spPr>
            <a:xfrm rot="7279770">
              <a:off x="9758590" y="2709774"/>
              <a:ext cx="361779" cy="326219"/>
            </a:xfrm>
            <a:custGeom>
              <a:avLst/>
              <a:gdLst/>
              <a:ahLst/>
              <a:cxnLst/>
              <a:rect l="l" t="t" r="r" b="b"/>
              <a:pathLst>
                <a:path w="3632" h="3275" extrusionOk="0">
                  <a:moveTo>
                    <a:pt x="1818" y="1"/>
                  </a:moveTo>
                  <a:cubicBezTo>
                    <a:pt x="1421" y="1"/>
                    <a:pt x="1025" y="144"/>
                    <a:pt x="714" y="432"/>
                  </a:cubicBezTo>
                  <a:cubicBezTo>
                    <a:pt x="48" y="1051"/>
                    <a:pt x="0" y="2087"/>
                    <a:pt x="619" y="2754"/>
                  </a:cubicBezTo>
                  <a:cubicBezTo>
                    <a:pt x="945" y="3098"/>
                    <a:pt x="1385" y="3274"/>
                    <a:pt x="1825" y="3274"/>
                  </a:cubicBezTo>
                  <a:cubicBezTo>
                    <a:pt x="2222" y="3274"/>
                    <a:pt x="2618" y="3131"/>
                    <a:pt x="2929" y="2837"/>
                  </a:cubicBezTo>
                  <a:cubicBezTo>
                    <a:pt x="3596" y="2230"/>
                    <a:pt x="3631" y="1194"/>
                    <a:pt x="3024" y="527"/>
                  </a:cubicBezTo>
                  <a:cubicBezTo>
                    <a:pt x="2699" y="177"/>
                    <a:pt x="2258" y="1"/>
                    <a:pt x="1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7279770">
              <a:off x="10043878" y="2140605"/>
              <a:ext cx="929848" cy="587294"/>
            </a:xfrm>
            <a:custGeom>
              <a:avLst/>
              <a:gdLst/>
              <a:ahLst/>
              <a:cxnLst/>
              <a:rect l="l" t="t" r="r" b="b"/>
              <a:pathLst>
                <a:path w="9335" h="5896" extrusionOk="0">
                  <a:moveTo>
                    <a:pt x="3544" y="1"/>
                  </a:moveTo>
                  <a:cubicBezTo>
                    <a:pt x="3541" y="1"/>
                    <a:pt x="3539" y="1"/>
                    <a:pt x="3537" y="1"/>
                  </a:cubicBezTo>
                  <a:cubicBezTo>
                    <a:pt x="3334" y="25"/>
                    <a:pt x="3310" y="954"/>
                    <a:pt x="2620" y="1347"/>
                  </a:cubicBezTo>
                  <a:cubicBezTo>
                    <a:pt x="2363" y="1486"/>
                    <a:pt x="1967" y="1518"/>
                    <a:pt x="1563" y="1518"/>
                  </a:cubicBezTo>
                  <a:cubicBezTo>
                    <a:pt x="1204" y="1518"/>
                    <a:pt x="839" y="1493"/>
                    <a:pt x="561" y="1493"/>
                  </a:cubicBezTo>
                  <a:cubicBezTo>
                    <a:pt x="296" y="1493"/>
                    <a:pt x="110" y="1516"/>
                    <a:pt x="84" y="1609"/>
                  </a:cubicBezTo>
                  <a:cubicBezTo>
                    <a:pt x="0" y="1894"/>
                    <a:pt x="1846" y="2240"/>
                    <a:pt x="2310" y="3085"/>
                  </a:cubicBezTo>
                  <a:cubicBezTo>
                    <a:pt x="2560" y="3561"/>
                    <a:pt x="2620" y="4466"/>
                    <a:pt x="2787" y="4609"/>
                  </a:cubicBezTo>
                  <a:cubicBezTo>
                    <a:pt x="2804" y="4624"/>
                    <a:pt x="2831" y="4630"/>
                    <a:pt x="2865" y="4630"/>
                  </a:cubicBezTo>
                  <a:cubicBezTo>
                    <a:pt x="3118" y="4630"/>
                    <a:pt x="3783" y="4279"/>
                    <a:pt x="4243" y="4279"/>
                  </a:cubicBezTo>
                  <a:cubicBezTo>
                    <a:pt x="4320" y="4279"/>
                    <a:pt x="4391" y="4288"/>
                    <a:pt x="4453" y="4311"/>
                  </a:cubicBezTo>
                  <a:cubicBezTo>
                    <a:pt x="4942" y="4502"/>
                    <a:pt x="5489" y="5859"/>
                    <a:pt x="5668" y="5895"/>
                  </a:cubicBezTo>
                  <a:cubicBezTo>
                    <a:pt x="5670" y="5895"/>
                    <a:pt x="5672" y="5895"/>
                    <a:pt x="5674" y="5895"/>
                  </a:cubicBezTo>
                  <a:cubicBezTo>
                    <a:pt x="5894" y="5895"/>
                    <a:pt x="8262" y="4142"/>
                    <a:pt x="9335" y="3859"/>
                  </a:cubicBezTo>
                  <a:lnTo>
                    <a:pt x="9299" y="3585"/>
                  </a:lnTo>
                  <a:cubicBezTo>
                    <a:pt x="7974" y="2828"/>
                    <a:pt x="6497" y="96"/>
                    <a:pt x="6209" y="96"/>
                  </a:cubicBezTo>
                  <a:cubicBezTo>
                    <a:pt x="6207" y="96"/>
                    <a:pt x="6205" y="96"/>
                    <a:pt x="6204" y="96"/>
                  </a:cubicBezTo>
                  <a:cubicBezTo>
                    <a:pt x="5933" y="120"/>
                    <a:pt x="5512" y="990"/>
                    <a:pt x="4964" y="990"/>
                  </a:cubicBezTo>
                  <a:cubicBezTo>
                    <a:pt x="4956" y="990"/>
                    <a:pt x="4949" y="990"/>
                    <a:pt x="4942" y="989"/>
                  </a:cubicBezTo>
                  <a:cubicBezTo>
                    <a:pt x="4377" y="978"/>
                    <a:pt x="3742" y="1"/>
                    <a:pt x="3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4294421">
              <a:off x="9586674" y="2026306"/>
              <a:ext cx="929854" cy="587297"/>
            </a:xfrm>
            <a:custGeom>
              <a:avLst/>
              <a:gdLst/>
              <a:ahLst/>
              <a:cxnLst/>
              <a:rect l="l" t="t" r="r" b="b"/>
              <a:pathLst>
                <a:path w="9335" h="5896" extrusionOk="0">
                  <a:moveTo>
                    <a:pt x="3544" y="1"/>
                  </a:moveTo>
                  <a:cubicBezTo>
                    <a:pt x="3541" y="1"/>
                    <a:pt x="3539" y="1"/>
                    <a:pt x="3537" y="1"/>
                  </a:cubicBezTo>
                  <a:cubicBezTo>
                    <a:pt x="3334" y="25"/>
                    <a:pt x="3310" y="954"/>
                    <a:pt x="2620" y="1347"/>
                  </a:cubicBezTo>
                  <a:cubicBezTo>
                    <a:pt x="2363" y="1486"/>
                    <a:pt x="1967" y="1518"/>
                    <a:pt x="1563" y="1518"/>
                  </a:cubicBezTo>
                  <a:cubicBezTo>
                    <a:pt x="1204" y="1518"/>
                    <a:pt x="839" y="1493"/>
                    <a:pt x="561" y="1493"/>
                  </a:cubicBezTo>
                  <a:cubicBezTo>
                    <a:pt x="296" y="1493"/>
                    <a:pt x="110" y="1516"/>
                    <a:pt x="84" y="1609"/>
                  </a:cubicBezTo>
                  <a:cubicBezTo>
                    <a:pt x="0" y="1894"/>
                    <a:pt x="1846" y="2240"/>
                    <a:pt x="2310" y="3085"/>
                  </a:cubicBezTo>
                  <a:cubicBezTo>
                    <a:pt x="2560" y="3561"/>
                    <a:pt x="2620" y="4466"/>
                    <a:pt x="2787" y="4609"/>
                  </a:cubicBezTo>
                  <a:cubicBezTo>
                    <a:pt x="2804" y="4624"/>
                    <a:pt x="2831" y="4630"/>
                    <a:pt x="2865" y="4630"/>
                  </a:cubicBezTo>
                  <a:cubicBezTo>
                    <a:pt x="3118" y="4630"/>
                    <a:pt x="3783" y="4279"/>
                    <a:pt x="4243" y="4279"/>
                  </a:cubicBezTo>
                  <a:cubicBezTo>
                    <a:pt x="4320" y="4279"/>
                    <a:pt x="4391" y="4288"/>
                    <a:pt x="4453" y="4311"/>
                  </a:cubicBezTo>
                  <a:cubicBezTo>
                    <a:pt x="4942" y="4502"/>
                    <a:pt x="5489" y="5859"/>
                    <a:pt x="5668" y="5895"/>
                  </a:cubicBezTo>
                  <a:cubicBezTo>
                    <a:pt x="5670" y="5895"/>
                    <a:pt x="5672" y="5895"/>
                    <a:pt x="5674" y="5895"/>
                  </a:cubicBezTo>
                  <a:cubicBezTo>
                    <a:pt x="5894" y="5895"/>
                    <a:pt x="8262" y="4142"/>
                    <a:pt x="9335" y="3859"/>
                  </a:cubicBezTo>
                  <a:lnTo>
                    <a:pt x="9299" y="3585"/>
                  </a:lnTo>
                  <a:cubicBezTo>
                    <a:pt x="7974" y="2828"/>
                    <a:pt x="6497" y="96"/>
                    <a:pt x="6209" y="96"/>
                  </a:cubicBezTo>
                  <a:cubicBezTo>
                    <a:pt x="6207" y="96"/>
                    <a:pt x="6205" y="96"/>
                    <a:pt x="6204" y="96"/>
                  </a:cubicBezTo>
                  <a:cubicBezTo>
                    <a:pt x="5933" y="120"/>
                    <a:pt x="5512" y="990"/>
                    <a:pt x="4964" y="990"/>
                  </a:cubicBezTo>
                  <a:cubicBezTo>
                    <a:pt x="4956" y="990"/>
                    <a:pt x="4949" y="990"/>
                    <a:pt x="4942" y="989"/>
                  </a:cubicBezTo>
                  <a:cubicBezTo>
                    <a:pt x="4377" y="978"/>
                    <a:pt x="3742" y="1"/>
                    <a:pt x="3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4326182">
              <a:off x="9704700" y="2225558"/>
              <a:ext cx="799449" cy="245931"/>
            </a:xfrm>
            <a:custGeom>
              <a:avLst/>
              <a:gdLst/>
              <a:ahLst/>
              <a:cxnLst/>
              <a:rect l="l" t="t" r="r" b="b"/>
              <a:pathLst>
                <a:path w="8026" h="2469" extrusionOk="0">
                  <a:moveTo>
                    <a:pt x="1979" y="0"/>
                  </a:moveTo>
                  <a:cubicBezTo>
                    <a:pt x="1928" y="0"/>
                    <a:pt x="1880" y="48"/>
                    <a:pt x="1905" y="108"/>
                  </a:cubicBezTo>
                  <a:cubicBezTo>
                    <a:pt x="1989" y="346"/>
                    <a:pt x="2191" y="536"/>
                    <a:pt x="2370" y="703"/>
                  </a:cubicBezTo>
                  <a:cubicBezTo>
                    <a:pt x="2477" y="810"/>
                    <a:pt x="2596" y="917"/>
                    <a:pt x="2703" y="1024"/>
                  </a:cubicBezTo>
                  <a:cubicBezTo>
                    <a:pt x="1810" y="846"/>
                    <a:pt x="917" y="620"/>
                    <a:pt x="24" y="608"/>
                  </a:cubicBezTo>
                  <a:cubicBezTo>
                    <a:pt x="0" y="608"/>
                    <a:pt x="0" y="643"/>
                    <a:pt x="24" y="655"/>
                  </a:cubicBezTo>
                  <a:cubicBezTo>
                    <a:pt x="893" y="977"/>
                    <a:pt x="1822" y="1179"/>
                    <a:pt x="2763" y="1346"/>
                  </a:cubicBezTo>
                  <a:cubicBezTo>
                    <a:pt x="2620" y="1441"/>
                    <a:pt x="2477" y="1525"/>
                    <a:pt x="2334" y="1608"/>
                  </a:cubicBezTo>
                  <a:cubicBezTo>
                    <a:pt x="2120" y="1727"/>
                    <a:pt x="1870" y="1834"/>
                    <a:pt x="1691" y="2013"/>
                  </a:cubicBezTo>
                  <a:cubicBezTo>
                    <a:pt x="1667" y="2048"/>
                    <a:pt x="1703" y="2096"/>
                    <a:pt x="1739" y="2096"/>
                  </a:cubicBezTo>
                  <a:cubicBezTo>
                    <a:pt x="2203" y="2001"/>
                    <a:pt x="2655" y="1655"/>
                    <a:pt x="3060" y="1405"/>
                  </a:cubicBezTo>
                  <a:cubicBezTo>
                    <a:pt x="3679" y="1501"/>
                    <a:pt x="4310" y="1596"/>
                    <a:pt x="4918" y="1691"/>
                  </a:cubicBezTo>
                  <a:cubicBezTo>
                    <a:pt x="4525" y="1894"/>
                    <a:pt x="4132" y="2096"/>
                    <a:pt x="3786" y="2346"/>
                  </a:cubicBezTo>
                  <a:cubicBezTo>
                    <a:pt x="3744" y="2378"/>
                    <a:pt x="3768" y="2469"/>
                    <a:pt x="3817" y="2469"/>
                  </a:cubicBezTo>
                  <a:cubicBezTo>
                    <a:pt x="3823" y="2469"/>
                    <a:pt x="3828" y="2467"/>
                    <a:pt x="3834" y="2465"/>
                  </a:cubicBezTo>
                  <a:cubicBezTo>
                    <a:pt x="4334" y="2310"/>
                    <a:pt x="4822" y="2025"/>
                    <a:pt x="5263" y="1751"/>
                  </a:cubicBezTo>
                  <a:cubicBezTo>
                    <a:pt x="5870" y="1846"/>
                    <a:pt x="6453" y="1989"/>
                    <a:pt x="7061" y="2167"/>
                  </a:cubicBezTo>
                  <a:cubicBezTo>
                    <a:pt x="7305" y="2245"/>
                    <a:pt x="7613" y="2396"/>
                    <a:pt x="7866" y="2396"/>
                  </a:cubicBezTo>
                  <a:cubicBezTo>
                    <a:pt x="7883" y="2396"/>
                    <a:pt x="7901" y="2395"/>
                    <a:pt x="7918" y="2394"/>
                  </a:cubicBezTo>
                  <a:cubicBezTo>
                    <a:pt x="7989" y="2382"/>
                    <a:pt x="8025" y="2263"/>
                    <a:pt x="7966" y="2215"/>
                  </a:cubicBezTo>
                  <a:cubicBezTo>
                    <a:pt x="7442" y="1775"/>
                    <a:pt x="6299" y="1644"/>
                    <a:pt x="5680" y="1536"/>
                  </a:cubicBezTo>
                  <a:cubicBezTo>
                    <a:pt x="5632" y="1525"/>
                    <a:pt x="5584" y="1525"/>
                    <a:pt x="5537" y="1513"/>
                  </a:cubicBezTo>
                  <a:cubicBezTo>
                    <a:pt x="5430" y="1286"/>
                    <a:pt x="5215" y="1132"/>
                    <a:pt x="5037" y="941"/>
                  </a:cubicBezTo>
                  <a:cubicBezTo>
                    <a:pt x="4775" y="667"/>
                    <a:pt x="4453" y="405"/>
                    <a:pt x="4227" y="84"/>
                  </a:cubicBezTo>
                  <a:cubicBezTo>
                    <a:pt x="4222" y="73"/>
                    <a:pt x="4209" y="67"/>
                    <a:pt x="4197" y="67"/>
                  </a:cubicBezTo>
                  <a:cubicBezTo>
                    <a:pt x="4182" y="67"/>
                    <a:pt x="4167" y="76"/>
                    <a:pt x="4167" y="96"/>
                  </a:cubicBezTo>
                  <a:cubicBezTo>
                    <a:pt x="4215" y="429"/>
                    <a:pt x="4465" y="655"/>
                    <a:pt x="4668" y="905"/>
                  </a:cubicBezTo>
                  <a:cubicBezTo>
                    <a:pt x="4810" y="1060"/>
                    <a:pt x="4953" y="1274"/>
                    <a:pt x="5120" y="1441"/>
                  </a:cubicBezTo>
                  <a:cubicBezTo>
                    <a:pt x="4429" y="1334"/>
                    <a:pt x="3739" y="1227"/>
                    <a:pt x="3060" y="1096"/>
                  </a:cubicBezTo>
                  <a:cubicBezTo>
                    <a:pt x="2929" y="917"/>
                    <a:pt x="2751" y="774"/>
                    <a:pt x="2584" y="632"/>
                  </a:cubicBezTo>
                  <a:cubicBezTo>
                    <a:pt x="2382" y="441"/>
                    <a:pt x="2227" y="227"/>
                    <a:pt x="2036" y="24"/>
                  </a:cubicBezTo>
                  <a:cubicBezTo>
                    <a:pt x="2019" y="8"/>
                    <a:pt x="199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7279770">
              <a:off x="10052041" y="2425186"/>
              <a:ext cx="799461" cy="245934"/>
            </a:xfrm>
            <a:custGeom>
              <a:avLst/>
              <a:gdLst/>
              <a:ahLst/>
              <a:cxnLst/>
              <a:rect l="l" t="t" r="r" b="b"/>
              <a:pathLst>
                <a:path w="8026" h="2469" extrusionOk="0">
                  <a:moveTo>
                    <a:pt x="1979" y="0"/>
                  </a:moveTo>
                  <a:cubicBezTo>
                    <a:pt x="1928" y="0"/>
                    <a:pt x="1880" y="48"/>
                    <a:pt x="1905" y="108"/>
                  </a:cubicBezTo>
                  <a:cubicBezTo>
                    <a:pt x="1989" y="346"/>
                    <a:pt x="2191" y="536"/>
                    <a:pt x="2370" y="703"/>
                  </a:cubicBezTo>
                  <a:cubicBezTo>
                    <a:pt x="2477" y="810"/>
                    <a:pt x="2596" y="917"/>
                    <a:pt x="2703" y="1024"/>
                  </a:cubicBezTo>
                  <a:cubicBezTo>
                    <a:pt x="1810" y="846"/>
                    <a:pt x="917" y="620"/>
                    <a:pt x="24" y="608"/>
                  </a:cubicBezTo>
                  <a:cubicBezTo>
                    <a:pt x="0" y="608"/>
                    <a:pt x="0" y="643"/>
                    <a:pt x="24" y="655"/>
                  </a:cubicBezTo>
                  <a:cubicBezTo>
                    <a:pt x="893" y="977"/>
                    <a:pt x="1822" y="1179"/>
                    <a:pt x="2763" y="1346"/>
                  </a:cubicBezTo>
                  <a:cubicBezTo>
                    <a:pt x="2620" y="1441"/>
                    <a:pt x="2477" y="1525"/>
                    <a:pt x="2334" y="1608"/>
                  </a:cubicBezTo>
                  <a:cubicBezTo>
                    <a:pt x="2120" y="1727"/>
                    <a:pt x="1870" y="1834"/>
                    <a:pt x="1691" y="2013"/>
                  </a:cubicBezTo>
                  <a:cubicBezTo>
                    <a:pt x="1667" y="2048"/>
                    <a:pt x="1703" y="2096"/>
                    <a:pt x="1739" y="2096"/>
                  </a:cubicBezTo>
                  <a:cubicBezTo>
                    <a:pt x="2203" y="2001"/>
                    <a:pt x="2655" y="1655"/>
                    <a:pt x="3060" y="1405"/>
                  </a:cubicBezTo>
                  <a:cubicBezTo>
                    <a:pt x="3679" y="1501"/>
                    <a:pt x="4310" y="1596"/>
                    <a:pt x="4918" y="1691"/>
                  </a:cubicBezTo>
                  <a:cubicBezTo>
                    <a:pt x="4525" y="1894"/>
                    <a:pt x="4132" y="2096"/>
                    <a:pt x="3786" y="2346"/>
                  </a:cubicBezTo>
                  <a:cubicBezTo>
                    <a:pt x="3744" y="2378"/>
                    <a:pt x="3768" y="2469"/>
                    <a:pt x="3817" y="2469"/>
                  </a:cubicBezTo>
                  <a:cubicBezTo>
                    <a:pt x="3823" y="2469"/>
                    <a:pt x="3828" y="2467"/>
                    <a:pt x="3834" y="2465"/>
                  </a:cubicBezTo>
                  <a:cubicBezTo>
                    <a:pt x="4334" y="2310"/>
                    <a:pt x="4822" y="2025"/>
                    <a:pt x="5263" y="1751"/>
                  </a:cubicBezTo>
                  <a:cubicBezTo>
                    <a:pt x="5870" y="1846"/>
                    <a:pt x="6453" y="1989"/>
                    <a:pt x="7061" y="2167"/>
                  </a:cubicBezTo>
                  <a:cubicBezTo>
                    <a:pt x="7305" y="2245"/>
                    <a:pt x="7613" y="2396"/>
                    <a:pt x="7866" y="2396"/>
                  </a:cubicBezTo>
                  <a:cubicBezTo>
                    <a:pt x="7883" y="2396"/>
                    <a:pt x="7901" y="2395"/>
                    <a:pt x="7918" y="2394"/>
                  </a:cubicBezTo>
                  <a:cubicBezTo>
                    <a:pt x="7989" y="2382"/>
                    <a:pt x="8025" y="2263"/>
                    <a:pt x="7966" y="2215"/>
                  </a:cubicBezTo>
                  <a:cubicBezTo>
                    <a:pt x="7442" y="1775"/>
                    <a:pt x="6299" y="1644"/>
                    <a:pt x="5680" y="1536"/>
                  </a:cubicBezTo>
                  <a:cubicBezTo>
                    <a:pt x="5632" y="1525"/>
                    <a:pt x="5584" y="1525"/>
                    <a:pt x="5537" y="1513"/>
                  </a:cubicBezTo>
                  <a:cubicBezTo>
                    <a:pt x="5430" y="1286"/>
                    <a:pt x="5215" y="1132"/>
                    <a:pt x="5037" y="941"/>
                  </a:cubicBezTo>
                  <a:cubicBezTo>
                    <a:pt x="4775" y="667"/>
                    <a:pt x="4453" y="405"/>
                    <a:pt x="4227" y="84"/>
                  </a:cubicBezTo>
                  <a:cubicBezTo>
                    <a:pt x="4222" y="73"/>
                    <a:pt x="4209" y="67"/>
                    <a:pt x="4197" y="67"/>
                  </a:cubicBezTo>
                  <a:cubicBezTo>
                    <a:pt x="4182" y="67"/>
                    <a:pt x="4167" y="76"/>
                    <a:pt x="4167" y="96"/>
                  </a:cubicBezTo>
                  <a:cubicBezTo>
                    <a:pt x="4215" y="429"/>
                    <a:pt x="4465" y="655"/>
                    <a:pt x="4668" y="905"/>
                  </a:cubicBezTo>
                  <a:cubicBezTo>
                    <a:pt x="4810" y="1060"/>
                    <a:pt x="4953" y="1274"/>
                    <a:pt x="5120" y="1441"/>
                  </a:cubicBezTo>
                  <a:cubicBezTo>
                    <a:pt x="4429" y="1334"/>
                    <a:pt x="3739" y="1227"/>
                    <a:pt x="3060" y="1096"/>
                  </a:cubicBezTo>
                  <a:cubicBezTo>
                    <a:pt x="2929" y="917"/>
                    <a:pt x="2751" y="774"/>
                    <a:pt x="2584" y="632"/>
                  </a:cubicBezTo>
                  <a:cubicBezTo>
                    <a:pt x="2382" y="441"/>
                    <a:pt x="2227" y="227"/>
                    <a:pt x="2036" y="24"/>
                  </a:cubicBezTo>
                  <a:cubicBezTo>
                    <a:pt x="2019" y="8"/>
                    <a:pt x="199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7279770">
              <a:off x="9948516" y="2546720"/>
              <a:ext cx="349926" cy="326518"/>
            </a:xfrm>
            <a:custGeom>
              <a:avLst/>
              <a:gdLst/>
              <a:ahLst/>
              <a:cxnLst/>
              <a:rect l="l" t="t" r="r" b="b"/>
              <a:pathLst>
                <a:path w="3513" h="3278" extrusionOk="0">
                  <a:moveTo>
                    <a:pt x="1751" y="1"/>
                  </a:moveTo>
                  <a:cubicBezTo>
                    <a:pt x="1672" y="1"/>
                    <a:pt x="1592" y="6"/>
                    <a:pt x="1512" y="18"/>
                  </a:cubicBezTo>
                  <a:cubicBezTo>
                    <a:pt x="619" y="161"/>
                    <a:pt x="0" y="994"/>
                    <a:pt x="143" y="1887"/>
                  </a:cubicBezTo>
                  <a:cubicBezTo>
                    <a:pt x="261" y="2694"/>
                    <a:pt x="953" y="3277"/>
                    <a:pt x="1743" y="3277"/>
                  </a:cubicBezTo>
                  <a:cubicBezTo>
                    <a:pt x="1828" y="3277"/>
                    <a:pt x="1914" y="3270"/>
                    <a:pt x="2000" y="3257"/>
                  </a:cubicBezTo>
                  <a:cubicBezTo>
                    <a:pt x="2893" y="3126"/>
                    <a:pt x="3512" y="2292"/>
                    <a:pt x="3370" y="1399"/>
                  </a:cubicBezTo>
                  <a:cubicBezTo>
                    <a:pt x="3250" y="586"/>
                    <a:pt x="2549" y="1"/>
                    <a:pt x="1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7279770">
              <a:off x="9975884" y="2747151"/>
              <a:ext cx="348830" cy="326219"/>
            </a:xfrm>
            <a:custGeom>
              <a:avLst/>
              <a:gdLst/>
              <a:ahLst/>
              <a:cxnLst/>
              <a:rect l="l" t="t" r="r" b="b"/>
              <a:pathLst>
                <a:path w="3502" h="3275" extrusionOk="0">
                  <a:moveTo>
                    <a:pt x="1755" y="0"/>
                  </a:moveTo>
                  <a:cubicBezTo>
                    <a:pt x="1675" y="0"/>
                    <a:pt x="1594" y="6"/>
                    <a:pt x="1513" y="18"/>
                  </a:cubicBezTo>
                  <a:cubicBezTo>
                    <a:pt x="620" y="149"/>
                    <a:pt x="1" y="982"/>
                    <a:pt x="132" y="1875"/>
                  </a:cubicBezTo>
                  <a:cubicBezTo>
                    <a:pt x="262" y="2688"/>
                    <a:pt x="964" y="3274"/>
                    <a:pt x="1762" y="3274"/>
                  </a:cubicBezTo>
                  <a:cubicBezTo>
                    <a:pt x="1841" y="3274"/>
                    <a:pt x="1921" y="3268"/>
                    <a:pt x="2001" y="3257"/>
                  </a:cubicBezTo>
                  <a:cubicBezTo>
                    <a:pt x="2894" y="3114"/>
                    <a:pt x="3501" y="2280"/>
                    <a:pt x="3370" y="1387"/>
                  </a:cubicBezTo>
                  <a:cubicBezTo>
                    <a:pt x="3251" y="576"/>
                    <a:pt x="2552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7"/>
          <p:cNvSpPr/>
          <p:nvPr/>
        </p:nvSpPr>
        <p:spPr>
          <a:xfrm rot="10800000">
            <a:off x="-75" y="-19328"/>
            <a:ext cx="9168092" cy="375312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7"/>
          <p:cNvSpPr/>
          <p:nvPr/>
        </p:nvSpPr>
        <p:spPr>
          <a:xfrm flipH="1">
            <a:off x="-126866" y="4476625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7"/>
          <p:cNvSpPr/>
          <p:nvPr/>
        </p:nvSpPr>
        <p:spPr>
          <a:xfrm>
            <a:off x="6921690" y="4476622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" name="Google Shape;758;p17"/>
          <p:cNvGrpSpPr/>
          <p:nvPr/>
        </p:nvGrpSpPr>
        <p:grpSpPr>
          <a:xfrm>
            <a:off x="1068917" y="3"/>
            <a:ext cx="6222356" cy="484526"/>
            <a:chOff x="1040342" y="3"/>
            <a:chExt cx="6222356" cy="484526"/>
          </a:xfrm>
        </p:grpSpPr>
        <p:grpSp>
          <p:nvGrpSpPr>
            <p:cNvPr id="759" name="Google Shape;759;p17"/>
            <p:cNvGrpSpPr/>
            <p:nvPr/>
          </p:nvGrpSpPr>
          <p:grpSpPr>
            <a:xfrm>
              <a:off x="2290632" y="3"/>
              <a:ext cx="4972066" cy="484526"/>
              <a:chOff x="2762421" y="172678"/>
              <a:chExt cx="4071793" cy="396795"/>
            </a:xfrm>
          </p:grpSpPr>
          <p:sp>
            <p:nvSpPr>
              <p:cNvPr id="760" name="Google Shape;760;p17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7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7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7"/>
              <p:cNvSpPr/>
              <p:nvPr/>
            </p:nvSpPr>
            <p:spPr>
              <a:xfrm>
                <a:off x="5946497" y="506331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7"/>
              <p:cNvSpPr/>
              <p:nvPr/>
            </p:nvSpPr>
            <p:spPr>
              <a:xfrm>
                <a:off x="3666032" y="364069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7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7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7" name="Google Shape;767;p17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7"/>
          <p:cNvGrpSpPr/>
          <p:nvPr/>
        </p:nvGrpSpPr>
        <p:grpSpPr>
          <a:xfrm>
            <a:off x="-320173" y="3524267"/>
            <a:ext cx="1289080" cy="1872563"/>
            <a:chOff x="-450080" y="-244032"/>
            <a:chExt cx="1880771" cy="2732073"/>
          </a:xfrm>
        </p:grpSpPr>
        <p:grpSp>
          <p:nvGrpSpPr>
            <p:cNvPr id="769" name="Google Shape;769;p17"/>
            <p:cNvGrpSpPr/>
            <p:nvPr/>
          </p:nvGrpSpPr>
          <p:grpSpPr>
            <a:xfrm rot="359227">
              <a:off x="-320100" y="-166531"/>
              <a:ext cx="1620811" cy="2577071"/>
              <a:chOff x="-135449" y="-176118"/>
              <a:chExt cx="1620885" cy="2577189"/>
            </a:xfrm>
          </p:grpSpPr>
          <p:sp>
            <p:nvSpPr>
              <p:cNvPr id="770" name="Google Shape;770;p17"/>
              <p:cNvSpPr/>
              <p:nvPr/>
            </p:nvSpPr>
            <p:spPr>
              <a:xfrm rot="-552789">
                <a:off x="798671" y="1498744"/>
                <a:ext cx="340380" cy="288641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5523" extrusionOk="0">
                    <a:moveTo>
                      <a:pt x="30" y="1"/>
                    </a:moveTo>
                    <a:cubicBezTo>
                      <a:pt x="24" y="1"/>
                      <a:pt x="18" y="4"/>
                      <a:pt x="12" y="10"/>
                    </a:cubicBezTo>
                    <a:cubicBezTo>
                      <a:pt x="0" y="10"/>
                      <a:pt x="0" y="22"/>
                      <a:pt x="12" y="34"/>
                    </a:cubicBezTo>
                    <a:cubicBezTo>
                      <a:pt x="524" y="677"/>
                      <a:pt x="1072" y="1284"/>
                      <a:pt x="1643" y="1879"/>
                    </a:cubicBezTo>
                    <a:cubicBezTo>
                      <a:pt x="2203" y="2463"/>
                      <a:pt x="2798" y="3034"/>
                      <a:pt x="3417" y="3558"/>
                    </a:cubicBezTo>
                    <a:cubicBezTo>
                      <a:pt x="4036" y="4094"/>
                      <a:pt x="4703" y="4594"/>
                      <a:pt x="5406" y="4999"/>
                    </a:cubicBezTo>
                    <a:cubicBezTo>
                      <a:pt x="5763" y="5201"/>
                      <a:pt x="6132" y="5380"/>
                      <a:pt x="6513" y="5522"/>
                    </a:cubicBezTo>
                    <a:cubicBezTo>
                      <a:pt x="6132" y="5380"/>
                      <a:pt x="5763" y="5189"/>
                      <a:pt x="5417" y="4987"/>
                    </a:cubicBezTo>
                    <a:cubicBezTo>
                      <a:pt x="4703" y="4582"/>
                      <a:pt x="4060" y="4082"/>
                      <a:pt x="3429" y="3546"/>
                    </a:cubicBezTo>
                    <a:cubicBezTo>
                      <a:pt x="2810" y="3010"/>
                      <a:pt x="2227" y="2451"/>
                      <a:pt x="1667" y="1855"/>
                    </a:cubicBezTo>
                    <a:cubicBezTo>
                      <a:pt x="1095" y="1260"/>
                      <a:pt x="560" y="653"/>
                      <a:pt x="48" y="10"/>
                    </a:cubicBezTo>
                    <a:cubicBezTo>
                      <a:pt x="42" y="4"/>
                      <a:pt x="36" y="1"/>
                      <a:pt x="30" y="1"/>
                    </a:cubicBezTo>
                    <a:close/>
                  </a:path>
                </a:pathLst>
              </a:custGeom>
              <a:solidFill>
                <a:srgbClr val="006878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rot="-552789">
                <a:off x="489753" y="1009579"/>
                <a:ext cx="403878" cy="181087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3465" extrusionOk="0">
                    <a:moveTo>
                      <a:pt x="4108" y="0"/>
                    </a:moveTo>
                    <a:lnTo>
                      <a:pt x="4096" y="12"/>
                    </a:lnTo>
                    <a:cubicBezTo>
                      <a:pt x="3822" y="369"/>
                      <a:pt x="3524" y="703"/>
                      <a:pt x="3203" y="1024"/>
                    </a:cubicBezTo>
                    <a:cubicBezTo>
                      <a:pt x="2881" y="1334"/>
                      <a:pt x="2548" y="1631"/>
                      <a:pt x="2203" y="1917"/>
                    </a:cubicBezTo>
                    <a:cubicBezTo>
                      <a:pt x="1845" y="2203"/>
                      <a:pt x="1488" y="2477"/>
                      <a:pt x="1119" y="2727"/>
                    </a:cubicBezTo>
                    <a:cubicBezTo>
                      <a:pt x="750" y="2989"/>
                      <a:pt x="381" y="3239"/>
                      <a:pt x="0" y="3465"/>
                    </a:cubicBezTo>
                    <a:cubicBezTo>
                      <a:pt x="774" y="3024"/>
                      <a:pt x="1524" y="2512"/>
                      <a:pt x="2215" y="1941"/>
                    </a:cubicBezTo>
                    <a:cubicBezTo>
                      <a:pt x="2572" y="1667"/>
                      <a:pt x="2905" y="1370"/>
                      <a:pt x="3227" y="1060"/>
                    </a:cubicBezTo>
                    <a:cubicBezTo>
                      <a:pt x="3542" y="744"/>
                      <a:pt x="3847" y="417"/>
                      <a:pt x="4117" y="67"/>
                    </a:cubicBezTo>
                    <a:lnTo>
                      <a:pt x="4117" y="67"/>
                    </a:lnTo>
                    <a:cubicBezTo>
                      <a:pt x="4240" y="180"/>
                      <a:pt x="4353" y="292"/>
                      <a:pt x="4477" y="393"/>
                    </a:cubicBezTo>
                    <a:cubicBezTo>
                      <a:pt x="4608" y="500"/>
                      <a:pt x="4727" y="619"/>
                      <a:pt x="4870" y="715"/>
                    </a:cubicBezTo>
                    <a:cubicBezTo>
                      <a:pt x="5144" y="929"/>
                      <a:pt x="5441" y="1096"/>
                      <a:pt x="5751" y="1262"/>
                    </a:cubicBezTo>
                    <a:cubicBezTo>
                      <a:pt x="6060" y="1405"/>
                      <a:pt x="6382" y="1536"/>
                      <a:pt x="6715" y="1620"/>
                    </a:cubicBezTo>
                    <a:cubicBezTo>
                      <a:pt x="7049" y="1703"/>
                      <a:pt x="7382" y="1762"/>
                      <a:pt x="7727" y="1762"/>
                    </a:cubicBezTo>
                    <a:cubicBezTo>
                      <a:pt x="7382" y="1762"/>
                      <a:pt x="7049" y="1691"/>
                      <a:pt x="6715" y="1608"/>
                    </a:cubicBezTo>
                    <a:cubicBezTo>
                      <a:pt x="6394" y="1512"/>
                      <a:pt x="6072" y="1381"/>
                      <a:pt x="5763" y="1239"/>
                    </a:cubicBezTo>
                    <a:cubicBezTo>
                      <a:pt x="5465" y="1072"/>
                      <a:pt x="5167" y="893"/>
                      <a:pt x="4893" y="691"/>
                    </a:cubicBezTo>
                    <a:cubicBezTo>
                      <a:pt x="4751" y="596"/>
                      <a:pt x="4632" y="477"/>
                      <a:pt x="4501" y="369"/>
                    </a:cubicBezTo>
                    <a:cubicBezTo>
                      <a:pt x="4370" y="250"/>
                      <a:pt x="4251" y="131"/>
                      <a:pt x="4131" y="12"/>
                    </a:cubicBezTo>
                    <a:lnTo>
                      <a:pt x="41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rot="-552789">
                <a:off x="32211" y="-61365"/>
                <a:ext cx="1056000" cy="2179417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41702" extrusionOk="0">
                    <a:moveTo>
                      <a:pt x="1502" y="1"/>
                    </a:moveTo>
                    <a:cubicBezTo>
                      <a:pt x="998" y="1"/>
                      <a:pt x="493" y="54"/>
                      <a:pt x="1" y="160"/>
                    </a:cubicBezTo>
                    <a:cubicBezTo>
                      <a:pt x="472" y="64"/>
                      <a:pt x="956" y="16"/>
                      <a:pt x="1440" y="16"/>
                    </a:cubicBezTo>
                    <a:cubicBezTo>
                      <a:pt x="2031" y="16"/>
                      <a:pt x="2622" y="88"/>
                      <a:pt x="3192" y="232"/>
                    </a:cubicBezTo>
                    <a:cubicBezTo>
                      <a:pt x="3323" y="256"/>
                      <a:pt x="3454" y="303"/>
                      <a:pt x="3573" y="339"/>
                    </a:cubicBezTo>
                    <a:lnTo>
                      <a:pt x="3966" y="458"/>
                    </a:lnTo>
                    <a:lnTo>
                      <a:pt x="4335" y="625"/>
                    </a:lnTo>
                    <a:cubicBezTo>
                      <a:pt x="4454" y="672"/>
                      <a:pt x="4573" y="720"/>
                      <a:pt x="4692" y="791"/>
                    </a:cubicBezTo>
                    <a:lnTo>
                      <a:pt x="5049" y="970"/>
                    </a:lnTo>
                    <a:cubicBezTo>
                      <a:pt x="5168" y="1030"/>
                      <a:pt x="5287" y="1113"/>
                      <a:pt x="5394" y="1184"/>
                    </a:cubicBezTo>
                    <a:cubicBezTo>
                      <a:pt x="5514" y="1256"/>
                      <a:pt x="5633" y="1315"/>
                      <a:pt x="5740" y="1399"/>
                    </a:cubicBezTo>
                    <a:lnTo>
                      <a:pt x="6061" y="1625"/>
                    </a:lnTo>
                    <a:cubicBezTo>
                      <a:pt x="6930" y="2268"/>
                      <a:pt x="7680" y="3042"/>
                      <a:pt x="8335" y="3887"/>
                    </a:cubicBezTo>
                    <a:cubicBezTo>
                      <a:pt x="8669" y="4316"/>
                      <a:pt x="8966" y="4756"/>
                      <a:pt x="9264" y="5209"/>
                    </a:cubicBezTo>
                    <a:cubicBezTo>
                      <a:pt x="9550" y="5661"/>
                      <a:pt x="9836" y="6114"/>
                      <a:pt x="10097" y="6590"/>
                    </a:cubicBezTo>
                    <a:cubicBezTo>
                      <a:pt x="10645" y="7507"/>
                      <a:pt x="11121" y="8483"/>
                      <a:pt x="11502" y="9483"/>
                    </a:cubicBezTo>
                    <a:cubicBezTo>
                      <a:pt x="11871" y="10483"/>
                      <a:pt x="12157" y="11531"/>
                      <a:pt x="12312" y="12591"/>
                    </a:cubicBezTo>
                    <a:lnTo>
                      <a:pt x="12360" y="12983"/>
                    </a:lnTo>
                    <a:cubicBezTo>
                      <a:pt x="12383" y="13126"/>
                      <a:pt x="12383" y="13257"/>
                      <a:pt x="12407" y="13388"/>
                    </a:cubicBezTo>
                    <a:cubicBezTo>
                      <a:pt x="12431" y="13650"/>
                      <a:pt x="12455" y="13924"/>
                      <a:pt x="12467" y="14186"/>
                    </a:cubicBezTo>
                    <a:cubicBezTo>
                      <a:pt x="12503" y="14722"/>
                      <a:pt x="12526" y="15258"/>
                      <a:pt x="12550" y="15793"/>
                    </a:cubicBezTo>
                    <a:cubicBezTo>
                      <a:pt x="12586" y="16877"/>
                      <a:pt x="12598" y="17948"/>
                      <a:pt x="12598" y="19020"/>
                    </a:cubicBezTo>
                    <a:cubicBezTo>
                      <a:pt x="12586" y="21175"/>
                      <a:pt x="12503" y="23318"/>
                      <a:pt x="12479" y="25473"/>
                    </a:cubicBezTo>
                    <a:cubicBezTo>
                      <a:pt x="12455" y="27616"/>
                      <a:pt x="12431" y="29783"/>
                      <a:pt x="12764" y="31914"/>
                    </a:cubicBezTo>
                    <a:cubicBezTo>
                      <a:pt x="12919" y="32974"/>
                      <a:pt x="13193" y="34022"/>
                      <a:pt x="13562" y="35034"/>
                    </a:cubicBezTo>
                    <a:cubicBezTo>
                      <a:pt x="13943" y="36046"/>
                      <a:pt x="14408" y="37022"/>
                      <a:pt x="15062" y="37879"/>
                    </a:cubicBezTo>
                    <a:cubicBezTo>
                      <a:pt x="15396" y="38308"/>
                      <a:pt x="15753" y="38713"/>
                      <a:pt x="16158" y="39070"/>
                    </a:cubicBezTo>
                    <a:cubicBezTo>
                      <a:pt x="16563" y="39427"/>
                      <a:pt x="16991" y="39749"/>
                      <a:pt x="17432" y="40058"/>
                    </a:cubicBezTo>
                    <a:cubicBezTo>
                      <a:pt x="18325" y="40654"/>
                      <a:pt x="19277" y="41165"/>
                      <a:pt x="20206" y="41701"/>
                    </a:cubicBezTo>
                    <a:cubicBezTo>
                      <a:pt x="19277" y="41165"/>
                      <a:pt x="18337" y="40642"/>
                      <a:pt x="17444" y="40034"/>
                    </a:cubicBezTo>
                    <a:cubicBezTo>
                      <a:pt x="17003" y="39737"/>
                      <a:pt x="16574" y="39403"/>
                      <a:pt x="16182" y="39046"/>
                    </a:cubicBezTo>
                    <a:cubicBezTo>
                      <a:pt x="15777" y="38689"/>
                      <a:pt x="15420" y="38284"/>
                      <a:pt x="15098" y="37856"/>
                    </a:cubicBezTo>
                    <a:cubicBezTo>
                      <a:pt x="14443" y="36998"/>
                      <a:pt x="13979" y="36022"/>
                      <a:pt x="13610" y="35022"/>
                    </a:cubicBezTo>
                    <a:cubicBezTo>
                      <a:pt x="13241" y="34010"/>
                      <a:pt x="12979" y="32962"/>
                      <a:pt x="12824" y="31902"/>
                    </a:cubicBezTo>
                    <a:cubicBezTo>
                      <a:pt x="12491" y="29771"/>
                      <a:pt x="12526" y="27616"/>
                      <a:pt x="12550" y="25473"/>
                    </a:cubicBezTo>
                    <a:cubicBezTo>
                      <a:pt x="12586" y="23318"/>
                      <a:pt x="12669" y="21175"/>
                      <a:pt x="12681" y="19020"/>
                    </a:cubicBezTo>
                    <a:cubicBezTo>
                      <a:pt x="12693" y="17948"/>
                      <a:pt x="12681" y="16865"/>
                      <a:pt x="12633" y="15793"/>
                    </a:cubicBezTo>
                    <a:cubicBezTo>
                      <a:pt x="12622" y="15258"/>
                      <a:pt x="12586" y="14722"/>
                      <a:pt x="12550" y="14186"/>
                    </a:cubicBezTo>
                    <a:cubicBezTo>
                      <a:pt x="12526" y="13912"/>
                      <a:pt x="12514" y="13650"/>
                      <a:pt x="12479" y="13376"/>
                    </a:cubicBezTo>
                    <a:cubicBezTo>
                      <a:pt x="12467" y="13245"/>
                      <a:pt x="12455" y="13114"/>
                      <a:pt x="12443" y="12972"/>
                    </a:cubicBezTo>
                    <a:lnTo>
                      <a:pt x="12383" y="12579"/>
                    </a:lnTo>
                    <a:cubicBezTo>
                      <a:pt x="12229" y="11507"/>
                      <a:pt x="11943" y="10459"/>
                      <a:pt x="11562" y="9459"/>
                    </a:cubicBezTo>
                    <a:cubicBezTo>
                      <a:pt x="11181" y="8447"/>
                      <a:pt x="10705" y="7483"/>
                      <a:pt x="10157" y="6554"/>
                    </a:cubicBezTo>
                    <a:cubicBezTo>
                      <a:pt x="9883" y="6090"/>
                      <a:pt x="9597" y="5637"/>
                      <a:pt x="9312" y="5185"/>
                    </a:cubicBezTo>
                    <a:cubicBezTo>
                      <a:pt x="9014" y="4732"/>
                      <a:pt x="8716" y="4280"/>
                      <a:pt x="8383" y="3863"/>
                    </a:cubicBezTo>
                    <a:cubicBezTo>
                      <a:pt x="7716" y="3006"/>
                      <a:pt x="6966" y="2220"/>
                      <a:pt x="6097" y="1589"/>
                    </a:cubicBezTo>
                    <a:lnTo>
                      <a:pt x="5764" y="1363"/>
                    </a:lnTo>
                    <a:cubicBezTo>
                      <a:pt x="5656" y="1280"/>
                      <a:pt x="5537" y="1220"/>
                      <a:pt x="5418" y="1149"/>
                    </a:cubicBezTo>
                    <a:cubicBezTo>
                      <a:pt x="5299" y="1077"/>
                      <a:pt x="5192" y="994"/>
                      <a:pt x="5073" y="934"/>
                    </a:cubicBezTo>
                    <a:lnTo>
                      <a:pt x="4716" y="756"/>
                    </a:lnTo>
                    <a:cubicBezTo>
                      <a:pt x="4597" y="696"/>
                      <a:pt x="4466" y="637"/>
                      <a:pt x="4347" y="589"/>
                    </a:cubicBezTo>
                    <a:lnTo>
                      <a:pt x="3966" y="434"/>
                    </a:lnTo>
                    <a:lnTo>
                      <a:pt x="3585" y="315"/>
                    </a:lnTo>
                    <a:cubicBezTo>
                      <a:pt x="3454" y="280"/>
                      <a:pt x="3335" y="232"/>
                      <a:pt x="3192" y="208"/>
                    </a:cubicBezTo>
                    <a:cubicBezTo>
                      <a:pt x="2642" y="69"/>
                      <a:pt x="2073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rot="-552789">
                <a:off x="1107678" y="1613200"/>
                <a:ext cx="354700" cy="31660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058" extrusionOk="0">
                    <a:moveTo>
                      <a:pt x="3392" y="0"/>
                    </a:moveTo>
                    <a:cubicBezTo>
                      <a:pt x="2701" y="0"/>
                      <a:pt x="2007" y="235"/>
                      <a:pt x="1441" y="717"/>
                    </a:cubicBezTo>
                    <a:cubicBezTo>
                      <a:pt x="167" y="1800"/>
                      <a:pt x="0" y="3705"/>
                      <a:pt x="1084" y="4991"/>
                    </a:cubicBezTo>
                    <a:cubicBezTo>
                      <a:pt x="1683" y="5695"/>
                      <a:pt x="2537" y="6058"/>
                      <a:pt x="3396" y="6058"/>
                    </a:cubicBezTo>
                    <a:cubicBezTo>
                      <a:pt x="4090" y="6058"/>
                      <a:pt x="4788" y="5821"/>
                      <a:pt x="5358" y="5336"/>
                    </a:cubicBezTo>
                    <a:cubicBezTo>
                      <a:pt x="6632" y="4265"/>
                      <a:pt x="6787" y="2348"/>
                      <a:pt x="5715" y="1074"/>
                    </a:cubicBezTo>
                    <a:cubicBezTo>
                      <a:pt x="5114" y="366"/>
                      <a:pt x="4255" y="0"/>
                      <a:pt x="3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7"/>
              <p:cNvSpPr/>
              <p:nvPr/>
            </p:nvSpPr>
            <p:spPr>
              <a:xfrm>
                <a:off x="1139641" y="1741127"/>
                <a:ext cx="132590" cy="129506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478" extrusionOk="0">
                    <a:moveTo>
                      <a:pt x="727" y="1"/>
                    </a:moveTo>
                    <a:cubicBezTo>
                      <a:pt x="727" y="203"/>
                      <a:pt x="953" y="858"/>
                      <a:pt x="953" y="858"/>
                    </a:cubicBezTo>
                    <a:cubicBezTo>
                      <a:pt x="953" y="858"/>
                      <a:pt x="792" y="756"/>
                      <a:pt x="474" y="756"/>
                    </a:cubicBezTo>
                    <a:cubicBezTo>
                      <a:pt x="342" y="756"/>
                      <a:pt x="185" y="774"/>
                      <a:pt x="1" y="822"/>
                    </a:cubicBezTo>
                    <a:cubicBezTo>
                      <a:pt x="179" y="1036"/>
                      <a:pt x="870" y="1167"/>
                      <a:pt x="870" y="1167"/>
                    </a:cubicBezTo>
                    <a:cubicBezTo>
                      <a:pt x="870" y="1167"/>
                      <a:pt x="275" y="1394"/>
                      <a:pt x="251" y="1691"/>
                    </a:cubicBezTo>
                    <a:cubicBezTo>
                      <a:pt x="608" y="1656"/>
                      <a:pt x="1024" y="1429"/>
                      <a:pt x="1025" y="1429"/>
                    </a:cubicBezTo>
                    <a:lnTo>
                      <a:pt x="1025" y="1429"/>
                    </a:lnTo>
                    <a:cubicBezTo>
                      <a:pt x="1025" y="1429"/>
                      <a:pt x="810" y="1894"/>
                      <a:pt x="846" y="2406"/>
                    </a:cubicBezTo>
                    <a:cubicBezTo>
                      <a:pt x="953" y="2310"/>
                      <a:pt x="1346" y="1596"/>
                      <a:pt x="1346" y="1596"/>
                    </a:cubicBezTo>
                    <a:cubicBezTo>
                      <a:pt x="1346" y="1596"/>
                      <a:pt x="1477" y="2168"/>
                      <a:pt x="1715" y="2477"/>
                    </a:cubicBezTo>
                    <a:cubicBezTo>
                      <a:pt x="1810" y="2322"/>
                      <a:pt x="1691" y="1549"/>
                      <a:pt x="1691" y="1548"/>
                    </a:cubicBezTo>
                    <a:lnTo>
                      <a:pt x="1691" y="1548"/>
                    </a:lnTo>
                    <a:cubicBezTo>
                      <a:pt x="1882" y="1763"/>
                      <a:pt x="2537" y="1787"/>
                      <a:pt x="2537" y="1787"/>
                    </a:cubicBezTo>
                    <a:cubicBezTo>
                      <a:pt x="2477" y="1668"/>
                      <a:pt x="1810" y="1203"/>
                      <a:pt x="1810" y="1203"/>
                    </a:cubicBezTo>
                    <a:cubicBezTo>
                      <a:pt x="1810" y="1203"/>
                      <a:pt x="2334" y="977"/>
                      <a:pt x="2370" y="739"/>
                    </a:cubicBezTo>
                    <a:cubicBezTo>
                      <a:pt x="2326" y="727"/>
                      <a:pt x="2279" y="722"/>
                      <a:pt x="2231" y="722"/>
                    </a:cubicBezTo>
                    <a:cubicBezTo>
                      <a:pt x="1944" y="722"/>
                      <a:pt x="1620" y="906"/>
                      <a:pt x="1620" y="906"/>
                    </a:cubicBezTo>
                    <a:cubicBezTo>
                      <a:pt x="1620" y="906"/>
                      <a:pt x="1751" y="251"/>
                      <a:pt x="1596" y="72"/>
                    </a:cubicBezTo>
                    <a:cubicBezTo>
                      <a:pt x="1382" y="286"/>
                      <a:pt x="1298" y="667"/>
                      <a:pt x="1298" y="667"/>
                    </a:cubicBezTo>
                    <a:cubicBezTo>
                      <a:pt x="1298" y="667"/>
                      <a:pt x="1108" y="215"/>
                      <a:pt x="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7"/>
              <p:cNvSpPr/>
              <p:nvPr/>
            </p:nvSpPr>
            <p:spPr>
              <a:xfrm rot="-552789">
                <a:off x="175520" y="1158672"/>
                <a:ext cx="420707" cy="375762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190" extrusionOk="0">
                    <a:moveTo>
                      <a:pt x="4030" y="1"/>
                    </a:moveTo>
                    <a:cubicBezTo>
                      <a:pt x="3209" y="1"/>
                      <a:pt x="2383" y="280"/>
                      <a:pt x="1703" y="848"/>
                    </a:cubicBezTo>
                    <a:cubicBezTo>
                      <a:pt x="191" y="2134"/>
                      <a:pt x="1" y="4396"/>
                      <a:pt x="1287" y="5920"/>
                    </a:cubicBezTo>
                    <a:cubicBezTo>
                      <a:pt x="1999" y="6758"/>
                      <a:pt x="3011" y="7190"/>
                      <a:pt x="4030" y="7190"/>
                    </a:cubicBezTo>
                    <a:cubicBezTo>
                      <a:pt x="4849" y="7190"/>
                      <a:pt x="5672" y="6910"/>
                      <a:pt x="6347" y="6337"/>
                    </a:cubicBezTo>
                    <a:cubicBezTo>
                      <a:pt x="7859" y="5051"/>
                      <a:pt x="8049" y="2789"/>
                      <a:pt x="6775" y="1277"/>
                    </a:cubicBezTo>
                    <a:cubicBezTo>
                      <a:pt x="6063" y="432"/>
                      <a:pt x="5050" y="1"/>
                      <a:pt x="4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rot="-552789">
                <a:off x="334977" y="1205760"/>
                <a:ext cx="157464" cy="15438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54" extrusionOk="0">
                    <a:moveTo>
                      <a:pt x="869" y="1"/>
                    </a:moveTo>
                    <a:cubicBezTo>
                      <a:pt x="869" y="239"/>
                      <a:pt x="1131" y="1025"/>
                      <a:pt x="1131" y="1025"/>
                    </a:cubicBezTo>
                    <a:cubicBezTo>
                      <a:pt x="1131" y="1025"/>
                      <a:pt x="944" y="898"/>
                      <a:pt x="562" y="898"/>
                    </a:cubicBezTo>
                    <a:cubicBezTo>
                      <a:pt x="407" y="898"/>
                      <a:pt x="220" y="919"/>
                      <a:pt x="0" y="977"/>
                    </a:cubicBezTo>
                    <a:cubicBezTo>
                      <a:pt x="226" y="1227"/>
                      <a:pt x="1036" y="1382"/>
                      <a:pt x="1036" y="1382"/>
                    </a:cubicBezTo>
                    <a:cubicBezTo>
                      <a:pt x="1036" y="1382"/>
                      <a:pt x="334" y="1656"/>
                      <a:pt x="298" y="2013"/>
                    </a:cubicBezTo>
                    <a:cubicBezTo>
                      <a:pt x="726" y="1965"/>
                      <a:pt x="1226" y="1703"/>
                      <a:pt x="1227" y="1703"/>
                    </a:cubicBezTo>
                    <a:lnTo>
                      <a:pt x="1227" y="1703"/>
                    </a:lnTo>
                    <a:cubicBezTo>
                      <a:pt x="1226" y="1703"/>
                      <a:pt x="965" y="2251"/>
                      <a:pt x="1012" y="2846"/>
                    </a:cubicBezTo>
                    <a:cubicBezTo>
                      <a:pt x="1143" y="2739"/>
                      <a:pt x="1608" y="1906"/>
                      <a:pt x="1608" y="1906"/>
                    </a:cubicBezTo>
                    <a:cubicBezTo>
                      <a:pt x="1608" y="1906"/>
                      <a:pt x="1762" y="2584"/>
                      <a:pt x="2036" y="2954"/>
                    </a:cubicBezTo>
                    <a:cubicBezTo>
                      <a:pt x="2155" y="2763"/>
                      <a:pt x="2012" y="1835"/>
                      <a:pt x="2012" y="1834"/>
                    </a:cubicBezTo>
                    <a:lnTo>
                      <a:pt x="2012" y="1834"/>
                    </a:lnTo>
                    <a:cubicBezTo>
                      <a:pt x="2239" y="2096"/>
                      <a:pt x="3012" y="2120"/>
                      <a:pt x="3012" y="2120"/>
                    </a:cubicBezTo>
                    <a:cubicBezTo>
                      <a:pt x="2941" y="1977"/>
                      <a:pt x="2155" y="1430"/>
                      <a:pt x="2155" y="1430"/>
                    </a:cubicBezTo>
                    <a:cubicBezTo>
                      <a:pt x="2155" y="1430"/>
                      <a:pt x="2774" y="1156"/>
                      <a:pt x="2810" y="882"/>
                    </a:cubicBezTo>
                    <a:cubicBezTo>
                      <a:pt x="2759" y="868"/>
                      <a:pt x="2705" y="862"/>
                      <a:pt x="2649" y="862"/>
                    </a:cubicBezTo>
                    <a:cubicBezTo>
                      <a:pt x="2314" y="862"/>
                      <a:pt x="1929" y="1072"/>
                      <a:pt x="1929" y="1072"/>
                    </a:cubicBezTo>
                    <a:cubicBezTo>
                      <a:pt x="1929" y="1072"/>
                      <a:pt x="2084" y="298"/>
                      <a:pt x="1905" y="84"/>
                    </a:cubicBezTo>
                    <a:cubicBezTo>
                      <a:pt x="1643" y="346"/>
                      <a:pt x="1536" y="798"/>
                      <a:pt x="1536" y="798"/>
                    </a:cubicBezTo>
                    <a:cubicBezTo>
                      <a:pt x="1536" y="798"/>
                      <a:pt x="1322" y="263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7"/>
              <p:cNvSpPr/>
              <p:nvPr/>
            </p:nvSpPr>
            <p:spPr>
              <a:xfrm rot="-552789">
                <a:off x="611945" y="434085"/>
                <a:ext cx="599860" cy="367034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7023" extrusionOk="0">
                    <a:moveTo>
                      <a:pt x="2641" y="1"/>
                    </a:moveTo>
                    <a:cubicBezTo>
                      <a:pt x="1734" y="1"/>
                      <a:pt x="839" y="139"/>
                      <a:pt x="0" y="431"/>
                    </a:cubicBezTo>
                    <a:cubicBezTo>
                      <a:pt x="0" y="431"/>
                      <a:pt x="2529" y="7022"/>
                      <a:pt x="9066" y="7022"/>
                    </a:cubicBezTo>
                    <a:cubicBezTo>
                      <a:pt x="9816" y="7022"/>
                      <a:pt x="10620" y="6935"/>
                      <a:pt x="11478" y="6742"/>
                    </a:cubicBezTo>
                    <a:cubicBezTo>
                      <a:pt x="10809" y="2661"/>
                      <a:pt x="6613" y="1"/>
                      <a:pt x="2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7"/>
              <p:cNvSpPr/>
              <p:nvPr/>
            </p:nvSpPr>
            <p:spPr>
              <a:xfrm rot="-552789">
                <a:off x="449569" y="-137661"/>
                <a:ext cx="517130" cy="455879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8723" extrusionOk="0">
                    <a:moveTo>
                      <a:pt x="8587" y="1"/>
                    </a:moveTo>
                    <a:cubicBezTo>
                      <a:pt x="4095" y="1"/>
                      <a:pt x="77" y="4356"/>
                      <a:pt x="1" y="8722"/>
                    </a:cubicBezTo>
                    <a:cubicBezTo>
                      <a:pt x="1" y="8722"/>
                      <a:pt x="8776" y="8591"/>
                      <a:pt x="9895" y="126"/>
                    </a:cubicBezTo>
                    <a:cubicBezTo>
                      <a:pt x="9456" y="41"/>
                      <a:pt x="9019" y="1"/>
                      <a:pt x="8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7"/>
              <p:cNvSpPr/>
              <p:nvPr/>
            </p:nvSpPr>
            <p:spPr>
              <a:xfrm rot="-552789">
                <a:off x="-28411" y="321189"/>
                <a:ext cx="622280" cy="73239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4014" extrusionOk="0">
                    <a:moveTo>
                      <a:pt x="9990" y="0"/>
                    </a:moveTo>
                    <a:cubicBezTo>
                      <a:pt x="9989" y="0"/>
                      <a:pt x="0" y="3858"/>
                      <a:pt x="2322" y="14014"/>
                    </a:cubicBezTo>
                    <a:cubicBezTo>
                      <a:pt x="8430" y="12990"/>
                      <a:pt x="11907" y="5501"/>
                      <a:pt x="9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7"/>
              <p:cNvSpPr/>
              <p:nvPr/>
            </p:nvSpPr>
            <p:spPr>
              <a:xfrm rot="-552789">
                <a:off x="572372" y="1654378"/>
                <a:ext cx="303118" cy="727117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13913" extrusionOk="0">
                    <a:moveTo>
                      <a:pt x="4468" y="0"/>
                    </a:moveTo>
                    <a:cubicBezTo>
                      <a:pt x="3444" y="0"/>
                      <a:pt x="2081" y="400"/>
                      <a:pt x="1322" y="2280"/>
                    </a:cubicBezTo>
                    <a:cubicBezTo>
                      <a:pt x="1" y="5554"/>
                      <a:pt x="834" y="10805"/>
                      <a:pt x="48" y="13913"/>
                    </a:cubicBezTo>
                    <a:cubicBezTo>
                      <a:pt x="5740" y="9400"/>
                      <a:pt x="5799" y="220"/>
                      <a:pt x="5799" y="220"/>
                    </a:cubicBezTo>
                    <a:cubicBezTo>
                      <a:pt x="5799" y="220"/>
                      <a:pt x="5227" y="0"/>
                      <a:pt x="4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rot="-552789">
                <a:off x="767075" y="1322551"/>
                <a:ext cx="664612" cy="26449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5061" extrusionOk="0">
                    <a:moveTo>
                      <a:pt x="3222" y="1"/>
                    </a:moveTo>
                    <a:cubicBezTo>
                      <a:pt x="1612" y="1"/>
                      <a:pt x="180" y="661"/>
                      <a:pt x="1" y="2435"/>
                    </a:cubicBezTo>
                    <a:cubicBezTo>
                      <a:pt x="1" y="2435"/>
                      <a:pt x="3502" y="5061"/>
                      <a:pt x="8184" y="5061"/>
                    </a:cubicBezTo>
                    <a:cubicBezTo>
                      <a:pt x="9607" y="5061"/>
                      <a:pt x="11140" y="4818"/>
                      <a:pt x="12716" y="4185"/>
                    </a:cubicBezTo>
                    <a:cubicBezTo>
                      <a:pt x="10788" y="3292"/>
                      <a:pt x="9145" y="2649"/>
                      <a:pt x="7061" y="1161"/>
                    </a:cubicBezTo>
                    <a:cubicBezTo>
                      <a:pt x="6096" y="481"/>
                      <a:pt x="4595" y="1"/>
                      <a:pt x="3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7"/>
              <p:cNvSpPr/>
              <p:nvPr/>
            </p:nvSpPr>
            <p:spPr>
              <a:xfrm rot="-552789">
                <a:off x="285790" y="-95696"/>
                <a:ext cx="441820" cy="39478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7554" extrusionOk="0">
                    <a:moveTo>
                      <a:pt x="4231" y="0"/>
                    </a:moveTo>
                    <a:cubicBezTo>
                      <a:pt x="3368" y="0"/>
                      <a:pt x="2499" y="295"/>
                      <a:pt x="1786" y="895"/>
                    </a:cubicBezTo>
                    <a:cubicBezTo>
                      <a:pt x="191" y="2241"/>
                      <a:pt x="0" y="4622"/>
                      <a:pt x="1346" y="6217"/>
                    </a:cubicBezTo>
                    <a:cubicBezTo>
                      <a:pt x="2090" y="7101"/>
                      <a:pt x="3152" y="7553"/>
                      <a:pt x="4223" y="7553"/>
                    </a:cubicBezTo>
                    <a:cubicBezTo>
                      <a:pt x="5086" y="7553"/>
                      <a:pt x="5955" y="7259"/>
                      <a:pt x="6668" y="6658"/>
                    </a:cubicBezTo>
                    <a:cubicBezTo>
                      <a:pt x="8263" y="5313"/>
                      <a:pt x="8454" y="2931"/>
                      <a:pt x="7108" y="1336"/>
                    </a:cubicBezTo>
                    <a:cubicBezTo>
                      <a:pt x="6364" y="453"/>
                      <a:pt x="5302" y="0"/>
                      <a:pt x="4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7"/>
              <p:cNvSpPr/>
              <p:nvPr/>
            </p:nvSpPr>
            <p:spPr>
              <a:xfrm rot="-552789">
                <a:off x="452849" y="-45686"/>
                <a:ext cx="165565" cy="161802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096" extrusionOk="0">
                    <a:moveTo>
                      <a:pt x="905" y="0"/>
                    </a:moveTo>
                    <a:cubicBezTo>
                      <a:pt x="917" y="250"/>
                      <a:pt x="1191" y="1072"/>
                      <a:pt x="1191" y="1072"/>
                    </a:cubicBezTo>
                    <a:cubicBezTo>
                      <a:pt x="1191" y="1072"/>
                      <a:pt x="987" y="935"/>
                      <a:pt x="573" y="935"/>
                    </a:cubicBezTo>
                    <a:cubicBezTo>
                      <a:pt x="414" y="935"/>
                      <a:pt x="223" y="956"/>
                      <a:pt x="1" y="1012"/>
                    </a:cubicBezTo>
                    <a:cubicBezTo>
                      <a:pt x="227" y="1286"/>
                      <a:pt x="1084" y="1453"/>
                      <a:pt x="1084" y="1453"/>
                    </a:cubicBezTo>
                    <a:cubicBezTo>
                      <a:pt x="1084" y="1453"/>
                      <a:pt x="358" y="1726"/>
                      <a:pt x="310" y="2107"/>
                    </a:cubicBezTo>
                    <a:cubicBezTo>
                      <a:pt x="763" y="2060"/>
                      <a:pt x="1286" y="1786"/>
                      <a:pt x="1286" y="1786"/>
                    </a:cubicBezTo>
                    <a:lnTo>
                      <a:pt x="1286" y="1786"/>
                    </a:lnTo>
                    <a:cubicBezTo>
                      <a:pt x="1286" y="1786"/>
                      <a:pt x="1013" y="2358"/>
                      <a:pt x="1060" y="2988"/>
                    </a:cubicBezTo>
                    <a:cubicBezTo>
                      <a:pt x="1203" y="2869"/>
                      <a:pt x="1691" y="1988"/>
                      <a:pt x="1691" y="1988"/>
                    </a:cubicBezTo>
                    <a:cubicBezTo>
                      <a:pt x="1691" y="1988"/>
                      <a:pt x="1846" y="2703"/>
                      <a:pt x="2132" y="3096"/>
                    </a:cubicBezTo>
                    <a:cubicBezTo>
                      <a:pt x="2275" y="2893"/>
                      <a:pt x="2120" y="1929"/>
                      <a:pt x="2120" y="1929"/>
                    </a:cubicBezTo>
                    <a:lnTo>
                      <a:pt x="2120" y="1929"/>
                    </a:lnTo>
                    <a:cubicBezTo>
                      <a:pt x="2346" y="2191"/>
                      <a:pt x="3168" y="2215"/>
                      <a:pt x="3168" y="2215"/>
                    </a:cubicBezTo>
                    <a:cubicBezTo>
                      <a:pt x="3096" y="2072"/>
                      <a:pt x="2263" y="1500"/>
                      <a:pt x="2263" y="1500"/>
                    </a:cubicBezTo>
                    <a:cubicBezTo>
                      <a:pt x="2263" y="1500"/>
                      <a:pt x="2918" y="1214"/>
                      <a:pt x="2953" y="917"/>
                    </a:cubicBezTo>
                    <a:cubicBezTo>
                      <a:pt x="2901" y="904"/>
                      <a:pt x="2845" y="898"/>
                      <a:pt x="2788" y="898"/>
                    </a:cubicBezTo>
                    <a:cubicBezTo>
                      <a:pt x="2432" y="898"/>
                      <a:pt x="2025" y="1119"/>
                      <a:pt x="2025" y="1119"/>
                    </a:cubicBezTo>
                    <a:cubicBezTo>
                      <a:pt x="2025" y="1119"/>
                      <a:pt x="2191" y="310"/>
                      <a:pt x="2001" y="83"/>
                    </a:cubicBezTo>
                    <a:cubicBezTo>
                      <a:pt x="1727" y="357"/>
                      <a:pt x="1620" y="833"/>
                      <a:pt x="1620" y="833"/>
                    </a:cubicBezTo>
                    <a:cubicBezTo>
                      <a:pt x="1620" y="833"/>
                      <a:pt x="1394" y="262"/>
                      <a:pt x="9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4" name="Google Shape;784;p17"/>
            <p:cNvGrpSpPr/>
            <p:nvPr/>
          </p:nvGrpSpPr>
          <p:grpSpPr>
            <a:xfrm rot="359089">
              <a:off x="615107" y="933419"/>
              <a:ext cx="324212" cy="298865"/>
              <a:chOff x="148153" y="1127417"/>
              <a:chExt cx="475442" cy="438273"/>
            </a:xfrm>
          </p:grpSpPr>
          <p:sp>
            <p:nvSpPr>
              <p:cNvPr id="785" name="Google Shape;785;p17"/>
              <p:cNvSpPr/>
              <p:nvPr/>
            </p:nvSpPr>
            <p:spPr>
              <a:xfrm rot="-552789">
                <a:off x="175520" y="1158672"/>
                <a:ext cx="420707" cy="375762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190" extrusionOk="0">
                    <a:moveTo>
                      <a:pt x="4030" y="1"/>
                    </a:moveTo>
                    <a:cubicBezTo>
                      <a:pt x="3209" y="1"/>
                      <a:pt x="2383" y="280"/>
                      <a:pt x="1703" y="848"/>
                    </a:cubicBezTo>
                    <a:cubicBezTo>
                      <a:pt x="191" y="2134"/>
                      <a:pt x="1" y="4396"/>
                      <a:pt x="1287" y="5920"/>
                    </a:cubicBezTo>
                    <a:cubicBezTo>
                      <a:pt x="1999" y="6758"/>
                      <a:pt x="3011" y="7190"/>
                      <a:pt x="4030" y="7190"/>
                    </a:cubicBezTo>
                    <a:cubicBezTo>
                      <a:pt x="4849" y="7190"/>
                      <a:pt x="5672" y="6910"/>
                      <a:pt x="6347" y="6337"/>
                    </a:cubicBezTo>
                    <a:cubicBezTo>
                      <a:pt x="7859" y="5051"/>
                      <a:pt x="8049" y="2789"/>
                      <a:pt x="6775" y="1277"/>
                    </a:cubicBezTo>
                    <a:cubicBezTo>
                      <a:pt x="6063" y="432"/>
                      <a:pt x="5050" y="1"/>
                      <a:pt x="4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 rot="-552789">
                <a:off x="334977" y="1205760"/>
                <a:ext cx="157464" cy="15438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54" extrusionOk="0">
                    <a:moveTo>
                      <a:pt x="869" y="1"/>
                    </a:moveTo>
                    <a:cubicBezTo>
                      <a:pt x="869" y="239"/>
                      <a:pt x="1131" y="1025"/>
                      <a:pt x="1131" y="1025"/>
                    </a:cubicBezTo>
                    <a:cubicBezTo>
                      <a:pt x="1131" y="1025"/>
                      <a:pt x="944" y="898"/>
                      <a:pt x="562" y="898"/>
                    </a:cubicBezTo>
                    <a:cubicBezTo>
                      <a:pt x="407" y="898"/>
                      <a:pt x="220" y="919"/>
                      <a:pt x="0" y="977"/>
                    </a:cubicBezTo>
                    <a:cubicBezTo>
                      <a:pt x="226" y="1227"/>
                      <a:pt x="1036" y="1382"/>
                      <a:pt x="1036" y="1382"/>
                    </a:cubicBezTo>
                    <a:cubicBezTo>
                      <a:pt x="1036" y="1382"/>
                      <a:pt x="334" y="1656"/>
                      <a:pt x="298" y="2013"/>
                    </a:cubicBezTo>
                    <a:cubicBezTo>
                      <a:pt x="726" y="1965"/>
                      <a:pt x="1226" y="1703"/>
                      <a:pt x="1227" y="1703"/>
                    </a:cubicBezTo>
                    <a:lnTo>
                      <a:pt x="1227" y="1703"/>
                    </a:lnTo>
                    <a:cubicBezTo>
                      <a:pt x="1226" y="1703"/>
                      <a:pt x="965" y="2251"/>
                      <a:pt x="1012" y="2846"/>
                    </a:cubicBezTo>
                    <a:cubicBezTo>
                      <a:pt x="1143" y="2739"/>
                      <a:pt x="1608" y="1906"/>
                      <a:pt x="1608" y="1906"/>
                    </a:cubicBezTo>
                    <a:cubicBezTo>
                      <a:pt x="1608" y="1906"/>
                      <a:pt x="1762" y="2584"/>
                      <a:pt x="2036" y="2954"/>
                    </a:cubicBezTo>
                    <a:cubicBezTo>
                      <a:pt x="2155" y="2763"/>
                      <a:pt x="2012" y="1835"/>
                      <a:pt x="2012" y="1834"/>
                    </a:cubicBezTo>
                    <a:lnTo>
                      <a:pt x="2012" y="1834"/>
                    </a:lnTo>
                    <a:cubicBezTo>
                      <a:pt x="2239" y="2096"/>
                      <a:pt x="3012" y="2120"/>
                      <a:pt x="3012" y="2120"/>
                    </a:cubicBezTo>
                    <a:cubicBezTo>
                      <a:pt x="2941" y="1977"/>
                      <a:pt x="2155" y="1430"/>
                      <a:pt x="2155" y="1430"/>
                    </a:cubicBezTo>
                    <a:cubicBezTo>
                      <a:pt x="2155" y="1430"/>
                      <a:pt x="2774" y="1156"/>
                      <a:pt x="2810" y="882"/>
                    </a:cubicBezTo>
                    <a:cubicBezTo>
                      <a:pt x="2759" y="868"/>
                      <a:pt x="2705" y="862"/>
                      <a:pt x="2649" y="862"/>
                    </a:cubicBezTo>
                    <a:cubicBezTo>
                      <a:pt x="2314" y="862"/>
                      <a:pt x="1929" y="1072"/>
                      <a:pt x="1929" y="1072"/>
                    </a:cubicBezTo>
                    <a:cubicBezTo>
                      <a:pt x="1929" y="1072"/>
                      <a:pt x="2084" y="298"/>
                      <a:pt x="1905" y="84"/>
                    </a:cubicBezTo>
                    <a:cubicBezTo>
                      <a:pt x="1643" y="346"/>
                      <a:pt x="1536" y="798"/>
                      <a:pt x="1536" y="798"/>
                    </a:cubicBezTo>
                    <a:cubicBezTo>
                      <a:pt x="1536" y="798"/>
                      <a:pt x="1322" y="263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7" name="Google Shape;787;p17"/>
          <p:cNvGrpSpPr/>
          <p:nvPr/>
        </p:nvGrpSpPr>
        <p:grpSpPr>
          <a:xfrm flipH="1">
            <a:off x="8169752" y="3524267"/>
            <a:ext cx="1289080" cy="1872563"/>
            <a:chOff x="-450080" y="-244032"/>
            <a:chExt cx="1880771" cy="2732073"/>
          </a:xfrm>
        </p:grpSpPr>
        <p:grpSp>
          <p:nvGrpSpPr>
            <p:cNvPr id="788" name="Google Shape;788;p17"/>
            <p:cNvGrpSpPr/>
            <p:nvPr/>
          </p:nvGrpSpPr>
          <p:grpSpPr>
            <a:xfrm rot="359227">
              <a:off x="-320100" y="-166531"/>
              <a:ext cx="1620811" cy="2577071"/>
              <a:chOff x="-135449" y="-176118"/>
              <a:chExt cx="1620885" cy="2577189"/>
            </a:xfrm>
          </p:grpSpPr>
          <p:sp>
            <p:nvSpPr>
              <p:cNvPr id="789" name="Google Shape;789;p17"/>
              <p:cNvSpPr/>
              <p:nvPr/>
            </p:nvSpPr>
            <p:spPr>
              <a:xfrm rot="-552789">
                <a:off x="798671" y="1498744"/>
                <a:ext cx="340380" cy="288641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5523" extrusionOk="0">
                    <a:moveTo>
                      <a:pt x="30" y="1"/>
                    </a:moveTo>
                    <a:cubicBezTo>
                      <a:pt x="24" y="1"/>
                      <a:pt x="18" y="4"/>
                      <a:pt x="12" y="10"/>
                    </a:cubicBezTo>
                    <a:cubicBezTo>
                      <a:pt x="0" y="10"/>
                      <a:pt x="0" y="22"/>
                      <a:pt x="12" y="34"/>
                    </a:cubicBezTo>
                    <a:cubicBezTo>
                      <a:pt x="524" y="677"/>
                      <a:pt x="1072" y="1284"/>
                      <a:pt x="1643" y="1879"/>
                    </a:cubicBezTo>
                    <a:cubicBezTo>
                      <a:pt x="2203" y="2463"/>
                      <a:pt x="2798" y="3034"/>
                      <a:pt x="3417" y="3558"/>
                    </a:cubicBezTo>
                    <a:cubicBezTo>
                      <a:pt x="4036" y="4094"/>
                      <a:pt x="4703" y="4594"/>
                      <a:pt x="5406" y="4999"/>
                    </a:cubicBezTo>
                    <a:cubicBezTo>
                      <a:pt x="5763" y="5201"/>
                      <a:pt x="6132" y="5380"/>
                      <a:pt x="6513" y="5522"/>
                    </a:cubicBezTo>
                    <a:cubicBezTo>
                      <a:pt x="6132" y="5380"/>
                      <a:pt x="5763" y="5189"/>
                      <a:pt x="5417" y="4987"/>
                    </a:cubicBezTo>
                    <a:cubicBezTo>
                      <a:pt x="4703" y="4582"/>
                      <a:pt x="4060" y="4082"/>
                      <a:pt x="3429" y="3546"/>
                    </a:cubicBezTo>
                    <a:cubicBezTo>
                      <a:pt x="2810" y="3010"/>
                      <a:pt x="2227" y="2451"/>
                      <a:pt x="1667" y="1855"/>
                    </a:cubicBezTo>
                    <a:cubicBezTo>
                      <a:pt x="1095" y="1260"/>
                      <a:pt x="560" y="653"/>
                      <a:pt x="48" y="10"/>
                    </a:cubicBezTo>
                    <a:cubicBezTo>
                      <a:pt x="42" y="4"/>
                      <a:pt x="36" y="1"/>
                      <a:pt x="30" y="1"/>
                    </a:cubicBezTo>
                    <a:close/>
                  </a:path>
                </a:pathLst>
              </a:custGeom>
              <a:solidFill>
                <a:srgbClr val="006878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 rot="-552789">
                <a:off x="489753" y="1009579"/>
                <a:ext cx="403878" cy="181087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3465" extrusionOk="0">
                    <a:moveTo>
                      <a:pt x="4108" y="0"/>
                    </a:moveTo>
                    <a:lnTo>
                      <a:pt x="4096" y="12"/>
                    </a:lnTo>
                    <a:cubicBezTo>
                      <a:pt x="3822" y="369"/>
                      <a:pt x="3524" y="703"/>
                      <a:pt x="3203" y="1024"/>
                    </a:cubicBezTo>
                    <a:cubicBezTo>
                      <a:pt x="2881" y="1334"/>
                      <a:pt x="2548" y="1631"/>
                      <a:pt x="2203" y="1917"/>
                    </a:cubicBezTo>
                    <a:cubicBezTo>
                      <a:pt x="1845" y="2203"/>
                      <a:pt x="1488" y="2477"/>
                      <a:pt x="1119" y="2727"/>
                    </a:cubicBezTo>
                    <a:cubicBezTo>
                      <a:pt x="750" y="2989"/>
                      <a:pt x="381" y="3239"/>
                      <a:pt x="0" y="3465"/>
                    </a:cubicBezTo>
                    <a:cubicBezTo>
                      <a:pt x="774" y="3024"/>
                      <a:pt x="1524" y="2512"/>
                      <a:pt x="2215" y="1941"/>
                    </a:cubicBezTo>
                    <a:cubicBezTo>
                      <a:pt x="2572" y="1667"/>
                      <a:pt x="2905" y="1370"/>
                      <a:pt x="3227" y="1060"/>
                    </a:cubicBezTo>
                    <a:cubicBezTo>
                      <a:pt x="3542" y="744"/>
                      <a:pt x="3847" y="417"/>
                      <a:pt x="4117" y="67"/>
                    </a:cubicBezTo>
                    <a:lnTo>
                      <a:pt x="4117" y="67"/>
                    </a:lnTo>
                    <a:cubicBezTo>
                      <a:pt x="4240" y="180"/>
                      <a:pt x="4353" y="292"/>
                      <a:pt x="4477" y="393"/>
                    </a:cubicBezTo>
                    <a:cubicBezTo>
                      <a:pt x="4608" y="500"/>
                      <a:pt x="4727" y="619"/>
                      <a:pt x="4870" y="715"/>
                    </a:cubicBezTo>
                    <a:cubicBezTo>
                      <a:pt x="5144" y="929"/>
                      <a:pt x="5441" y="1096"/>
                      <a:pt x="5751" y="1262"/>
                    </a:cubicBezTo>
                    <a:cubicBezTo>
                      <a:pt x="6060" y="1405"/>
                      <a:pt x="6382" y="1536"/>
                      <a:pt x="6715" y="1620"/>
                    </a:cubicBezTo>
                    <a:cubicBezTo>
                      <a:pt x="7049" y="1703"/>
                      <a:pt x="7382" y="1762"/>
                      <a:pt x="7727" y="1762"/>
                    </a:cubicBezTo>
                    <a:cubicBezTo>
                      <a:pt x="7382" y="1762"/>
                      <a:pt x="7049" y="1691"/>
                      <a:pt x="6715" y="1608"/>
                    </a:cubicBezTo>
                    <a:cubicBezTo>
                      <a:pt x="6394" y="1512"/>
                      <a:pt x="6072" y="1381"/>
                      <a:pt x="5763" y="1239"/>
                    </a:cubicBezTo>
                    <a:cubicBezTo>
                      <a:pt x="5465" y="1072"/>
                      <a:pt x="5167" y="893"/>
                      <a:pt x="4893" y="691"/>
                    </a:cubicBezTo>
                    <a:cubicBezTo>
                      <a:pt x="4751" y="596"/>
                      <a:pt x="4632" y="477"/>
                      <a:pt x="4501" y="369"/>
                    </a:cubicBezTo>
                    <a:cubicBezTo>
                      <a:pt x="4370" y="250"/>
                      <a:pt x="4251" y="131"/>
                      <a:pt x="4131" y="12"/>
                    </a:cubicBezTo>
                    <a:lnTo>
                      <a:pt x="41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7"/>
              <p:cNvSpPr/>
              <p:nvPr/>
            </p:nvSpPr>
            <p:spPr>
              <a:xfrm rot="-552789">
                <a:off x="32211" y="-61365"/>
                <a:ext cx="1056000" cy="2179417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41702" extrusionOk="0">
                    <a:moveTo>
                      <a:pt x="1502" y="1"/>
                    </a:moveTo>
                    <a:cubicBezTo>
                      <a:pt x="998" y="1"/>
                      <a:pt x="493" y="54"/>
                      <a:pt x="1" y="160"/>
                    </a:cubicBezTo>
                    <a:cubicBezTo>
                      <a:pt x="472" y="64"/>
                      <a:pt x="956" y="16"/>
                      <a:pt x="1440" y="16"/>
                    </a:cubicBezTo>
                    <a:cubicBezTo>
                      <a:pt x="2031" y="16"/>
                      <a:pt x="2622" y="88"/>
                      <a:pt x="3192" y="232"/>
                    </a:cubicBezTo>
                    <a:cubicBezTo>
                      <a:pt x="3323" y="256"/>
                      <a:pt x="3454" y="303"/>
                      <a:pt x="3573" y="339"/>
                    </a:cubicBezTo>
                    <a:lnTo>
                      <a:pt x="3966" y="458"/>
                    </a:lnTo>
                    <a:lnTo>
                      <a:pt x="4335" y="625"/>
                    </a:lnTo>
                    <a:cubicBezTo>
                      <a:pt x="4454" y="672"/>
                      <a:pt x="4573" y="720"/>
                      <a:pt x="4692" y="791"/>
                    </a:cubicBezTo>
                    <a:lnTo>
                      <a:pt x="5049" y="970"/>
                    </a:lnTo>
                    <a:cubicBezTo>
                      <a:pt x="5168" y="1030"/>
                      <a:pt x="5287" y="1113"/>
                      <a:pt x="5394" y="1184"/>
                    </a:cubicBezTo>
                    <a:cubicBezTo>
                      <a:pt x="5514" y="1256"/>
                      <a:pt x="5633" y="1315"/>
                      <a:pt x="5740" y="1399"/>
                    </a:cubicBezTo>
                    <a:lnTo>
                      <a:pt x="6061" y="1625"/>
                    </a:lnTo>
                    <a:cubicBezTo>
                      <a:pt x="6930" y="2268"/>
                      <a:pt x="7680" y="3042"/>
                      <a:pt x="8335" y="3887"/>
                    </a:cubicBezTo>
                    <a:cubicBezTo>
                      <a:pt x="8669" y="4316"/>
                      <a:pt x="8966" y="4756"/>
                      <a:pt x="9264" y="5209"/>
                    </a:cubicBezTo>
                    <a:cubicBezTo>
                      <a:pt x="9550" y="5661"/>
                      <a:pt x="9836" y="6114"/>
                      <a:pt x="10097" y="6590"/>
                    </a:cubicBezTo>
                    <a:cubicBezTo>
                      <a:pt x="10645" y="7507"/>
                      <a:pt x="11121" y="8483"/>
                      <a:pt x="11502" y="9483"/>
                    </a:cubicBezTo>
                    <a:cubicBezTo>
                      <a:pt x="11871" y="10483"/>
                      <a:pt x="12157" y="11531"/>
                      <a:pt x="12312" y="12591"/>
                    </a:cubicBezTo>
                    <a:lnTo>
                      <a:pt x="12360" y="12983"/>
                    </a:lnTo>
                    <a:cubicBezTo>
                      <a:pt x="12383" y="13126"/>
                      <a:pt x="12383" y="13257"/>
                      <a:pt x="12407" y="13388"/>
                    </a:cubicBezTo>
                    <a:cubicBezTo>
                      <a:pt x="12431" y="13650"/>
                      <a:pt x="12455" y="13924"/>
                      <a:pt x="12467" y="14186"/>
                    </a:cubicBezTo>
                    <a:cubicBezTo>
                      <a:pt x="12503" y="14722"/>
                      <a:pt x="12526" y="15258"/>
                      <a:pt x="12550" y="15793"/>
                    </a:cubicBezTo>
                    <a:cubicBezTo>
                      <a:pt x="12586" y="16877"/>
                      <a:pt x="12598" y="17948"/>
                      <a:pt x="12598" y="19020"/>
                    </a:cubicBezTo>
                    <a:cubicBezTo>
                      <a:pt x="12586" y="21175"/>
                      <a:pt x="12503" y="23318"/>
                      <a:pt x="12479" y="25473"/>
                    </a:cubicBezTo>
                    <a:cubicBezTo>
                      <a:pt x="12455" y="27616"/>
                      <a:pt x="12431" y="29783"/>
                      <a:pt x="12764" y="31914"/>
                    </a:cubicBezTo>
                    <a:cubicBezTo>
                      <a:pt x="12919" y="32974"/>
                      <a:pt x="13193" y="34022"/>
                      <a:pt x="13562" y="35034"/>
                    </a:cubicBezTo>
                    <a:cubicBezTo>
                      <a:pt x="13943" y="36046"/>
                      <a:pt x="14408" y="37022"/>
                      <a:pt x="15062" y="37879"/>
                    </a:cubicBezTo>
                    <a:cubicBezTo>
                      <a:pt x="15396" y="38308"/>
                      <a:pt x="15753" y="38713"/>
                      <a:pt x="16158" y="39070"/>
                    </a:cubicBezTo>
                    <a:cubicBezTo>
                      <a:pt x="16563" y="39427"/>
                      <a:pt x="16991" y="39749"/>
                      <a:pt x="17432" y="40058"/>
                    </a:cubicBezTo>
                    <a:cubicBezTo>
                      <a:pt x="18325" y="40654"/>
                      <a:pt x="19277" y="41165"/>
                      <a:pt x="20206" y="41701"/>
                    </a:cubicBezTo>
                    <a:cubicBezTo>
                      <a:pt x="19277" y="41165"/>
                      <a:pt x="18337" y="40642"/>
                      <a:pt x="17444" y="40034"/>
                    </a:cubicBezTo>
                    <a:cubicBezTo>
                      <a:pt x="17003" y="39737"/>
                      <a:pt x="16574" y="39403"/>
                      <a:pt x="16182" y="39046"/>
                    </a:cubicBezTo>
                    <a:cubicBezTo>
                      <a:pt x="15777" y="38689"/>
                      <a:pt x="15420" y="38284"/>
                      <a:pt x="15098" y="37856"/>
                    </a:cubicBezTo>
                    <a:cubicBezTo>
                      <a:pt x="14443" y="36998"/>
                      <a:pt x="13979" y="36022"/>
                      <a:pt x="13610" y="35022"/>
                    </a:cubicBezTo>
                    <a:cubicBezTo>
                      <a:pt x="13241" y="34010"/>
                      <a:pt x="12979" y="32962"/>
                      <a:pt x="12824" y="31902"/>
                    </a:cubicBezTo>
                    <a:cubicBezTo>
                      <a:pt x="12491" y="29771"/>
                      <a:pt x="12526" y="27616"/>
                      <a:pt x="12550" y="25473"/>
                    </a:cubicBezTo>
                    <a:cubicBezTo>
                      <a:pt x="12586" y="23318"/>
                      <a:pt x="12669" y="21175"/>
                      <a:pt x="12681" y="19020"/>
                    </a:cubicBezTo>
                    <a:cubicBezTo>
                      <a:pt x="12693" y="17948"/>
                      <a:pt x="12681" y="16865"/>
                      <a:pt x="12633" y="15793"/>
                    </a:cubicBezTo>
                    <a:cubicBezTo>
                      <a:pt x="12622" y="15258"/>
                      <a:pt x="12586" y="14722"/>
                      <a:pt x="12550" y="14186"/>
                    </a:cubicBezTo>
                    <a:cubicBezTo>
                      <a:pt x="12526" y="13912"/>
                      <a:pt x="12514" y="13650"/>
                      <a:pt x="12479" y="13376"/>
                    </a:cubicBezTo>
                    <a:cubicBezTo>
                      <a:pt x="12467" y="13245"/>
                      <a:pt x="12455" y="13114"/>
                      <a:pt x="12443" y="12972"/>
                    </a:cubicBezTo>
                    <a:lnTo>
                      <a:pt x="12383" y="12579"/>
                    </a:lnTo>
                    <a:cubicBezTo>
                      <a:pt x="12229" y="11507"/>
                      <a:pt x="11943" y="10459"/>
                      <a:pt x="11562" y="9459"/>
                    </a:cubicBezTo>
                    <a:cubicBezTo>
                      <a:pt x="11181" y="8447"/>
                      <a:pt x="10705" y="7483"/>
                      <a:pt x="10157" y="6554"/>
                    </a:cubicBezTo>
                    <a:cubicBezTo>
                      <a:pt x="9883" y="6090"/>
                      <a:pt x="9597" y="5637"/>
                      <a:pt x="9312" y="5185"/>
                    </a:cubicBezTo>
                    <a:cubicBezTo>
                      <a:pt x="9014" y="4732"/>
                      <a:pt x="8716" y="4280"/>
                      <a:pt x="8383" y="3863"/>
                    </a:cubicBezTo>
                    <a:cubicBezTo>
                      <a:pt x="7716" y="3006"/>
                      <a:pt x="6966" y="2220"/>
                      <a:pt x="6097" y="1589"/>
                    </a:cubicBezTo>
                    <a:lnTo>
                      <a:pt x="5764" y="1363"/>
                    </a:lnTo>
                    <a:cubicBezTo>
                      <a:pt x="5656" y="1280"/>
                      <a:pt x="5537" y="1220"/>
                      <a:pt x="5418" y="1149"/>
                    </a:cubicBezTo>
                    <a:cubicBezTo>
                      <a:pt x="5299" y="1077"/>
                      <a:pt x="5192" y="994"/>
                      <a:pt x="5073" y="934"/>
                    </a:cubicBezTo>
                    <a:lnTo>
                      <a:pt x="4716" y="756"/>
                    </a:lnTo>
                    <a:cubicBezTo>
                      <a:pt x="4597" y="696"/>
                      <a:pt x="4466" y="637"/>
                      <a:pt x="4347" y="589"/>
                    </a:cubicBezTo>
                    <a:lnTo>
                      <a:pt x="3966" y="434"/>
                    </a:lnTo>
                    <a:lnTo>
                      <a:pt x="3585" y="315"/>
                    </a:lnTo>
                    <a:cubicBezTo>
                      <a:pt x="3454" y="280"/>
                      <a:pt x="3335" y="232"/>
                      <a:pt x="3192" y="208"/>
                    </a:cubicBezTo>
                    <a:cubicBezTo>
                      <a:pt x="2642" y="69"/>
                      <a:pt x="2073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-552789">
                <a:off x="1107678" y="1613200"/>
                <a:ext cx="354700" cy="31660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058" extrusionOk="0">
                    <a:moveTo>
                      <a:pt x="3392" y="0"/>
                    </a:moveTo>
                    <a:cubicBezTo>
                      <a:pt x="2701" y="0"/>
                      <a:pt x="2007" y="235"/>
                      <a:pt x="1441" y="717"/>
                    </a:cubicBezTo>
                    <a:cubicBezTo>
                      <a:pt x="167" y="1800"/>
                      <a:pt x="0" y="3705"/>
                      <a:pt x="1084" y="4991"/>
                    </a:cubicBezTo>
                    <a:cubicBezTo>
                      <a:pt x="1683" y="5695"/>
                      <a:pt x="2537" y="6058"/>
                      <a:pt x="3396" y="6058"/>
                    </a:cubicBezTo>
                    <a:cubicBezTo>
                      <a:pt x="4090" y="6058"/>
                      <a:pt x="4788" y="5821"/>
                      <a:pt x="5358" y="5336"/>
                    </a:cubicBezTo>
                    <a:cubicBezTo>
                      <a:pt x="6632" y="4265"/>
                      <a:pt x="6787" y="2348"/>
                      <a:pt x="5715" y="1074"/>
                    </a:cubicBezTo>
                    <a:cubicBezTo>
                      <a:pt x="5114" y="366"/>
                      <a:pt x="4255" y="0"/>
                      <a:pt x="3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7"/>
              <p:cNvSpPr/>
              <p:nvPr/>
            </p:nvSpPr>
            <p:spPr>
              <a:xfrm>
                <a:off x="1139641" y="1741127"/>
                <a:ext cx="132590" cy="129506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478" extrusionOk="0">
                    <a:moveTo>
                      <a:pt x="727" y="1"/>
                    </a:moveTo>
                    <a:cubicBezTo>
                      <a:pt x="727" y="203"/>
                      <a:pt x="953" y="858"/>
                      <a:pt x="953" y="858"/>
                    </a:cubicBezTo>
                    <a:cubicBezTo>
                      <a:pt x="953" y="858"/>
                      <a:pt x="792" y="756"/>
                      <a:pt x="474" y="756"/>
                    </a:cubicBezTo>
                    <a:cubicBezTo>
                      <a:pt x="342" y="756"/>
                      <a:pt x="185" y="774"/>
                      <a:pt x="1" y="822"/>
                    </a:cubicBezTo>
                    <a:cubicBezTo>
                      <a:pt x="179" y="1036"/>
                      <a:pt x="870" y="1167"/>
                      <a:pt x="870" y="1167"/>
                    </a:cubicBezTo>
                    <a:cubicBezTo>
                      <a:pt x="870" y="1167"/>
                      <a:pt x="275" y="1394"/>
                      <a:pt x="251" y="1691"/>
                    </a:cubicBezTo>
                    <a:cubicBezTo>
                      <a:pt x="608" y="1656"/>
                      <a:pt x="1024" y="1429"/>
                      <a:pt x="1025" y="1429"/>
                    </a:cubicBezTo>
                    <a:lnTo>
                      <a:pt x="1025" y="1429"/>
                    </a:lnTo>
                    <a:cubicBezTo>
                      <a:pt x="1025" y="1429"/>
                      <a:pt x="810" y="1894"/>
                      <a:pt x="846" y="2406"/>
                    </a:cubicBezTo>
                    <a:cubicBezTo>
                      <a:pt x="953" y="2310"/>
                      <a:pt x="1346" y="1596"/>
                      <a:pt x="1346" y="1596"/>
                    </a:cubicBezTo>
                    <a:cubicBezTo>
                      <a:pt x="1346" y="1596"/>
                      <a:pt x="1477" y="2168"/>
                      <a:pt x="1715" y="2477"/>
                    </a:cubicBezTo>
                    <a:cubicBezTo>
                      <a:pt x="1810" y="2322"/>
                      <a:pt x="1691" y="1549"/>
                      <a:pt x="1691" y="1548"/>
                    </a:cubicBezTo>
                    <a:lnTo>
                      <a:pt x="1691" y="1548"/>
                    </a:lnTo>
                    <a:cubicBezTo>
                      <a:pt x="1882" y="1763"/>
                      <a:pt x="2537" y="1787"/>
                      <a:pt x="2537" y="1787"/>
                    </a:cubicBezTo>
                    <a:cubicBezTo>
                      <a:pt x="2477" y="1668"/>
                      <a:pt x="1810" y="1203"/>
                      <a:pt x="1810" y="1203"/>
                    </a:cubicBezTo>
                    <a:cubicBezTo>
                      <a:pt x="1810" y="1203"/>
                      <a:pt x="2334" y="977"/>
                      <a:pt x="2370" y="739"/>
                    </a:cubicBezTo>
                    <a:cubicBezTo>
                      <a:pt x="2326" y="727"/>
                      <a:pt x="2279" y="722"/>
                      <a:pt x="2231" y="722"/>
                    </a:cubicBezTo>
                    <a:cubicBezTo>
                      <a:pt x="1944" y="722"/>
                      <a:pt x="1620" y="906"/>
                      <a:pt x="1620" y="906"/>
                    </a:cubicBezTo>
                    <a:cubicBezTo>
                      <a:pt x="1620" y="906"/>
                      <a:pt x="1751" y="251"/>
                      <a:pt x="1596" y="72"/>
                    </a:cubicBezTo>
                    <a:cubicBezTo>
                      <a:pt x="1382" y="286"/>
                      <a:pt x="1298" y="667"/>
                      <a:pt x="1298" y="667"/>
                    </a:cubicBezTo>
                    <a:cubicBezTo>
                      <a:pt x="1298" y="667"/>
                      <a:pt x="1108" y="215"/>
                      <a:pt x="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 rot="-552789">
                <a:off x="175520" y="1158672"/>
                <a:ext cx="420707" cy="375762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190" extrusionOk="0">
                    <a:moveTo>
                      <a:pt x="4030" y="1"/>
                    </a:moveTo>
                    <a:cubicBezTo>
                      <a:pt x="3209" y="1"/>
                      <a:pt x="2383" y="280"/>
                      <a:pt x="1703" y="848"/>
                    </a:cubicBezTo>
                    <a:cubicBezTo>
                      <a:pt x="191" y="2134"/>
                      <a:pt x="1" y="4396"/>
                      <a:pt x="1287" y="5920"/>
                    </a:cubicBezTo>
                    <a:cubicBezTo>
                      <a:pt x="1999" y="6758"/>
                      <a:pt x="3011" y="7190"/>
                      <a:pt x="4030" y="7190"/>
                    </a:cubicBezTo>
                    <a:cubicBezTo>
                      <a:pt x="4849" y="7190"/>
                      <a:pt x="5672" y="6910"/>
                      <a:pt x="6347" y="6337"/>
                    </a:cubicBezTo>
                    <a:cubicBezTo>
                      <a:pt x="7859" y="5051"/>
                      <a:pt x="8049" y="2789"/>
                      <a:pt x="6775" y="1277"/>
                    </a:cubicBezTo>
                    <a:cubicBezTo>
                      <a:pt x="6063" y="432"/>
                      <a:pt x="5050" y="1"/>
                      <a:pt x="4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 rot="-552789">
                <a:off x="334977" y="1205760"/>
                <a:ext cx="157464" cy="15438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54" extrusionOk="0">
                    <a:moveTo>
                      <a:pt x="869" y="1"/>
                    </a:moveTo>
                    <a:cubicBezTo>
                      <a:pt x="869" y="239"/>
                      <a:pt x="1131" y="1025"/>
                      <a:pt x="1131" y="1025"/>
                    </a:cubicBezTo>
                    <a:cubicBezTo>
                      <a:pt x="1131" y="1025"/>
                      <a:pt x="944" y="898"/>
                      <a:pt x="562" y="898"/>
                    </a:cubicBezTo>
                    <a:cubicBezTo>
                      <a:pt x="407" y="898"/>
                      <a:pt x="220" y="919"/>
                      <a:pt x="0" y="977"/>
                    </a:cubicBezTo>
                    <a:cubicBezTo>
                      <a:pt x="226" y="1227"/>
                      <a:pt x="1036" y="1382"/>
                      <a:pt x="1036" y="1382"/>
                    </a:cubicBezTo>
                    <a:cubicBezTo>
                      <a:pt x="1036" y="1382"/>
                      <a:pt x="334" y="1656"/>
                      <a:pt x="298" y="2013"/>
                    </a:cubicBezTo>
                    <a:cubicBezTo>
                      <a:pt x="726" y="1965"/>
                      <a:pt x="1226" y="1703"/>
                      <a:pt x="1227" y="1703"/>
                    </a:cubicBezTo>
                    <a:lnTo>
                      <a:pt x="1227" y="1703"/>
                    </a:lnTo>
                    <a:cubicBezTo>
                      <a:pt x="1226" y="1703"/>
                      <a:pt x="965" y="2251"/>
                      <a:pt x="1012" y="2846"/>
                    </a:cubicBezTo>
                    <a:cubicBezTo>
                      <a:pt x="1143" y="2739"/>
                      <a:pt x="1608" y="1906"/>
                      <a:pt x="1608" y="1906"/>
                    </a:cubicBezTo>
                    <a:cubicBezTo>
                      <a:pt x="1608" y="1906"/>
                      <a:pt x="1762" y="2584"/>
                      <a:pt x="2036" y="2954"/>
                    </a:cubicBezTo>
                    <a:cubicBezTo>
                      <a:pt x="2155" y="2763"/>
                      <a:pt x="2012" y="1835"/>
                      <a:pt x="2012" y="1834"/>
                    </a:cubicBezTo>
                    <a:lnTo>
                      <a:pt x="2012" y="1834"/>
                    </a:lnTo>
                    <a:cubicBezTo>
                      <a:pt x="2239" y="2096"/>
                      <a:pt x="3012" y="2120"/>
                      <a:pt x="3012" y="2120"/>
                    </a:cubicBezTo>
                    <a:cubicBezTo>
                      <a:pt x="2941" y="1977"/>
                      <a:pt x="2155" y="1430"/>
                      <a:pt x="2155" y="1430"/>
                    </a:cubicBezTo>
                    <a:cubicBezTo>
                      <a:pt x="2155" y="1430"/>
                      <a:pt x="2774" y="1156"/>
                      <a:pt x="2810" y="882"/>
                    </a:cubicBezTo>
                    <a:cubicBezTo>
                      <a:pt x="2759" y="868"/>
                      <a:pt x="2705" y="862"/>
                      <a:pt x="2649" y="862"/>
                    </a:cubicBezTo>
                    <a:cubicBezTo>
                      <a:pt x="2314" y="862"/>
                      <a:pt x="1929" y="1072"/>
                      <a:pt x="1929" y="1072"/>
                    </a:cubicBezTo>
                    <a:cubicBezTo>
                      <a:pt x="1929" y="1072"/>
                      <a:pt x="2084" y="298"/>
                      <a:pt x="1905" y="84"/>
                    </a:cubicBezTo>
                    <a:cubicBezTo>
                      <a:pt x="1643" y="346"/>
                      <a:pt x="1536" y="798"/>
                      <a:pt x="1536" y="798"/>
                    </a:cubicBezTo>
                    <a:cubicBezTo>
                      <a:pt x="1536" y="798"/>
                      <a:pt x="1322" y="263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 rot="-552789">
                <a:off x="611945" y="434085"/>
                <a:ext cx="599860" cy="367034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7023" extrusionOk="0">
                    <a:moveTo>
                      <a:pt x="2641" y="1"/>
                    </a:moveTo>
                    <a:cubicBezTo>
                      <a:pt x="1734" y="1"/>
                      <a:pt x="839" y="139"/>
                      <a:pt x="0" y="431"/>
                    </a:cubicBezTo>
                    <a:cubicBezTo>
                      <a:pt x="0" y="431"/>
                      <a:pt x="2529" y="7022"/>
                      <a:pt x="9066" y="7022"/>
                    </a:cubicBezTo>
                    <a:cubicBezTo>
                      <a:pt x="9816" y="7022"/>
                      <a:pt x="10620" y="6935"/>
                      <a:pt x="11478" y="6742"/>
                    </a:cubicBezTo>
                    <a:cubicBezTo>
                      <a:pt x="10809" y="2661"/>
                      <a:pt x="6613" y="1"/>
                      <a:pt x="2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 rot="-552789">
                <a:off x="449569" y="-137661"/>
                <a:ext cx="517130" cy="455879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8723" extrusionOk="0">
                    <a:moveTo>
                      <a:pt x="8587" y="1"/>
                    </a:moveTo>
                    <a:cubicBezTo>
                      <a:pt x="4095" y="1"/>
                      <a:pt x="77" y="4356"/>
                      <a:pt x="1" y="8722"/>
                    </a:cubicBezTo>
                    <a:cubicBezTo>
                      <a:pt x="1" y="8722"/>
                      <a:pt x="8776" y="8591"/>
                      <a:pt x="9895" y="126"/>
                    </a:cubicBezTo>
                    <a:cubicBezTo>
                      <a:pt x="9456" y="41"/>
                      <a:pt x="9019" y="1"/>
                      <a:pt x="8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 rot="-552789">
                <a:off x="-28411" y="321189"/>
                <a:ext cx="622280" cy="73239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4014" extrusionOk="0">
                    <a:moveTo>
                      <a:pt x="9990" y="0"/>
                    </a:moveTo>
                    <a:cubicBezTo>
                      <a:pt x="9989" y="0"/>
                      <a:pt x="0" y="3858"/>
                      <a:pt x="2322" y="14014"/>
                    </a:cubicBezTo>
                    <a:cubicBezTo>
                      <a:pt x="8430" y="12990"/>
                      <a:pt x="11907" y="5501"/>
                      <a:pt x="9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7"/>
              <p:cNvSpPr/>
              <p:nvPr/>
            </p:nvSpPr>
            <p:spPr>
              <a:xfrm rot="-552789">
                <a:off x="572372" y="1654378"/>
                <a:ext cx="303118" cy="727117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13913" extrusionOk="0">
                    <a:moveTo>
                      <a:pt x="4468" y="0"/>
                    </a:moveTo>
                    <a:cubicBezTo>
                      <a:pt x="3444" y="0"/>
                      <a:pt x="2081" y="400"/>
                      <a:pt x="1322" y="2280"/>
                    </a:cubicBezTo>
                    <a:cubicBezTo>
                      <a:pt x="1" y="5554"/>
                      <a:pt x="834" y="10805"/>
                      <a:pt x="48" y="13913"/>
                    </a:cubicBezTo>
                    <a:cubicBezTo>
                      <a:pt x="5740" y="9400"/>
                      <a:pt x="5799" y="220"/>
                      <a:pt x="5799" y="220"/>
                    </a:cubicBezTo>
                    <a:cubicBezTo>
                      <a:pt x="5799" y="220"/>
                      <a:pt x="5227" y="0"/>
                      <a:pt x="4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7"/>
              <p:cNvSpPr/>
              <p:nvPr/>
            </p:nvSpPr>
            <p:spPr>
              <a:xfrm rot="-552789">
                <a:off x="767075" y="1322551"/>
                <a:ext cx="664612" cy="26449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5061" extrusionOk="0">
                    <a:moveTo>
                      <a:pt x="3222" y="1"/>
                    </a:moveTo>
                    <a:cubicBezTo>
                      <a:pt x="1612" y="1"/>
                      <a:pt x="180" y="661"/>
                      <a:pt x="1" y="2435"/>
                    </a:cubicBezTo>
                    <a:cubicBezTo>
                      <a:pt x="1" y="2435"/>
                      <a:pt x="3502" y="5061"/>
                      <a:pt x="8184" y="5061"/>
                    </a:cubicBezTo>
                    <a:cubicBezTo>
                      <a:pt x="9607" y="5061"/>
                      <a:pt x="11140" y="4818"/>
                      <a:pt x="12716" y="4185"/>
                    </a:cubicBezTo>
                    <a:cubicBezTo>
                      <a:pt x="10788" y="3292"/>
                      <a:pt x="9145" y="2649"/>
                      <a:pt x="7061" y="1161"/>
                    </a:cubicBezTo>
                    <a:cubicBezTo>
                      <a:pt x="6096" y="481"/>
                      <a:pt x="4595" y="1"/>
                      <a:pt x="3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 rot="-552789">
                <a:off x="285790" y="-95696"/>
                <a:ext cx="441820" cy="39478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7554" extrusionOk="0">
                    <a:moveTo>
                      <a:pt x="4231" y="0"/>
                    </a:moveTo>
                    <a:cubicBezTo>
                      <a:pt x="3368" y="0"/>
                      <a:pt x="2499" y="295"/>
                      <a:pt x="1786" y="895"/>
                    </a:cubicBezTo>
                    <a:cubicBezTo>
                      <a:pt x="191" y="2241"/>
                      <a:pt x="0" y="4622"/>
                      <a:pt x="1346" y="6217"/>
                    </a:cubicBezTo>
                    <a:cubicBezTo>
                      <a:pt x="2090" y="7101"/>
                      <a:pt x="3152" y="7553"/>
                      <a:pt x="4223" y="7553"/>
                    </a:cubicBezTo>
                    <a:cubicBezTo>
                      <a:pt x="5086" y="7553"/>
                      <a:pt x="5955" y="7259"/>
                      <a:pt x="6668" y="6658"/>
                    </a:cubicBezTo>
                    <a:cubicBezTo>
                      <a:pt x="8263" y="5313"/>
                      <a:pt x="8454" y="2931"/>
                      <a:pt x="7108" y="1336"/>
                    </a:cubicBezTo>
                    <a:cubicBezTo>
                      <a:pt x="6364" y="453"/>
                      <a:pt x="5302" y="0"/>
                      <a:pt x="4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7"/>
              <p:cNvSpPr/>
              <p:nvPr/>
            </p:nvSpPr>
            <p:spPr>
              <a:xfrm rot="-552789">
                <a:off x="452849" y="-45686"/>
                <a:ext cx="165565" cy="161802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096" extrusionOk="0">
                    <a:moveTo>
                      <a:pt x="905" y="0"/>
                    </a:moveTo>
                    <a:cubicBezTo>
                      <a:pt x="917" y="250"/>
                      <a:pt x="1191" y="1072"/>
                      <a:pt x="1191" y="1072"/>
                    </a:cubicBezTo>
                    <a:cubicBezTo>
                      <a:pt x="1191" y="1072"/>
                      <a:pt x="987" y="935"/>
                      <a:pt x="573" y="935"/>
                    </a:cubicBezTo>
                    <a:cubicBezTo>
                      <a:pt x="414" y="935"/>
                      <a:pt x="223" y="956"/>
                      <a:pt x="1" y="1012"/>
                    </a:cubicBezTo>
                    <a:cubicBezTo>
                      <a:pt x="227" y="1286"/>
                      <a:pt x="1084" y="1453"/>
                      <a:pt x="1084" y="1453"/>
                    </a:cubicBezTo>
                    <a:cubicBezTo>
                      <a:pt x="1084" y="1453"/>
                      <a:pt x="358" y="1726"/>
                      <a:pt x="310" y="2107"/>
                    </a:cubicBezTo>
                    <a:cubicBezTo>
                      <a:pt x="763" y="2060"/>
                      <a:pt x="1286" y="1786"/>
                      <a:pt x="1286" y="1786"/>
                    </a:cubicBezTo>
                    <a:lnTo>
                      <a:pt x="1286" y="1786"/>
                    </a:lnTo>
                    <a:cubicBezTo>
                      <a:pt x="1286" y="1786"/>
                      <a:pt x="1013" y="2358"/>
                      <a:pt x="1060" y="2988"/>
                    </a:cubicBezTo>
                    <a:cubicBezTo>
                      <a:pt x="1203" y="2869"/>
                      <a:pt x="1691" y="1988"/>
                      <a:pt x="1691" y="1988"/>
                    </a:cubicBezTo>
                    <a:cubicBezTo>
                      <a:pt x="1691" y="1988"/>
                      <a:pt x="1846" y="2703"/>
                      <a:pt x="2132" y="3096"/>
                    </a:cubicBezTo>
                    <a:cubicBezTo>
                      <a:pt x="2275" y="2893"/>
                      <a:pt x="2120" y="1929"/>
                      <a:pt x="2120" y="1929"/>
                    </a:cubicBezTo>
                    <a:lnTo>
                      <a:pt x="2120" y="1929"/>
                    </a:lnTo>
                    <a:cubicBezTo>
                      <a:pt x="2346" y="2191"/>
                      <a:pt x="3168" y="2215"/>
                      <a:pt x="3168" y="2215"/>
                    </a:cubicBezTo>
                    <a:cubicBezTo>
                      <a:pt x="3096" y="2072"/>
                      <a:pt x="2263" y="1500"/>
                      <a:pt x="2263" y="1500"/>
                    </a:cubicBezTo>
                    <a:cubicBezTo>
                      <a:pt x="2263" y="1500"/>
                      <a:pt x="2918" y="1214"/>
                      <a:pt x="2953" y="917"/>
                    </a:cubicBezTo>
                    <a:cubicBezTo>
                      <a:pt x="2901" y="904"/>
                      <a:pt x="2845" y="898"/>
                      <a:pt x="2788" y="898"/>
                    </a:cubicBezTo>
                    <a:cubicBezTo>
                      <a:pt x="2432" y="898"/>
                      <a:pt x="2025" y="1119"/>
                      <a:pt x="2025" y="1119"/>
                    </a:cubicBezTo>
                    <a:cubicBezTo>
                      <a:pt x="2025" y="1119"/>
                      <a:pt x="2191" y="310"/>
                      <a:pt x="2001" y="83"/>
                    </a:cubicBezTo>
                    <a:cubicBezTo>
                      <a:pt x="1727" y="357"/>
                      <a:pt x="1620" y="833"/>
                      <a:pt x="1620" y="833"/>
                    </a:cubicBezTo>
                    <a:cubicBezTo>
                      <a:pt x="1620" y="833"/>
                      <a:pt x="1394" y="262"/>
                      <a:pt x="9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3" name="Google Shape;803;p17"/>
            <p:cNvGrpSpPr/>
            <p:nvPr/>
          </p:nvGrpSpPr>
          <p:grpSpPr>
            <a:xfrm rot="359089">
              <a:off x="615107" y="933419"/>
              <a:ext cx="324212" cy="298865"/>
              <a:chOff x="148153" y="1127417"/>
              <a:chExt cx="475442" cy="438273"/>
            </a:xfrm>
          </p:grpSpPr>
          <p:sp>
            <p:nvSpPr>
              <p:cNvPr id="804" name="Google Shape;804;p17"/>
              <p:cNvSpPr/>
              <p:nvPr/>
            </p:nvSpPr>
            <p:spPr>
              <a:xfrm rot="-552789">
                <a:off x="175520" y="1158672"/>
                <a:ext cx="420707" cy="375762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190" extrusionOk="0">
                    <a:moveTo>
                      <a:pt x="4030" y="1"/>
                    </a:moveTo>
                    <a:cubicBezTo>
                      <a:pt x="3209" y="1"/>
                      <a:pt x="2383" y="280"/>
                      <a:pt x="1703" y="848"/>
                    </a:cubicBezTo>
                    <a:cubicBezTo>
                      <a:pt x="191" y="2134"/>
                      <a:pt x="1" y="4396"/>
                      <a:pt x="1287" y="5920"/>
                    </a:cubicBezTo>
                    <a:cubicBezTo>
                      <a:pt x="1999" y="6758"/>
                      <a:pt x="3011" y="7190"/>
                      <a:pt x="4030" y="7190"/>
                    </a:cubicBezTo>
                    <a:cubicBezTo>
                      <a:pt x="4849" y="7190"/>
                      <a:pt x="5672" y="6910"/>
                      <a:pt x="6347" y="6337"/>
                    </a:cubicBezTo>
                    <a:cubicBezTo>
                      <a:pt x="7859" y="5051"/>
                      <a:pt x="8049" y="2789"/>
                      <a:pt x="6775" y="1277"/>
                    </a:cubicBezTo>
                    <a:cubicBezTo>
                      <a:pt x="6063" y="432"/>
                      <a:pt x="5050" y="1"/>
                      <a:pt x="4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 rot="-552789">
                <a:off x="334977" y="1205760"/>
                <a:ext cx="157464" cy="15438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54" extrusionOk="0">
                    <a:moveTo>
                      <a:pt x="869" y="1"/>
                    </a:moveTo>
                    <a:cubicBezTo>
                      <a:pt x="869" y="239"/>
                      <a:pt x="1131" y="1025"/>
                      <a:pt x="1131" y="1025"/>
                    </a:cubicBezTo>
                    <a:cubicBezTo>
                      <a:pt x="1131" y="1025"/>
                      <a:pt x="944" y="898"/>
                      <a:pt x="562" y="898"/>
                    </a:cubicBezTo>
                    <a:cubicBezTo>
                      <a:pt x="407" y="898"/>
                      <a:pt x="220" y="919"/>
                      <a:pt x="0" y="977"/>
                    </a:cubicBezTo>
                    <a:cubicBezTo>
                      <a:pt x="226" y="1227"/>
                      <a:pt x="1036" y="1382"/>
                      <a:pt x="1036" y="1382"/>
                    </a:cubicBezTo>
                    <a:cubicBezTo>
                      <a:pt x="1036" y="1382"/>
                      <a:pt x="334" y="1656"/>
                      <a:pt x="298" y="2013"/>
                    </a:cubicBezTo>
                    <a:cubicBezTo>
                      <a:pt x="726" y="1965"/>
                      <a:pt x="1226" y="1703"/>
                      <a:pt x="1227" y="1703"/>
                    </a:cubicBezTo>
                    <a:lnTo>
                      <a:pt x="1227" y="1703"/>
                    </a:lnTo>
                    <a:cubicBezTo>
                      <a:pt x="1226" y="1703"/>
                      <a:pt x="965" y="2251"/>
                      <a:pt x="1012" y="2846"/>
                    </a:cubicBezTo>
                    <a:cubicBezTo>
                      <a:pt x="1143" y="2739"/>
                      <a:pt x="1608" y="1906"/>
                      <a:pt x="1608" y="1906"/>
                    </a:cubicBezTo>
                    <a:cubicBezTo>
                      <a:pt x="1608" y="1906"/>
                      <a:pt x="1762" y="2584"/>
                      <a:pt x="2036" y="2954"/>
                    </a:cubicBezTo>
                    <a:cubicBezTo>
                      <a:pt x="2155" y="2763"/>
                      <a:pt x="2012" y="1835"/>
                      <a:pt x="2012" y="1834"/>
                    </a:cubicBezTo>
                    <a:lnTo>
                      <a:pt x="2012" y="1834"/>
                    </a:lnTo>
                    <a:cubicBezTo>
                      <a:pt x="2239" y="2096"/>
                      <a:pt x="3012" y="2120"/>
                      <a:pt x="3012" y="2120"/>
                    </a:cubicBezTo>
                    <a:cubicBezTo>
                      <a:pt x="2941" y="1977"/>
                      <a:pt x="2155" y="1430"/>
                      <a:pt x="2155" y="1430"/>
                    </a:cubicBezTo>
                    <a:cubicBezTo>
                      <a:pt x="2155" y="1430"/>
                      <a:pt x="2774" y="1156"/>
                      <a:pt x="2810" y="882"/>
                    </a:cubicBezTo>
                    <a:cubicBezTo>
                      <a:pt x="2759" y="868"/>
                      <a:pt x="2705" y="862"/>
                      <a:pt x="2649" y="862"/>
                    </a:cubicBezTo>
                    <a:cubicBezTo>
                      <a:pt x="2314" y="862"/>
                      <a:pt x="1929" y="1072"/>
                      <a:pt x="1929" y="1072"/>
                    </a:cubicBezTo>
                    <a:cubicBezTo>
                      <a:pt x="1929" y="1072"/>
                      <a:pt x="2084" y="298"/>
                      <a:pt x="1905" y="84"/>
                    </a:cubicBezTo>
                    <a:cubicBezTo>
                      <a:pt x="1643" y="346"/>
                      <a:pt x="1536" y="798"/>
                      <a:pt x="1536" y="798"/>
                    </a:cubicBezTo>
                    <a:cubicBezTo>
                      <a:pt x="1536" y="798"/>
                      <a:pt x="1322" y="263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6" name="Google Shape;806;p17"/>
          <p:cNvSpPr/>
          <p:nvPr/>
        </p:nvSpPr>
        <p:spPr>
          <a:xfrm rot="5400000">
            <a:off x="4770462" y="949011"/>
            <a:ext cx="163687" cy="163690"/>
          </a:xfrm>
          <a:custGeom>
            <a:avLst/>
            <a:gdLst/>
            <a:ahLst/>
            <a:cxnLst/>
            <a:rect l="l" t="t" r="r" b="b"/>
            <a:pathLst>
              <a:path w="1251" h="1251" extrusionOk="0">
                <a:moveTo>
                  <a:pt x="619" y="1"/>
                </a:moveTo>
                <a:lnTo>
                  <a:pt x="405" y="405"/>
                </a:lnTo>
                <a:lnTo>
                  <a:pt x="0" y="632"/>
                </a:lnTo>
                <a:lnTo>
                  <a:pt x="405" y="846"/>
                </a:lnTo>
                <a:lnTo>
                  <a:pt x="619" y="1251"/>
                </a:lnTo>
                <a:lnTo>
                  <a:pt x="845" y="846"/>
                </a:lnTo>
                <a:lnTo>
                  <a:pt x="1250" y="632"/>
                </a:lnTo>
                <a:lnTo>
                  <a:pt x="845" y="405"/>
                </a:lnTo>
                <a:lnTo>
                  <a:pt x="6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7"/>
          <p:cNvSpPr/>
          <p:nvPr/>
        </p:nvSpPr>
        <p:spPr>
          <a:xfrm rot="5400000">
            <a:off x="4690255" y="105744"/>
            <a:ext cx="324103" cy="322539"/>
          </a:xfrm>
          <a:custGeom>
            <a:avLst/>
            <a:gdLst/>
            <a:ahLst/>
            <a:cxnLst/>
            <a:rect l="l" t="t" r="r" b="b"/>
            <a:pathLst>
              <a:path w="2477" h="2465" extrusionOk="0">
                <a:moveTo>
                  <a:pt x="1238" y="0"/>
                </a:moveTo>
                <a:lnTo>
                  <a:pt x="798" y="798"/>
                </a:lnTo>
                <a:lnTo>
                  <a:pt x="0" y="1227"/>
                </a:lnTo>
                <a:lnTo>
                  <a:pt x="798" y="1667"/>
                </a:lnTo>
                <a:lnTo>
                  <a:pt x="1238" y="2465"/>
                </a:lnTo>
                <a:lnTo>
                  <a:pt x="1679" y="1667"/>
                </a:lnTo>
                <a:lnTo>
                  <a:pt x="2477" y="1227"/>
                </a:lnTo>
                <a:lnTo>
                  <a:pt x="1679" y="798"/>
                </a:lnTo>
                <a:lnTo>
                  <a:pt x="123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7"/>
          <p:cNvSpPr/>
          <p:nvPr/>
        </p:nvSpPr>
        <p:spPr>
          <a:xfrm rot="5400000">
            <a:off x="4318828" y="540058"/>
            <a:ext cx="222960" cy="222833"/>
          </a:xfrm>
          <a:custGeom>
            <a:avLst/>
            <a:gdLst/>
            <a:ahLst/>
            <a:cxnLst/>
            <a:rect l="l" t="t" r="r" b="b"/>
            <a:pathLst>
              <a:path w="1704" h="1703" extrusionOk="0">
                <a:moveTo>
                  <a:pt x="858" y="0"/>
                </a:moveTo>
                <a:lnTo>
                  <a:pt x="548" y="548"/>
                </a:lnTo>
                <a:lnTo>
                  <a:pt x="1" y="845"/>
                </a:lnTo>
                <a:lnTo>
                  <a:pt x="548" y="1143"/>
                </a:lnTo>
                <a:lnTo>
                  <a:pt x="858" y="1703"/>
                </a:lnTo>
                <a:lnTo>
                  <a:pt x="1156" y="1143"/>
                </a:lnTo>
                <a:lnTo>
                  <a:pt x="1703" y="845"/>
                </a:lnTo>
                <a:lnTo>
                  <a:pt x="1156" y="548"/>
                </a:lnTo>
                <a:lnTo>
                  <a:pt x="8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8"/>
          <p:cNvSpPr/>
          <p:nvPr/>
        </p:nvSpPr>
        <p:spPr>
          <a:xfrm rot="10800000">
            <a:off x="-75" y="-19328"/>
            <a:ext cx="9168092" cy="375312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8"/>
          <p:cNvSpPr/>
          <p:nvPr/>
        </p:nvSpPr>
        <p:spPr>
          <a:xfrm rot="465770" flipH="1">
            <a:off x="4468983" y="738644"/>
            <a:ext cx="887202" cy="314462"/>
          </a:xfrm>
          <a:custGeom>
            <a:avLst/>
            <a:gdLst/>
            <a:ahLst/>
            <a:cxnLst/>
            <a:rect l="l" t="t" r="r" b="b"/>
            <a:pathLst>
              <a:path w="17813" h="6314" extrusionOk="0">
                <a:moveTo>
                  <a:pt x="14830" y="0"/>
                </a:moveTo>
                <a:cubicBezTo>
                  <a:pt x="12686" y="0"/>
                  <a:pt x="7264" y="663"/>
                  <a:pt x="1" y="6313"/>
                </a:cubicBezTo>
                <a:cubicBezTo>
                  <a:pt x="1" y="6313"/>
                  <a:pt x="7566" y="1824"/>
                  <a:pt x="13290" y="1824"/>
                </a:cubicBezTo>
                <a:cubicBezTo>
                  <a:pt x="15069" y="1824"/>
                  <a:pt x="16671" y="2258"/>
                  <a:pt x="17812" y="3396"/>
                </a:cubicBezTo>
                <a:lnTo>
                  <a:pt x="15836" y="63"/>
                </a:lnTo>
                <a:cubicBezTo>
                  <a:pt x="15836" y="63"/>
                  <a:pt x="15487" y="0"/>
                  <a:pt x="14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8"/>
          <p:cNvSpPr/>
          <p:nvPr/>
        </p:nvSpPr>
        <p:spPr>
          <a:xfrm rot="465770" flipH="1">
            <a:off x="4329254" y="565544"/>
            <a:ext cx="386697" cy="367703"/>
          </a:xfrm>
          <a:custGeom>
            <a:avLst/>
            <a:gdLst/>
            <a:ahLst/>
            <a:cxnLst/>
            <a:rect l="l" t="t" r="r" b="b"/>
            <a:pathLst>
              <a:path w="7764" h="7383" extrusionOk="0">
                <a:moveTo>
                  <a:pt x="3882" y="1"/>
                </a:moveTo>
                <a:lnTo>
                  <a:pt x="2680" y="2430"/>
                </a:lnTo>
                <a:lnTo>
                  <a:pt x="1" y="2811"/>
                </a:lnTo>
                <a:lnTo>
                  <a:pt x="1941" y="4704"/>
                </a:lnTo>
                <a:lnTo>
                  <a:pt x="1477" y="7383"/>
                </a:lnTo>
                <a:lnTo>
                  <a:pt x="3882" y="6121"/>
                </a:lnTo>
                <a:lnTo>
                  <a:pt x="6275" y="7383"/>
                </a:lnTo>
                <a:lnTo>
                  <a:pt x="5823" y="4704"/>
                </a:lnTo>
                <a:lnTo>
                  <a:pt x="7764" y="2811"/>
                </a:lnTo>
                <a:lnTo>
                  <a:pt x="5073" y="2430"/>
                </a:lnTo>
                <a:lnTo>
                  <a:pt x="38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1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8"/>
          <p:cNvSpPr/>
          <p:nvPr/>
        </p:nvSpPr>
        <p:spPr>
          <a:xfrm flipH="1">
            <a:off x="-126866" y="4476625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8"/>
          <p:cNvSpPr/>
          <p:nvPr/>
        </p:nvSpPr>
        <p:spPr>
          <a:xfrm>
            <a:off x="6921690" y="4476622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18"/>
          <p:cNvGrpSpPr/>
          <p:nvPr/>
        </p:nvGrpSpPr>
        <p:grpSpPr>
          <a:xfrm>
            <a:off x="1068917" y="3"/>
            <a:ext cx="6222356" cy="484526"/>
            <a:chOff x="1040342" y="3"/>
            <a:chExt cx="6222356" cy="484526"/>
          </a:xfrm>
        </p:grpSpPr>
        <p:grpSp>
          <p:nvGrpSpPr>
            <p:cNvPr id="817" name="Google Shape;817;p18"/>
            <p:cNvGrpSpPr/>
            <p:nvPr/>
          </p:nvGrpSpPr>
          <p:grpSpPr>
            <a:xfrm>
              <a:off x="2290632" y="3"/>
              <a:ext cx="4972066" cy="484526"/>
              <a:chOff x="2762421" y="172678"/>
              <a:chExt cx="4071793" cy="396795"/>
            </a:xfrm>
          </p:grpSpPr>
          <p:sp>
            <p:nvSpPr>
              <p:cNvPr id="818" name="Google Shape;818;p18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8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8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946497" y="506331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5" name="Google Shape;825;p18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18"/>
          <p:cNvGrpSpPr/>
          <p:nvPr/>
        </p:nvGrpSpPr>
        <p:grpSpPr>
          <a:xfrm rot="1101314">
            <a:off x="-361587" y="3338433"/>
            <a:ext cx="1542323" cy="1517174"/>
            <a:chOff x="-331225" y="3733799"/>
            <a:chExt cx="1542359" cy="1517209"/>
          </a:xfrm>
        </p:grpSpPr>
        <p:sp>
          <p:nvSpPr>
            <p:cNvPr id="827" name="Google Shape;827;p18"/>
            <p:cNvSpPr/>
            <p:nvPr/>
          </p:nvSpPr>
          <p:spPr>
            <a:xfrm rot="-10071049">
              <a:off x="-212057" y="3856784"/>
              <a:ext cx="1304023" cy="1271239"/>
            </a:xfrm>
            <a:custGeom>
              <a:avLst/>
              <a:gdLst/>
              <a:ahLst/>
              <a:cxnLst/>
              <a:rect l="l" t="t" r="r" b="b"/>
              <a:pathLst>
                <a:path w="16348" h="15937" extrusionOk="0">
                  <a:moveTo>
                    <a:pt x="1549" y="1"/>
                  </a:moveTo>
                  <a:cubicBezTo>
                    <a:pt x="1346" y="60"/>
                    <a:pt x="1156" y="132"/>
                    <a:pt x="977" y="215"/>
                  </a:cubicBezTo>
                  <a:cubicBezTo>
                    <a:pt x="894" y="251"/>
                    <a:pt x="798" y="298"/>
                    <a:pt x="727" y="346"/>
                  </a:cubicBezTo>
                  <a:cubicBezTo>
                    <a:pt x="417" y="525"/>
                    <a:pt x="167" y="739"/>
                    <a:pt x="1" y="1025"/>
                  </a:cubicBezTo>
                  <a:cubicBezTo>
                    <a:pt x="108" y="1191"/>
                    <a:pt x="334" y="1525"/>
                    <a:pt x="644" y="2001"/>
                  </a:cubicBezTo>
                  <a:cubicBezTo>
                    <a:pt x="715" y="2108"/>
                    <a:pt x="798" y="2227"/>
                    <a:pt x="882" y="2358"/>
                  </a:cubicBezTo>
                  <a:cubicBezTo>
                    <a:pt x="1072" y="2632"/>
                    <a:pt x="1275" y="2942"/>
                    <a:pt x="1501" y="3287"/>
                  </a:cubicBezTo>
                  <a:cubicBezTo>
                    <a:pt x="1584" y="3394"/>
                    <a:pt x="1656" y="3513"/>
                    <a:pt x="1739" y="3632"/>
                  </a:cubicBezTo>
                  <a:cubicBezTo>
                    <a:pt x="2037" y="4073"/>
                    <a:pt x="2358" y="4537"/>
                    <a:pt x="2703" y="5037"/>
                  </a:cubicBezTo>
                  <a:cubicBezTo>
                    <a:pt x="2787" y="5156"/>
                    <a:pt x="2870" y="5287"/>
                    <a:pt x="2953" y="5418"/>
                  </a:cubicBezTo>
                  <a:cubicBezTo>
                    <a:pt x="3239" y="5811"/>
                    <a:pt x="3525" y="6228"/>
                    <a:pt x="3823" y="6656"/>
                  </a:cubicBezTo>
                  <a:cubicBezTo>
                    <a:pt x="3906" y="6775"/>
                    <a:pt x="3989" y="6906"/>
                    <a:pt x="4085" y="7037"/>
                  </a:cubicBezTo>
                  <a:cubicBezTo>
                    <a:pt x="4323" y="7383"/>
                    <a:pt x="4573" y="7740"/>
                    <a:pt x="4835" y="8085"/>
                  </a:cubicBezTo>
                  <a:cubicBezTo>
                    <a:pt x="4930" y="8228"/>
                    <a:pt x="5025" y="8359"/>
                    <a:pt x="5120" y="8490"/>
                  </a:cubicBezTo>
                  <a:cubicBezTo>
                    <a:pt x="5287" y="8728"/>
                    <a:pt x="5466" y="8966"/>
                    <a:pt x="5632" y="9204"/>
                  </a:cubicBezTo>
                  <a:cubicBezTo>
                    <a:pt x="5740" y="9335"/>
                    <a:pt x="5835" y="9478"/>
                    <a:pt x="5930" y="9609"/>
                  </a:cubicBezTo>
                  <a:cubicBezTo>
                    <a:pt x="6144" y="9907"/>
                    <a:pt x="6359" y="10193"/>
                    <a:pt x="6573" y="10478"/>
                  </a:cubicBezTo>
                  <a:lnTo>
                    <a:pt x="6633" y="10562"/>
                  </a:lnTo>
                  <a:cubicBezTo>
                    <a:pt x="6728" y="10681"/>
                    <a:pt x="6811" y="10788"/>
                    <a:pt x="6894" y="10907"/>
                  </a:cubicBezTo>
                  <a:cubicBezTo>
                    <a:pt x="7216" y="11336"/>
                    <a:pt x="7549" y="11752"/>
                    <a:pt x="7859" y="12145"/>
                  </a:cubicBezTo>
                  <a:cubicBezTo>
                    <a:pt x="7954" y="12264"/>
                    <a:pt x="8037" y="12371"/>
                    <a:pt x="8133" y="12490"/>
                  </a:cubicBezTo>
                  <a:cubicBezTo>
                    <a:pt x="8287" y="12681"/>
                    <a:pt x="8442" y="12871"/>
                    <a:pt x="8597" y="13062"/>
                  </a:cubicBezTo>
                  <a:cubicBezTo>
                    <a:pt x="8692" y="13181"/>
                    <a:pt x="8799" y="13300"/>
                    <a:pt x="8895" y="13419"/>
                  </a:cubicBezTo>
                  <a:cubicBezTo>
                    <a:pt x="9109" y="13669"/>
                    <a:pt x="9311" y="13895"/>
                    <a:pt x="9514" y="14110"/>
                  </a:cubicBezTo>
                  <a:cubicBezTo>
                    <a:pt x="9597" y="14205"/>
                    <a:pt x="9692" y="14300"/>
                    <a:pt x="9776" y="14395"/>
                  </a:cubicBezTo>
                  <a:cubicBezTo>
                    <a:pt x="10038" y="14657"/>
                    <a:pt x="10276" y="14884"/>
                    <a:pt x="10490" y="15050"/>
                  </a:cubicBezTo>
                  <a:cubicBezTo>
                    <a:pt x="10538" y="15098"/>
                    <a:pt x="10597" y="15134"/>
                    <a:pt x="10645" y="15181"/>
                  </a:cubicBezTo>
                  <a:cubicBezTo>
                    <a:pt x="10693" y="15217"/>
                    <a:pt x="10740" y="15241"/>
                    <a:pt x="10788" y="15277"/>
                  </a:cubicBezTo>
                  <a:cubicBezTo>
                    <a:pt x="11074" y="15467"/>
                    <a:pt x="11371" y="15622"/>
                    <a:pt x="11669" y="15729"/>
                  </a:cubicBezTo>
                  <a:cubicBezTo>
                    <a:pt x="11776" y="15765"/>
                    <a:pt x="11883" y="15800"/>
                    <a:pt x="11990" y="15824"/>
                  </a:cubicBezTo>
                  <a:cubicBezTo>
                    <a:pt x="12264" y="15896"/>
                    <a:pt x="12538" y="15931"/>
                    <a:pt x="12800" y="15931"/>
                  </a:cubicBezTo>
                  <a:cubicBezTo>
                    <a:pt x="12832" y="15935"/>
                    <a:pt x="12865" y="15937"/>
                    <a:pt x="12898" y="15937"/>
                  </a:cubicBezTo>
                  <a:cubicBezTo>
                    <a:pt x="12965" y="15937"/>
                    <a:pt x="13034" y="15931"/>
                    <a:pt x="13098" y="15931"/>
                  </a:cubicBezTo>
                  <a:cubicBezTo>
                    <a:pt x="13431" y="15896"/>
                    <a:pt x="13752" y="15824"/>
                    <a:pt x="14062" y="15681"/>
                  </a:cubicBezTo>
                  <a:cubicBezTo>
                    <a:pt x="14157" y="15646"/>
                    <a:pt x="14253" y="15598"/>
                    <a:pt x="14348" y="15550"/>
                  </a:cubicBezTo>
                  <a:cubicBezTo>
                    <a:pt x="14467" y="15491"/>
                    <a:pt x="14574" y="15419"/>
                    <a:pt x="14693" y="15336"/>
                  </a:cubicBezTo>
                  <a:cubicBezTo>
                    <a:pt x="14860" y="15217"/>
                    <a:pt x="15015" y="15086"/>
                    <a:pt x="15169" y="14943"/>
                  </a:cubicBezTo>
                  <a:cubicBezTo>
                    <a:pt x="15241" y="14872"/>
                    <a:pt x="15312" y="14788"/>
                    <a:pt x="15384" y="14717"/>
                  </a:cubicBezTo>
                  <a:cubicBezTo>
                    <a:pt x="15562" y="14491"/>
                    <a:pt x="15729" y="14264"/>
                    <a:pt x="15860" y="14003"/>
                  </a:cubicBezTo>
                  <a:cubicBezTo>
                    <a:pt x="15907" y="13919"/>
                    <a:pt x="15955" y="13824"/>
                    <a:pt x="15991" y="13729"/>
                  </a:cubicBezTo>
                  <a:cubicBezTo>
                    <a:pt x="16122" y="13455"/>
                    <a:pt x="16205" y="13157"/>
                    <a:pt x="16265" y="12860"/>
                  </a:cubicBezTo>
                  <a:cubicBezTo>
                    <a:pt x="16288" y="12764"/>
                    <a:pt x="16300" y="12657"/>
                    <a:pt x="16312" y="12562"/>
                  </a:cubicBezTo>
                  <a:cubicBezTo>
                    <a:pt x="16348" y="12300"/>
                    <a:pt x="16348" y="12038"/>
                    <a:pt x="16336" y="11764"/>
                  </a:cubicBezTo>
                  <a:cubicBezTo>
                    <a:pt x="16324" y="11681"/>
                    <a:pt x="16312" y="11586"/>
                    <a:pt x="16300" y="11502"/>
                  </a:cubicBezTo>
                  <a:cubicBezTo>
                    <a:pt x="16277" y="11359"/>
                    <a:pt x="16253" y="11216"/>
                    <a:pt x="16205" y="11086"/>
                  </a:cubicBezTo>
                  <a:cubicBezTo>
                    <a:pt x="16146" y="10859"/>
                    <a:pt x="16074" y="10657"/>
                    <a:pt x="15991" y="10454"/>
                  </a:cubicBezTo>
                  <a:cubicBezTo>
                    <a:pt x="15955" y="10359"/>
                    <a:pt x="15919" y="10264"/>
                    <a:pt x="15872" y="10181"/>
                  </a:cubicBezTo>
                  <a:cubicBezTo>
                    <a:pt x="15765" y="9954"/>
                    <a:pt x="15657" y="9752"/>
                    <a:pt x="15538" y="9550"/>
                  </a:cubicBezTo>
                  <a:cubicBezTo>
                    <a:pt x="15455" y="9431"/>
                    <a:pt x="15384" y="9311"/>
                    <a:pt x="15300" y="9204"/>
                  </a:cubicBezTo>
                  <a:cubicBezTo>
                    <a:pt x="15157" y="8990"/>
                    <a:pt x="15003" y="8800"/>
                    <a:pt x="14848" y="8621"/>
                  </a:cubicBezTo>
                  <a:cubicBezTo>
                    <a:pt x="14729" y="8490"/>
                    <a:pt x="14610" y="8371"/>
                    <a:pt x="14491" y="8252"/>
                  </a:cubicBezTo>
                  <a:cubicBezTo>
                    <a:pt x="14324" y="8085"/>
                    <a:pt x="14157" y="7930"/>
                    <a:pt x="14002" y="7788"/>
                  </a:cubicBezTo>
                  <a:cubicBezTo>
                    <a:pt x="13907" y="7704"/>
                    <a:pt x="13812" y="7633"/>
                    <a:pt x="13729" y="7561"/>
                  </a:cubicBezTo>
                  <a:cubicBezTo>
                    <a:pt x="13562" y="7418"/>
                    <a:pt x="13395" y="7299"/>
                    <a:pt x="13252" y="7192"/>
                  </a:cubicBezTo>
                  <a:lnTo>
                    <a:pt x="13240" y="7180"/>
                  </a:lnTo>
                  <a:cubicBezTo>
                    <a:pt x="13133" y="7097"/>
                    <a:pt x="13038" y="7014"/>
                    <a:pt x="12955" y="6954"/>
                  </a:cubicBezTo>
                  <a:cubicBezTo>
                    <a:pt x="12931" y="6930"/>
                    <a:pt x="12895" y="6906"/>
                    <a:pt x="12883" y="6883"/>
                  </a:cubicBezTo>
                  <a:cubicBezTo>
                    <a:pt x="12609" y="7014"/>
                    <a:pt x="12383" y="7156"/>
                    <a:pt x="12193" y="7323"/>
                  </a:cubicBezTo>
                  <a:cubicBezTo>
                    <a:pt x="12109" y="7395"/>
                    <a:pt x="12038" y="7466"/>
                    <a:pt x="11978" y="7549"/>
                  </a:cubicBezTo>
                  <a:cubicBezTo>
                    <a:pt x="11800" y="7740"/>
                    <a:pt x="11669" y="7966"/>
                    <a:pt x="11562" y="8204"/>
                  </a:cubicBezTo>
                  <a:cubicBezTo>
                    <a:pt x="11693" y="8323"/>
                    <a:pt x="11847" y="8454"/>
                    <a:pt x="12038" y="8597"/>
                  </a:cubicBezTo>
                  <a:cubicBezTo>
                    <a:pt x="12062" y="8621"/>
                    <a:pt x="12097" y="8645"/>
                    <a:pt x="12121" y="8657"/>
                  </a:cubicBezTo>
                  <a:cubicBezTo>
                    <a:pt x="12181" y="8704"/>
                    <a:pt x="12240" y="8752"/>
                    <a:pt x="12300" y="8800"/>
                  </a:cubicBezTo>
                  <a:cubicBezTo>
                    <a:pt x="12407" y="8883"/>
                    <a:pt x="12514" y="8978"/>
                    <a:pt x="12633" y="9073"/>
                  </a:cubicBezTo>
                  <a:cubicBezTo>
                    <a:pt x="12717" y="9133"/>
                    <a:pt x="12800" y="9204"/>
                    <a:pt x="12883" y="9288"/>
                  </a:cubicBezTo>
                  <a:cubicBezTo>
                    <a:pt x="13062" y="9442"/>
                    <a:pt x="13252" y="9621"/>
                    <a:pt x="13431" y="9823"/>
                  </a:cubicBezTo>
                  <a:cubicBezTo>
                    <a:pt x="13502" y="9907"/>
                    <a:pt x="13574" y="9990"/>
                    <a:pt x="13645" y="10085"/>
                  </a:cubicBezTo>
                  <a:cubicBezTo>
                    <a:pt x="13764" y="10252"/>
                    <a:pt x="13883" y="10419"/>
                    <a:pt x="13991" y="10597"/>
                  </a:cubicBezTo>
                  <a:cubicBezTo>
                    <a:pt x="14038" y="10681"/>
                    <a:pt x="14086" y="10764"/>
                    <a:pt x="14133" y="10847"/>
                  </a:cubicBezTo>
                  <a:cubicBezTo>
                    <a:pt x="14169" y="10931"/>
                    <a:pt x="14205" y="11014"/>
                    <a:pt x="14241" y="11097"/>
                  </a:cubicBezTo>
                  <a:cubicBezTo>
                    <a:pt x="14276" y="11181"/>
                    <a:pt x="14312" y="11264"/>
                    <a:pt x="14336" y="11347"/>
                  </a:cubicBezTo>
                  <a:cubicBezTo>
                    <a:pt x="14348" y="11371"/>
                    <a:pt x="14360" y="11395"/>
                    <a:pt x="14360" y="11419"/>
                  </a:cubicBezTo>
                  <a:cubicBezTo>
                    <a:pt x="14383" y="11478"/>
                    <a:pt x="14395" y="11526"/>
                    <a:pt x="14419" y="11586"/>
                  </a:cubicBezTo>
                  <a:cubicBezTo>
                    <a:pt x="14419" y="11609"/>
                    <a:pt x="14431" y="11645"/>
                    <a:pt x="14431" y="11669"/>
                  </a:cubicBezTo>
                  <a:cubicBezTo>
                    <a:pt x="14455" y="11740"/>
                    <a:pt x="14467" y="11812"/>
                    <a:pt x="14467" y="11883"/>
                  </a:cubicBezTo>
                  <a:cubicBezTo>
                    <a:pt x="14479" y="11978"/>
                    <a:pt x="14479" y="12074"/>
                    <a:pt x="14479" y="12169"/>
                  </a:cubicBezTo>
                  <a:cubicBezTo>
                    <a:pt x="14479" y="12276"/>
                    <a:pt x="14467" y="12383"/>
                    <a:pt x="14443" y="12479"/>
                  </a:cubicBezTo>
                  <a:cubicBezTo>
                    <a:pt x="14431" y="12574"/>
                    <a:pt x="14407" y="12657"/>
                    <a:pt x="14383" y="12740"/>
                  </a:cubicBezTo>
                  <a:cubicBezTo>
                    <a:pt x="14336" y="12883"/>
                    <a:pt x="14276" y="13026"/>
                    <a:pt x="14205" y="13157"/>
                  </a:cubicBezTo>
                  <a:cubicBezTo>
                    <a:pt x="14157" y="13241"/>
                    <a:pt x="14110" y="13312"/>
                    <a:pt x="14062" y="13383"/>
                  </a:cubicBezTo>
                  <a:cubicBezTo>
                    <a:pt x="13979" y="13502"/>
                    <a:pt x="13883" y="13598"/>
                    <a:pt x="13788" y="13693"/>
                  </a:cubicBezTo>
                  <a:cubicBezTo>
                    <a:pt x="13729" y="13729"/>
                    <a:pt x="13681" y="13776"/>
                    <a:pt x="13621" y="13812"/>
                  </a:cubicBezTo>
                  <a:cubicBezTo>
                    <a:pt x="13610" y="13824"/>
                    <a:pt x="13586" y="13836"/>
                    <a:pt x="13562" y="13848"/>
                  </a:cubicBezTo>
                  <a:cubicBezTo>
                    <a:pt x="13419" y="13943"/>
                    <a:pt x="13252" y="14014"/>
                    <a:pt x="13086" y="14050"/>
                  </a:cubicBezTo>
                  <a:cubicBezTo>
                    <a:pt x="12990" y="14074"/>
                    <a:pt x="12895" y="14074"/>
                    <a:pt x="12800" y="14074"/>
                  </a:cubicBezTo>
                  <a:cubicBezTo>
                    <a:pt x="12693" y="14074"/>
                    <a:pt x="12586" y="14062"/>
                    <a:pt x="12490" y="14038"/>
                  </a:cubicBezTo>
                  <a:cubicBezTo>
                    <a:pt x="12395" y="14014"/>
                    <a:pt x="12312" y="13991"/>
                    <a:pt x="12217" y="13943"/>
                  </a:cubicBezTo>
                  <a:cubicBezTo>
                    <a:pt x="12062" y="13883"/>
                    <a:pt x="11895" y="13788"/>
                    <a:pt x="11728" y="13669"/>
                  </a:cubicBezTo>
                  <a:cubicBezTo>
                    <a:pt x="11633" y="13598"/>
                    <a:pt x="11526" y="13502"/>
                    <a:pt x="11407" y="13407"/>
                  </a:cubicBezTo>
                  <a:cubicBezTo>
                    <a:pt x="11216" y="13229"/>
                    <a:pt x="11002" y="13002"/>
                    <a:pt x="10764" y="12740"/>
                  </a:cubicBezTo>
                  <a:cubicBezTo>
                    <a:pt x="10669" y="12645"/>
                    <a:pt x="10585" y="12538"/>
                    <a:pt x="10490" y="12431"/>
                  </a:cubicBezTo>
                  <a:cubicBezTo>
                    <a:pt x="10323" y="12240"/>
                    <a:pt x="10145" y="12026"/>
                    <a:pt x="9954" y="11812"/>
                  </a:cubicBezTo>
                  <a:cubicBezTo>
                    <a:pt x="9883" y="11717"/>
                    <a:pt x="9800" y="11621"/>
                    <a:pt x="9728" y="11514"/>
                  </a:cubicBezTo>
                  <a:cubicBezTo>
                    <a:pt x="9514" y="11252"/>
                    <a:pt x="9288" y="10966"/>
                    <a:pt x="9061" y="10669"/>
                  </a:cubicBezTo>
                  <a:cubicBezTo>
                    <a:pt x="8978" y="10574"/>
                    <a:pt x="8895" y="10466"/>
                    <a:pt x="8811" y="10359"/>
                  </a:cubicBezTo>
                  <a:cubicBezTo>
                    <a:pt x="8609" y="10085"/>
                    <a:pt x="8395" y="9812"/>
                    <a:pt x="8180" y="9526"/>
                  </a:cubicBezTo>
                  <a:cubicBezTo>
                    <a:pt x="8097" y="9407"/>
                    <a:pt x="8014" y="9288"/>
                    <a:pt x="7918" y="9169"/>
                  </a:cubicBezTo>
                  <a:cubicBezTo>
                    <a:pt x="7609" y="8752"/>
                    <a:pt x="7299" y="8323"/>
                    <a:pt x="6978" y="7883"/>
                  </a:cubicBezTo>
                  <a:lnTo>
                    <a:pt x="6692" y="7490"/>
                  </a:lnTo>
                  <a:cubicBezTo>
                    <a:pt x="6502" y="7228"/>
                    <a:pt x="6311" y="6954"/>
                    <a:pt x="6109" y="6680"/>
                  </a:cubicBezTo>
                  <a:lnTo>
                    <a:pt x="5835" y="6275"/>
                  </a:lnTo>
                  <a:cubicBezTo>
                    <a:pt x="5656" y="6037"/>
                    <a:pt x="5490" y="5799"/>
                    <a:pt x="5323" y="5549"/>
                  </a:cubicBezTo>
                  <a:cubicBezTo>
                    <a:pt x="5251" y="5454"/>
                    <a:pt x="5180" y="5347"/>
                    <a:pt x="5109" y="5240"/>
                  </a:cubicBezTo>
                  <a:cubicBezTo>
                    <a:pt x="4823" y="4835"/>
                    <a:pt x="4537" y="4430"/>
                    <a:pt x="4263" y="4025"/>
                  </a:cubicBezTo>
                  <a:cubicBezTo>
                    <a:pt x="4168" y="3882"/>
                    <a:pt x="4061" y="3739"/>
                    <a:pt x="3966" y="3597"/>
                  </a:cubicBezTo>
                  <a:cubicBezTo>
                    <a:pt x="3692" y="3204"/>
                    <a:pt x="3430" y="2811"/>
                    <a:pt x="3192" y="2454"/>
                  </a:cubicBezTo>
                  <a:cubicBezTo>
                    <a:pt x="3073" y="2275"/>
                    <a:pt x="2953" y="2108"/>
                    <a:pt x="2846" y="1942"/>
                  </a:cubicBezTo>
                  <a:cubicBezTo>
                    <a:pt x="2537" y="1489"/>
                    <a:pt x="2263" y="1072"/>
                    <a:pt x="2013" y="703"/>
                  </a:cubicBezTo>
                  <a:cubicBezTo>
                    <a:pt x="1894" y="525"/>
                    <a:pt x="1799" y="370"/>
                    <a:pt x="1691" y="215"/>
                  </a:cubicBezTo>
                  <a:cubicBezTo>
                    <a:pt x="1644" y="144"/>
                    <a:pt x="1596" y="72"/>
                    <a:pt x="1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 rot="-10071049">
              <a:off x="643379" y="4500891"/>
              <a:ext cx="39963" cy="258364"/>
            </a:xfrm>
            <a:custGeom>
              <a:avLst/>
              <a:gdLst/>
              <a:ahLst/>
              <a:cxnLst/>
              <a:rect l="l" t="t" r="r" b="b"/>
              <a:pathLst>
                <a:path w="501" h="3239" extrusionOk="0">
                  <a:moveTo>
                    <a:pt x="287" y="0"/>
                  </a:moveTo>
                  <a:cubicBezTo>
                    <a:pt x="251" y="441"/>
                    <a:pt x="144" y="882"/>
                    <a:pt x="96" y="1274"/>
                  </a:cubicBezTo>
                  <a:cubicBezTo>
                    <a:pt x="36" y="1798"/>
                    <a:pt x="1" y="2322"/>
                    <a:pt x="13" y="2834"/>
                  </a:cubicBezTo>
                  <a:cubicBezTo>
                    <a:pt x="108" y="2977"/>
                    <a:pt x="203" y="3108"/>
                    <a:pt x="298" y="3239"/>
                  </a:cubicBezTo>
                  <a:cubicBezTo>
                    <a:pt x="239" y="2477"/>
                    <a:pt x="310" y="1727"/>
                    <a:pt x="406" y="965"/>
                  </a:cubicBezTo>
                  <a:cubicBezTo>
                    <a:pt x="429" y="762"/>
                    <a:pt x="477" y="536"/>
                    <a:pt x="501" y="310"/>
                  </a:cubicBezTo>
                  <a:cubicBezTo>
                    <a:pt x="429" y="203"/>
                    <a:pt x="358" y="96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 rot="-10071049">
              <a:off x="698990" y="4631125"/>
              <a:ext cx="36214" cy="274556"/>
            </a:xfrm>
            <a:custGeom>
              <a:avLst/>
              <a:gdLst/>
              <a:ahLst/>
              <a:cxnLst/>
              <a:rect l="l" t="t" r="r" b="b"/>
              <a:pathLst>
                <a:path w="454" h="3442" extrusionOk="0">
                  <a:moveTo>
                    <a:pt x="144" y="1"/>
                  </a:moveTo>
                  <a:cubicBezTo>
                    <a:pt x="203" y="572"/>
                    <a:pt x="179" y="1144"/>
                    <a:pt x="108" y="1739"/>
                  </a:cubicBezTo>
                  <a:cubicBezTo>
                    <a:pt x="60" y="2179"/>
                    <a:pt x="13" y="2620"/>
                    <a:pt x="1" y="3060"/>
                  </a:cubicBezTo>
                  <a:cubicBezTo>
                    <a:pt x="84" y="3191"/>
                    <a:pt x="167" y="3310"/>
                    <a:pt x="263" y="3441"/>
                  </a:cubicBezTo>
                  <a:cubicBezTo>
                    <a:pt x="227" y="2751"/>
                    <a:pt x="358" y="2048"/>
                    <a:pt x="417" y="1358"/>
                  </a:cubicBezTo>
                  <a:cubicBezTo>
                    <a:pt x="453" y="1048"/>
                    <a:pt x="453" y="739"/>
                    <a:pt x="441" y="441"/>
                  </a:cubicBezTo>
                  <a:cubicBezTo>
                    <a:pt x="346" y="286"/>
                    <a:pt x="239" y="143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 rot="-10071049">
              <a:off x="754119" y="4775638"/>
              <a:ext cx="40920" cy="277428"/>
            </a:xfrm>
            <a:custGeom>
              <a:avLst/>
              <a:gdLst/>
              <a:ahLst/>
              <a:cxnLst/>
              <a:rect l="l" t="t" r="r" b="b"/>
              <a:pathLst>
                <a:path w="513" h="3478" extrusionOk="0">
                  <a:moveTo>
                    <a:pt x="143" y="1"/>
                  </a:moveTo>
                  <a:cubicBezTo>
                    <a:pt x="155" y="48"/>
                    <a:pt x="167" y="96"/>
                    <a:pt x="179" y="143"/>
                  </a:cubicBezTo>
                  <a:cubicBezTo>
                    <a:pt x="274" y="643"/>
                    <a:pt x="227" y="1167"/>
                    <a:pt x="155" y="1667"/>
                  </a:cubicBezTo>
                  <a:cubicBezTo>
                    <a:pt x="96" y="2144"/>
                    <a:pt x="12" y="2620"/>
                    <a:pt x="0" y="3096"/>
                  </a:cubicBezTo>
                  <a:cubicBezTo>
                    <a:pt x="84" y="3227"/>
                    <a:pt x="167" y="3346"/>
                    <a:pt x="250" y="3477"/>
                  </a:cubicBezTo>
                  <a:cubicBezTo>
                    <a:pt x="227" y="2799"/>
                    <a:pt x="381" y="2108"/>
                    <a:pt x="453" y="1429"/>
                  </a:cubicBezTo>
                  <a:cubicBezTo>
                    <a:pt x="489" y="1132"/>
                    <a:pt x="512" y="822"/>
                    <a:pt x="489" y="513"/>
                  </a:cubicBezTo>
                  <a:cubicBezTo>
                    <a:pt x="370" y="334"/>
                    <a:pt x="250" y="167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 rot="-10071049">
              <a:off x="816662" y="4934975"/>
              <a:ext cx="42835" cy="271685"/>
            </a:xfrm>
            <a:custGeom>
              <a:avLst/>
              <a:gdLst/>
              <a:ahLst/>
              <a:cxnLst/>
              <a:rect l="l" t="t" r="r" b="b"/>
              <a:pathLst>
                <a:path w="537" h="3406" extrusionOk="0">
                  <a:moveTo>
                    <a:pt x="203" y="0"/>
                  </a:moveTo>
                  <a:cubicBezTo>
                    <a:pt x="299" y="631"/>
                    <a:pt x="263" y="1286"/>
                    <a:pt x="180" y="1929"/>
                  </a:cubicBezTo>
                  <a:cubicBezTo>
                    <a:pt x="132" y="2298"/>
                    <a:pt x="49" y="2679"/>
                    <a:pt x="1" y="3060"/>
                  </a:cubicBezTo>
                  <a:cubicBezTo>
                    <a:pt x="84" y="3167"/>
                    <a:pt x="156" y="3286"/>
                    <a:pt x="239" y="3405"/>
                  </a:cubicBezTo>
                  <a:cubicBezTo>
                    <a:pt x="251" y="3215"/>
                    <a:pt x="287" y="3012"/>
                    <a:pt x="322" y="2822"/>
                  </a:cubicBezTo>
                  <a:cubicBezTo>
                    <a:pt x="382" y="2393"/>
                    <a:pt x="453" y="1965"/>
                    <a:pt x="489" y="1536"/>
                  </a:cubicBezTo>
                  <a:cubicBezTo>
                    <a:pt x="525" y="1179"/>
                    <a:pt x="537" y="822"/>
                    <a:pt x="513" y="476"/>
                  </a:cubicBezTo>
                  <a:cubicBezTo>
                    <a:pt x="406" y="310"/>
                    <a:pt x="299" y="143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 rot="-10071049">
              <a:off x="886817" y="5051338"/>
              <a:ext cx="28556" cy="171019"/>
            </a:xfrm>
            <a:custGeom>
              <a:avLst/>
              <a:gdLst/>
              <a:ahLst/>
              <a:cxnLst/>
              <a:rect l="l" t="t" r="r" b="b"/>
              <a:pathLst>
                <a:path w="358" h="2144" extrusionOk="0">
                  <a:moveTo>
                    <a:pt x="334" y="0"/>
                  </a:moveTo>
                  <a:cubicBezTo>
                    <a:pt x="251" y="36"/>
                    <a:pt x="167" y="83"/>
                    <a:pt x="84" y="131"/>
                  </a:cubicBezTo>
                  <a:cubicBezTo>
                    <a:pt x="96" y="500"/>
                    <a:pt x="72" y="857"/>
                    <a:pt x="48" y="1226"/>
                  </a:cubicBezTo>
                  <a:cubicBezTo>
                    <a:pt x="36" y="1405"/>
                    <a:pt x="13" y="1596"/>
                    <a:pt x="1" y="1786"/>
                  </a:cubicBezTo>
                  <a:cubicBezTo>
                    <a:pt x="72" y="1893"/>
                    <a:pt x="155" y="2012"/>
                    <a:pt x="239" y="2143"/>
                  </a:cubicBezTo>
                  <a:cubicBezTo>
                    <a:pt x="239" y="1703"/>
                    <a:pt x="310" y="1250"/>
                    <a:pt x="334" y="857"/>
                  </a:cubicBezTo>
                  <a:cubicBezTo>
                    <a:pt x="358" y="572"/>
                    <a:pt x="358" y="286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8"/>
            <p:cNvSpPr/>
            <p:nvPr/>
          </p:nvSpPr>
          <p:spPr>
            <a:xfrm rot="-10071049">
              <a:off x="599145" y="4400068"/>
              <a:ext cx="39963" cy="266021"/>
            </a:xfrm>
            <a:custGeom>
              <a:avLst/>
              <a:gdLst/>
              <a:ahLst/>
              <a:cxnLst/>
              <a:rect l="l" t="t" r="r" b="b"/>
              <a:pathLst>
                <a:path w="501" h="3335" extrusionOk="0">
                  <a:moveTo>
                    <a:pt x="215" y="0"/>
                  </a:moveTo>
                  <a:cubicBezTo>
                    <a:pt x="239" y="489"/>
                    <a:pt x="203" y="977"/>
                    <a:pt x="131" y="1477"/>
                  </a:cubicBezTo>
                  <a:cubicBezTo>
                    <a:pt x="72" y="1953"/>
                    <a:pt x="0" y="2453"/>
                    <a:pt x="12" y="2929"/>
                  </a:cubicBezTo>
                  <a:cubicBezTo>
                    <a:pt x="120" y="3060"/>
                    <a:pt x="215" y="3203"/>
                    <a:pt x="310" y="3334"/>
                  </a:cubicBezTo>
                  <a:cubicBezTo>
                    <a:pt x="215" y="2608"/>
                    <a:pt x="358" y="1846"/>
                    <a:pt x="441" y="1120"/>
                  </a:cubicBezTo>
                  <a:cubicBezTo>
                    <a:pt x="477" y="881"/>
                    <a:pt x="489" y="643"/>
                    <a:pt x="501" y="40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8"/>
            <p:cNvSpPr/>
            <p:nvPr/>
          </p:nvSpPr>
          <p:spPr>
            <a:xfrm rot="-10071049">
              <a:off x="553517" y="4283262"/>
              <a:ext cx="28556" cy="272642"/>
            </a:xfrm>
            <a:custGeom>
              <a:avLst/>
              <a:gdLst/>
              <a:ahLst/>
              <a:cxnLst/>
              <a:rect l="l" t="t" r="r" b="b"/>
              <a:pathLst>
                <a:path w="358" h="3418" extrusionOk="0">
                  <a:moveTo>
                    <a:pt x="84" y="1"/>
                  </a:moveTo>
                  <a:lnTo>
                    <a:pt x="84" y="1"/>
                  </a:lnTo>
                  <a:cubicBezTo>
                    <a:pt x="108" y="477"/>
                    <a:pt x="96" y="953"/>
                    <a:pt x="72" y="1430"/>
                  </a:cubicBezTo>
                  <a:cubicBezTo>
                    <a:pt x="36" y="1965"/>
                    <a:pt x="1" y="2501"/>
                    <a:pt x="13" y="3037"/>
                  </a:cubicBezTo>
                  <a:lnTo>
                    <a:pt x="13" y="3073"/>
                  </a:lnTo>
                  <a:cubicBezTo>
                    <a:pt x="108" y="3192"/>
                    <a:pt x="191" y="3299"/>
                    <a:pt x="274" y="3418"/>
                  </a:cubicBezTo>
                  <a:cubicBezTo>
                    <a:pt x="263" y="3096"/>
                    <a:pt x="274" y="2775"/>
                    <a:pt x="286" y="2513"/>
                  </a:cubicBezTo>
                  <a:cubicBezTo>
                    <a:pt x="298" y="1965"/>
                    <a:pt x="334" y="1430"/>
                    <a:pt x="358" y="882"/>
                  </a:cubicBezTo>
                  <a:cubicBezTo>
                    <a:pt x="358" y="715"/>
                    <a:pt x="358" y="560"/>
                    <a:pt x="358" y="394"/>
                  </a:cubicBezTo>
                  <a:cubicBezTo>
                    <a:pt x="263" y="263"/>
                    <a:pt x="179" y="13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8"/>
            <p:cNvSpPr/>
            <p:nvPr/>
          </p:nvSpPr>
          <p:spPr>
            <a:xfrm rot="-10071049">
              <a:off x="485219" y="4139230"/>
              <a:ext cx="28636" cy="265064"/>
            </a:xfrm>
            <a:custGeom>
              <a:avLst/>
              <a:gdLst/>
              <a:ahLst/>
              <a:cxnLst/>
              <a:rect l="l" t="t" r="r" b="b"/>
              <a:pathLst>
                <a:path w="359" h="3323" extrusionOk="0">
                  <a:moveTo>
                    <a:pt x="84" y="1"/>
                  </a:moveTo>
                  <a:lnTo>
                    <a:pt x="84" y="1"/>
                  </a:lnTo>
                  <a:cubicBezTo>
                    <a:pt x="144" y="977"/>
                    <a:pt x="1" y="2001"/>
                    <a:pt x="13" y="2977"/>
                  </a:cubicBezTo>
                  <a:cubicBezTo>
                    <a:pt x="108" y="3096"/>
                    <a:pt x="191" y="3203"/>
                    <a:pt x="287" y="3322"/>
                  </a:cubicBezTo>
                  <a:cubicBezTo>
                    <a:pt x="227" y="2346"/>
                    <a:pt x="358" y="1334"/>
                    <a:pt x="346" y="358"/>
                  </a:cubicBezTo>
                  <a:cubicBezTo>
                    <a:pt x="251" y="239"/>
                    <a:pt x="168" y="120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8"/>
            <p:cNvSpPr/>
            <p:nvPr/>
          </p:nvSpPr>
          <p:spPr>
            <a:xfrm rot="-10071049">
              <a:off x="436067" y="4053721"/>
              <a:ext cx="39006" cy="244165"/>
            </a:xfrm>
            <a:custGeom>
              <a:avLst/>
              <a:gdLst/>
              <a:ahLst/>
              <a:cxnLst/>
              <a:rect l="l" t="t" r="r" b="b"/>
              <a:pathLst>
                <a:path w="489" h="3061" extrusionOk="0">
                  <a:moveTo>
                    <a:pt x="250" y="0"/>
                  </a:moveTo>
                  <a:cubicBezTo>
                    <a:pt x="226" y="381"/>
                    <a:pt x="179" y="762"/>
                    <a:pt x="131" y="1131"/>
                  </a:cubicBezTo>
                  <a:cubicBezTo>
                    <a:pt x="60" y="1655"/>
                    <a:pt x="0" y="2179"/>
                    <a:pt x="24" y="2703"/>
                  </a:cubicBezTo>
                  <a:cubicBezTo>
                    <a:pt x="119" y="2822"/>
                    <a:pt x="226" y="2941"/>
                    <a:pt x="322" y="3060"/>
                  </a:cubicBezTo>
                  <a:cubicBezTo>
                    <a:pt x="191" y="2179"/>
                    <a:pt x="405" y="1227"/>
                    <a:pt x="488" y="322"/>
                  </a:cubicBezTo>
                  <a:cubicBezTo>
                    <a:pt x="405" y="215"/>
                    <a:pt x="322" y="107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8"/>
            <p:cNvSpPr/>
            <p:nvPr/>
          </p:nvSpPr>
          <p:spPr>
            <a:xfrm rot="-10071049">
              <a:off x="72872" y="3798752"/>
              <a:ext cx="123558" cy="130179"/>
            </a:xfrm>
            <a:custGeom>
              <a:avLst/>
              <a:gdLst/>
              <a:ahLst/>
              <a:cxnLst/>
              <a:rect l="l" t="t" r="r" b="b"/>
              <a:pathLst>
                <a:path w="1549" h="1632" extrusionOk="0">
                  <a:moveTo>
                    <a:pt x="287" y="0"/>
                  </a:moveTo>
                  <a:cubicBezTo>
                    <a:pt x="203" y="24"/>
                    <a:pt x="108" y="24"/>
                    <a:pt x="1" y="24"/>
                  </a:cubicBezTo>
                  <a:cubicBezTo>
                    <a:pt x="96" y="203"/>
                    <a:pt x="203" y="369"/>
                    <a:pt x="299" y="548"/>
                  </a:cubicBezTo>
                  <a:cubicBezTo>
                    <a:pt x="561" y="965"/>
                    <a:pt x="870" y="1357"/>
                    <a:pt x="1275" y="1631"/>
                  </a:cubicBezTo>
                  <a:cubicBezTo>
                    <a:pt x="1370" y="1596"/>
                    <a:pt x="1454" y="1548"/>
                    <a:pt x="1549" y="1500"/>
                  </a:cubicBezTo>
                  <a:cubicBezTo>
                    <a:pt x="989" y="1155"/>
                    <a:pt x="620" y="572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8"/>
            <p:cNvSpPr/>
            <p:nvPr/>
          </p:nvSpPr>
          <p:spPr>
            <a:xfrm rot="-10071049">
              <a:off x="172256" y="3793277"/>
              <a:ext cx="69397" cy="159613"/>
            </a:xfrm>
            <a:custGeom>
              <a:avLst/>
              <a:gdLst/>
              <a:ahLst/>
              <a:cxnLst/>
              <a:rect l="l" t="t" r="r" b="b"/>
              <a:pathLst>
                <a:path w="870" h="2001" extrusionOk="0">
                  <a:moveTo>
                    <a:pt x="0" y="0"/>
                  </a:moveTo>
                  <a:cubicBezTo>
                    <a:pt x="167" y="679"/>
                    <a:pt x="250" y="1405"/>
                    <a:pt x="572" y="2000"/>
                  </a:cubicBezTo>
                  <a:cubicBezTo>
                    <a:pt x="679" y="2000"/>
                    <a:pt x="774" y="1988"/>
                    <a:pt x="870" y="1988"/>
                  </a:cubicBezTo>
                  <a:cubicBezTo>
                    <a:pt x="512" y="1441"/>
                    <a:pt x="405" y="762"/>
                    <a:pt x="262" y="95"/>
                  </a:cubicBezTo>
                  <a:cubicBezTo>
                    <a:pt x="179" y="71"/>
                    <a:pt x="84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8"/>
            <p:cNvSpPr/>
            <p:nvPr/>
          </p:nvSpPr>
          <p:spPr>
            <a:xfrm rot="-10071049">
              <a:off x="253350" y="3818277"/>
              <a:ext cx="45706" cy="192875"/>
            </a:xfrm>
            <a:custGeom>
              <a:avLst/>
              <a:gdLst/>
              <a:ahLst/>
              <a:cxnLst/>
              <a:rect l="l" t="t" r="r" b="b"/>
              <a:pathLst>
                <a:path w="573" h="2418" extrusionOk="0">
                  <a:moveTo>
                    <a:pt x="1" y="0"/>
                  </a:moveTo>
                  <a:lnTo>
                    <a:pt x="1" y="0"/>
                  </a:lnTo>
                  <a:cubicBezTo>
                    <a:pt x="168" y="738"/>
                    <a:pt x="60" y="1596"/>
                    <a:pt x="251" y="2322"/>
                  </a:cubicBezTo>
                  <a:cubicBezTo>
                    <a:pt x="358" y="2358"/>
                    <a:pt x="465" y="2393"/>
                    <a:pt x="572" y="2417"/>
                  </a:cubicBezTo>
                  <a:cubicBezTo>
                    <a:pt x="418" y="2000"/>
                    <a:pt x="394" y="1536"/>
                    <a:pt x="370" y="1084"/>
                  </a:cubicBezTo>
                  <a:cubicBezTo>
                    <a:pt x="370" y="810"/>
                    <a:pt x="358" y="536"/>
                    <a:pt x="310" y="262"/>
                  </a:cubicBezTo>
                  <a:cubicBezTo>
                    <a:pt x="215" y="191"/>
                    <a:pt x="120" y="10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8"/>
            <p:cNvSpPr/>
            <p:nvPr/>
          </p:nvSpPr>
          <p:spPr>
            <a:xfrm rot="-10071049">
              <a:off x="334512" y="3879424"/>
              <a:ext cx="32385" cy="227095"/>
            </a:xfrm>
            <a:custGeom>
              <a:avLst/>
              <a:gdLst/>
              <a:ahLst/>
              <a:cxnLst/>
              <a:rect l="l" t="t" r="r" b="b"/>
              <a:pathLst>
                <a:path w="406" h="2847" extrusionOk="0">
                  <a:moveTo>
                    <a:pt x="108" y="1"/>
                  </a:moveTo>
                  <a:cubicBezTo>
                    <a:pt x="191" y="858"/>
                    <a:pt x="1" y="1775"/>
                    <a:pt x="108" y="2620"/>
                  </a:cubicBezTo>
                  <a:cubicBezTo>
                    <a:pt x="156" y="2668"/>
                    <a:pt x="215" y="2716"/>
                    <a:pt x="263" y="2751"/>
                  </a:cubicBezTo>
                  <a:cubicBezTo>
                    <a:pt x="311" y="2787"/>
                    <a:pt x="358" y="2823"/>
                    <a:pt x="406" y="2847"/>
                  </a:cubicBezTo>
                  <a:cubicBezTo>
                    <a:pt x="275" y="2251"/>
                    <a:pt x="334" y="1596"/>
                    <a:pt x="370" y="977"/>
                  </a:cubicBezTo>
                  <a:cubicBezTo>
                    <a:pt x="382" y="751"/>
                    <a:pt x="394" y="537"/>
                    <a:pt x="382" y="310"/>
                  </a:cubicBezTo>
                  <a:cubicBezTo>
                    <a:pt x="299" y="215"/>
                    <a:pt x="203" y="108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8"/>
            <p:cNvSpPr/>
            <p:nvPr/>
          </p:nvSpPr>
          <p:spPr>
            <a:xfrm rot="-10071049">
              <a:off x="383410" y="3962282"/>
              <a:ext cx="36214" cy="229887"/>
            </a:xfrm>
            <a:custGeom>
              <a:avLst/>
              <a:gdLst/>
              <a:ahLst/>
              <a:cxnLst/>
              <a:rect l="l" t="t" r="r" b="b"/>
              <a:pathLst>
                <a:path w="454" h="2882" extrusionOk="0">
                  <a:moveTo>
                    <a:pt x="215" y="0"/>
                  </a:moveTo>
                  <a:cubicBezTo>
                    <a:pt x="191" y="857"/>
                    <a:pt x="1" y="1738"/>
                    <a:pt x="1" y="2596"/>
                  </a:cubicBezTo>
                  <a:cubicBezTo>
                    <a:pt x="84" y="2691"/>
                    <a:pt x="179" y="2786"/>
                    <a:pt x="263" y="2881"/>
                  </a:cubicBezTo>
                  <a:cubicBezTo>
                    <a:pt x="227" y="2024"/>
                    <a:pt x="394" y="1155"/>
                    <a:pt x="453" y="298"/>
                  </a:cubicBezTo>
                  <a:cubicBezTo>
                    <a:pt x="382" y="203"/>
                    <a:pt x="298" y="107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8"/>
            <p:cNvSpPr/>
            <p:nvPr/>
          </p:nvSpPr>
          <p:spPr>
            <a:xfrm rot="-10071049">
              <a:off x="-17352" y="3841449"/>
              <a:ext cx="144457" cy="99868"/>
            </a:xfrm>
            <a:custGeom>
              <a:avLst/>
              <a:gdLst/>
              <a:ahLst/>
              <a:cxnLst/>
              <a:rect l="l" t="t" r="r" b="b"/>
              <a:pathLst>
                <a:path w="1811" h="1252" extrusionOk="0">
                  <a:moveTo>
                    <a:pt x="215" y="1"/>
                  </a:moveTo>
                  <a:cubicBezTo>
                    <a:pt x="168" y="37"/>
                    <a:pt x="108" y="84"/>
                    <a:pt x="60" y="120"/>
                  </a:cubicBezTo>
                  <a:cubicBezTo>
                    <a:pt x="37" y="132"/>
                    <a:pt x="13" y="144"/>
                    <a:pt x="1" y="156"/>
                  </a:cubicBezTo>
                  <a:cubicBezTo>
                    <a:pt x="179" y="382"/>
                    <a:pt x="358" y="608"/>
                    <a:pt x="584" y="799"/>
                  </a:cubicBezTo>
                  <a:cubicBezTo>
                    <a:pt x="882" y="1025"/>
                    <a:pt x="1227" y="1168"/>
                    <a:pt x="1596" y="1251"/>
                  </a:cubicBezTo>
                  <a:cubicBezTo>
                    <a:pt x="1668" y="1180"/>
                    <a:pt x="1739" y="1096"/>
                    <a:pt x="1811" y="1025"/>
                  </a:cubicBezTo>
                  <a:cubicBezTo>
                    <a:pt x="1227" y="918"/>
                    <a:pt x="727" y="632"/>
                    <a:pt x="322" y="132"/>
                  </a:cubicBezTo>
                  <a:cubicBezTo>
                    <a:pt x="287" y="84"/>
                    <a:pt x="251" y="37"/>
                    <a:pt x="21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8"/>
            <p:cNvSpPr/>
            <p:nvPr/>
          </p:nvSpPr>
          <p:spPr>
            <a:xfrm rot="-10071049">
              <a:off x="-77885" y="3903605"/>
              <a:ext cx="154827" cy="69796"/>
            </a:xfrm>
            <a:custGeom>
              <a:avLst/>
              <a:gdLst/>
              <a:ahLst/>
              <a:cxnLst/>
              <a:rect l="l" t="t" r="r" b="b"/>
              <a:pathLst>
                <a:path w="1941" h="875" extrusionOk="0">
                  <a:moveTo>
                    <a:pt x="143" y="0"/>
                  </a:moveTo>
                  <a:cubicBezTo>
                    <a:pt x="107" y="84"/>
                    <a:pt x="60" y="155"/>
                    <a:pt x="0" y="226"/>
                  </a:cubicBezTo>
                  <a:cubicBezTo>
                    <a:pt x="226" y="357"/>
                    <a:pt x="452" y="500"/>
                    <a:pt x="679" y="631"/>
                  </a:cubicBezTo>
                  <a:cubicBezTo>
                    <a:pt x="973" y="806"/>
                    <a:pt x="1260" y="874"/>
                    <a:pt x="1546" y="874"/>
                  </a:cubicBezTo>
                  <a:cubicBezTo>
                    <a:pt x="1630" y="874"/>
                    <a:pt x="1714" y="868"/>
                    <a:pt x="1798" y="857"/>
                  </a:cubicBezTo>
                  <a:cubicBezTo>
                    <a:pt x="1845" y="762"/>
                    <a:pt x="1893" y="667"/>
                    <a:pt x="1941" y="572"/>
                  </a:cubicBezTo>
                  <a:lnTo>
                    <a:pt x="1941" y="572"/>
                  </a:lnTo>
                  <a:cubicBezTo>
                    <a:pt x="1806" y="603"/>
                    <a:pt x="1666" y="630"/>
                    <a:pt x="1527" y="630"/>
                  </a:cubicBezTo>
                  <a:cubicBezTo>
                    <a:pt x="1458" y="630"/>
                    <a:pt x="1389" y="623"/>
                    <a:pt x="1322" y="607"/>
                  </a:cubicBezTo>
                  <a:cubicBezTo>
                    <a:pt x="941" y="536"/>
                    <a:pt x="631" y="286"/>
                    <a:pt x="298" y="95"/>
                  </a:cubicBezTo>
                  <a:cubicBezTo>
                    <a:pt x="250" y="60"/>
                    <a:pt x="202" y="36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8"/>
            <p:cNvSpPr/>
            <p:nvPr/>
          </p:nvSpPr>
          <p:spPr>
            <a:xfrm rot="-10071049">
              <a:off x="-117625" y="3982460"/>
              <a:ext cx="153949" cy="37091"/>
            </a:xfrm>
            <a:custGeom>
              <a:avLst/>
              <a:gdLst/>
              <a:ahLst/>
              <a:cxnLst/>
              <a:rect l="l" t="t" r="r" b="b"/>
              <a:pathLst>
                <a:path w="1930" h="465" extrusionOk="0">
                  <a:moveTo>
                    <a:pt x="60" y="0"/>
                  </a:moveTo>
                  <a:cubicBezTo>
                    <a:pt x="36" y="84"/>
                    <a:pt x="24" y="167"/>
                    <a:pt x="0" y="250"/>
                  </a:cubicBezTo>
                  <a:cubicBezTo>
                    <a:pt x="262" y="310"/>
                    <a:pt x="512" y="405"/>
                    <a:pt x="786" y="441"/>
                  </a:cubicBezTo>
                  <a:cubicBezTo>
                    <a:pt x="909" y="457"/>
                    <a:pt x="1032" y="465"/>
                    <a:pt x="1155" y="465"/>
                  </a:cubicBezTo>
                  <a:cubicBezTo>
                    <a:pt x="1400" y="465"/>
                    <a:pt x="1643" y="433"/>
                    <a:pt x="1882" y="370"/>
                  </a:cubicBezTo>
                  <a:cubicBezTo>
                    <a:pt x="1893" y="274"/>
                    <a:pt x="1917" y="167"/>
                    <a:pt x="1929" y="72"/>
                  </a:cubicBezTo>
                  <a:lnTo>
                    <a:pt x="1929" y="72"/>
                  </a:lnTo>
                  <a:cubicBezTo>
                    <a:pt x="1689" y="144"/>
                    <a:pt x="1444" y="176"/>
                    <a:pt x="1193" y="176"/>
                  </a:cubicBezTo>
                  <a:cubicBezTo>
                    <a:pt x="861" y="176"/>
                    <a:pt x="520" y="119"/>
                    <a:pt x="167" y="2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8"/>
            <p:cNvSpPr/>
            <p:nvPr/>
          </p:nvSpPr>
          <p:spPr>
            <a:xfrm rot="-10071049">
              <a:off x="-133388" y="4042778"/>
              <a:ext cx="148286" cy="53204"/>
            </a:xfrm>
            <a:custGeom>
              <a:avLst/>
              <a:gdLst/>
              <a:ahLst/>
              <a:cxnLst/>
              <a:rect l="l" t="t" r="r" b="b"/>
              <a:pathLst>
                <a:path w="1859" h="667" extrusionOk="0">
                  <a:moveTo>
                    <a:pt x="1822" y="0"/>
                  </a:moveTo>
                  <a:cubicBezTo>
                    <a:pt x="1263" y="238"/>
                    <a:pt x="632" y="262"/>
                    <a:pt x="36" y="381"/>
                  </a:cubicBezTo>
                  <a:cubicBezTo>
                    <a:pt x="25" y="381"/>
                    <a:pt x="13" y="381"/>
                    <a:pt x="1" y="393"/>
                  </a:cubicBezTo>
                  <a:cubicBezTo>
                    <a:pt x="13" y="476"/>
                    <a:pt x="13" y="572"/>
                    <a:pt x="13" y="667"/>
                  </a:cubicBezTo>
                  <a:cubicBezTo>
                    <a:pt x="167" y="631"/>
                    <a:pt x="322" y="596"/>
                    <a:pt x="489" y="572"/>
                  </a:cubicBezTo>
                  <a:cubicBezTo>
                    <a:pt x="953" y="500"/>
                    <a:pt x="1429" y="441"/>
                    <a:pt x="1858" y="274"/>
                  </a:cubicBezTo>
                  <a:cubicBezTo>
                    <a:pt x="1846" y="179"/>
                    <a:pt x="1834" y="84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8"/>
            <p:cNvSpPr/>
            <p:nvPr/>
          </p:nvSpPr>
          <p:spPr>
            <a:xfrm rot="-10071049">
              <a:off x="-121487" y="4084841"/>
              <a:ext cx="129222" cy="118772"/>
            </a:xfrm>
            <a:custGeom>
              <a:avLst/>
              <a:gdLst/>
              <a:ahLst/>
              <a:cxnLst/>
              <a:rect l="l" t="t" r="r" b="b"/>
              <a:pathLst>
                <a:path w="1620" h="1489" extrusionOk="0">
                  <a:moveTo>
                    <a:pt x="1501" y="1"/>
                  </a:moveTo>
                  <a:cubicBezTo>
                    <a:pt x="1179" y="536"/>
                    <a:pt x="584" y="894"/>
                    <a:pt x="1" y="1239"/>
                  </a:cubicBezTo>
                  <a:cubicBezTo>
                    <a:pt x="12" y="1298"/>
                    <a:pt x="36" y="1358"/>
                    <a:pt x="48" y="1406"/>
                  </a:cubicBezTo>
                  <a:cubicBezTo>
                    <a:pt x="60" y="1441"/>
                    <a:pt x="60" y="1465"/>
                    <a:pt x="72" y="1489"/>
                  </a:cubicBezTo>
                  <a:cubicBezTo>
                    <a:pt x="644" y="1132"/>
                    <a:pt x="1251" y="786"/>
                    <a:pt x="1620" y="286"/>
                  </a:cubicBezTo>
                  <a:cubicBezTo>
                    <a:pt x="1584" y="179"/>
                    <a:pt x="1548" y="84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8"/>
            <p:cNvSpPr/>
            <p:nvPr/>
          </p:nvSpPr>
          <p:spPr>
            <a:xfrm rot="-10071049">
              <a:off x="-96829" y="4114084"/>
              <a:ext cx="102660" cy="171019"/>
            </a:xfrm>
            <a:custGeom>
              <a:avLst/>
              <a:gdLst/>
              <a:ahLst/>
              <a:cxnLst/>
              <a:rect l="l" t="t" r="r" b="b"/>
              <a:pathLst>
                <a:path w="1287" h="2144" extrusionOk="0">
                  <a:moveTo>
                    <a:pt x="1048" y="0"/>
                  </a:moveTo>
                  <a:cubicBezTo>
                    <a:pt x="1024" y="608"/>
                    <a:pt x="846" y="1179"/>
                    <a:pt x="358" y="1596"/>
                  </a:cubicBezTo>
                  <a:cubicBezTo>
                    <a:pt x="239" y="1703"/>
                    <a:pt x="120" y="1798"/>
                    <a:pt x="1" y="1893"/>
                  </a:cubicBezTo>
                  <a:cubicBezTo>
                    <a:pt x="24" y="1977"/>
                    <a:pt x="60" y="2060"/>
                    <a:pt x="96" y="2143"/>
                  </a:cubicBezTo>
                  <a:cubicBezTo>
                    <a:pt x="358" y="1941"/>
                    <a:pt x="643" y="1739"/>
                    <a:pt x="858" y="1477"/>
                  </a:cubicBezTo>
                  <a:cubicBezTo>
                    <a:pt x="1108" y="1143"/>
                    <a:pt x="1227" y="750"/>
                    <a:pt x="1286" y="358"/>
                  </a:cubicBezTo>
                  <a:cubicBezTo>
                    <a:pt x="1215" y="227"/>
                    <a:pt x="1132" y="107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 rot="-10071049">
              <a:off x="-57586" y="4160269"/>
              <a:ext cx="70354" cy="207154"/>
            </a:xfrm>
            <a:custGeom>
              <a:avLst/>
              <a:gdLst/>
              <a:ahLst/>
              <a:cxnLst/>
              <a:rect l="l" t="t" r="r" b="b"/>
              <a:pathLst>
                <a:path w="882" h="2597" extrusionOk="0">
                  <a:moveTo>
                    <a:pt x="501" y="1"/>
                  </a:moveTo>
                  <a:lnTo>
                    <a:pt x="501" y="1"/>
                  </a:lnTo>
                  <a:cubicBezTo>
                    <a:pt x="643" y="477"/>
                    <a:pt x="643" y="989"/>
                    <a:pt x="489" y="1477"/>
                  </a:cubicBezTo>
                  <a:cubicBezTo>
                    <a:pt x="381" y="1799"/>
                    <a:pt x="215" y="2084"/>
                    <a:pt x="0" y="2358"/>
                  </a:cubicBezTo>
                  <a:cubicBezTo>
                    <a:pt x="36" y="2430"/>
                    <a:pt x="84" y="2513"/>
                    <a:pt x="131" y="2596"/>
                  </a:cubicBezTo>
                  <a:cubicBezTo>
                    <a:pt x="262" y="2430"/>
                    <a:pt x="405" y="2275"/>
                    <a:pt x="501" y="2096"/>
                  </a:cubicBezTo>
                  <a:cubicBezTo>
                    <a:pt x="667" y="1811"/>
                    <a:pt x="774" y="1501"/>
                    <a:pt x="834" y="1180"/>
                  </a:cubicBezTo>
                  <a:cubicBezTo>
                    <a:pt x="870" y="906"/>
                    <a:pt x="882" y="632"/>
                    <a:pt x="846" y="370"/>
                  </a:cubicBezTo>
                  <a:cubicBezTo>
                    <a:pt x="727" y="239"/>
                    <a:pt x="608" y="120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 rot="-10071049">
              <a:off x="-1742" y="4231852"/>
              <a:ext cx="46663" cy="201411"/>
            </a:xfrm>
            <a:custGeom>
              <a:avLst/>
              <a:gdLst/>
              <a:ahLst/>
              <a:cxnLst/>
              <a:rect l="l" t="t" r="r" b="b"/>
              <a:pathLst>
                <a:path w="585" h="2525" extrusionOk="0">
                  <a:moveTo>
                    <a:pt x="299" y="0"/>
                  </a:moveTo>
                  <a:lnTo>
                    <a:pt x="299" y="0"/>
                  </a:lnTo>
                  <a:cubicBezTo>
                    <a:pt x="370" y="727"/>
                    <a:pt x="156" y="1524"/>
                    <a:pt x="1" y="2262"/>
                  </a:cubicBezTo>
                  <a:cubicBezTo>
                    <a:pt x="72" y="2346"/>
                    <a:pt x="144" y="2441"/>
                    <a:pt x="215" y="2524"/>
                  </a:cubicBezTo>
                  <a:cubicBezTo>
                    <a:pt x="358" y="1774"/>
                    <a:pt x="584" y="977"/>
                    <a:pt x="572" y="227"/>
                  </a:cubicBezTo>
                  <a:cubicBezTo>
                    <a:pt x="477" y="143"/>
                    <a:pt x="382" y="72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 rot="-10071049">
              <a:off x="45857" y="4307339"/>
              <a:ext cx="49455" cy="186175"/>
            </a:xfrm>
            <a:custGeom>
              <a:avLst/>
              <a:gdLst/>
              <a:ahLst/>
              <a:cxnLst/>
              <a:rect l="l" t="t" r="r" b="b"/>
              <a:pathLst>
                <a:path w="620" h="2334" extrusionOk="0">
                  <a:moveTo>
                    <a:pt x="334" y="0"/>
                  </a:moveTo>
                  <a:cubicBezTo>
                    <a:pt x="334" y="24"/>
                    <a:pt x="334" y="60"/>
                    <a:pt x="346" y="83"/>
                  </a:cubicBezTo>
                  <a:cubicBezTo>
                    <a:pt x="381" y="512"/>
                    <a:pt x="262" y="905"/>
                    <a:pt x="143" y="1310"/>
                  </a:cubicBezTo>
                  <a:cubicBezTo>
                    <a:pt x="72" y="1572"/>
                    <a:pt x="24" y="1846"/>
                    <a:pt x="0" y="2119"/>
                  </a:cubicBezTo>
                  <a:cubicBezTo>
                    <a:pt x="84" y="2179"/>
                    <a:pt x="167" y="2250"/>
                    <a:pt x="250" y="2334"/>
                  </a:cubicBezTo>
                  <a:cubicBezTo>
                    <a:pt x="250" y="2238"/>
                    <a:pt x="262" y="2143"/>
                    <a:pt x="274" y="2060"/>
                  </a:cubicBezTo>
                  <a:cubicBezTo>
                    <a:pt x="322" y="1643"/>
                    <a:pt x="453" y="1262"/>
                    <a:pt x="548" y="857"/>
                  </a:cubicBezTo>
                  <a:cubicBezTo>
                    <a:pt x="596" y="643"/>
                    <a:pt x="619" y="429"/>
                    <a:pt x="607" y="226"/>
                  </a:cubicBezTo>
                  <a:cubicBezTo>
                    <a:pt x="512" y="143"/>
                    <a:pt x="405" y="6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8"/>
            <p:cNvSpPr/>
            <p:nvPr/>
          </p:nvSpPr>
          <p:spPr>
            <a:xfrm rot="-10071049">
              <a:off x="118697" y="4358618"/>
              <a:ext cx="26642" cy="117815"/>
            </a:xfrm>
            <a:custGeom>
              <a:avLst/>
              <a:gdLst/>
              <a:ahLst/>
              <a:cxnLst/>
              <a:rect l="l" t="t" r="r" b="b"/>
              <a:pathLst>
                <a:path w="334" h="1477" extrusionOk="0">
                  <a:moveTo>
                    <a:pt x="215" y="0"/>
                  </a:moveTo>
                  <a:cubicBezTo>
                    <a:pt x="131" y="60"/>
                    <a:pt x="60" y="143"/>
                    <a:pt x="0" y="214"/>
                  </a:cubicBezTo>
                  <a:cubicBezTo>
                    <a:pt x="60" y="500"/>
                    <a:pt x="60" y="810"/>
                    <a:pt x="60" y="1119"/>
                  </a:cubicBezTo>
                  <a:lnTo>
                    <a:pt x="60" y="1262"/>
                  </a:lnTo>
                  <a:cubicBezTo>
                    <a:pt x="84" y="1286"/>
                    <a:pt x="119" y="1310"/>
                    <a:pt x="143" y="1334"/>
                  </a:cubicBezTo>
                  <a:cubicBezTo>
                    <a:pt x="203" y="1369"/>
                    <a:pt x="262" y="1417"/>
                    <a:pt x="334" y="1476"/>
                  </a:cubicBezTo>
                  <a:cubicBezTo>
                    <a:pt x="322" y="1345"/>
                    <a:pt x="322" y="1226"/>
                    <a:pt x="322" y="1143"/>
                  </a:cubicBezTo>
                  <a:cubicBezTo>
                    <a:pt x="322" y="929"/>
                    <a:pt x="322" y="714"/>
                    <a:pt x="310" y="512"/>
                  </a:cubicBezTo>
                  <a:cubicBezTo>
                    <a:pt x="298" y="333"/>
                    <a:pt x="262" y="155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18"/>
          <p:cNvGrpSpPr/>
          <p:nvPr/>
        </p:nvGrpSpPr>
        <p:grpSpPr>
          <a:xfrm rot="-1101314" flipH="1">
            <a:off x="7963263" y="3338433"/>
            <a:ext cx="1542323" cy="1517174"/>
            <a:chOff x="-331225" y="3733799"/>
            <a:chExt cx="1542359" cy="1517209"/>
          </a:xfrm>
        </p:grpSpPr>
        <p:sp>
          <p:nvSpPr>
            <p:cNvPr id="853" name="Google Shape;853;p18"/>
            <p:cNvSpPr/>
            <p:nvPr/>
          </p:nvSpPr>
          <p:spPr>
            <a:xfrm rot="-10071049">
              <a:off x="-212057" y="3856784"/>
              <a:ext cx="1304023" cy="1271239"/>
            </a:xfrm>
            <a:custGeom>
              <a:avLst/>
              <a:gdLst/>
              <a:ahLst/>
              <a:cxnLst/>
              <a:rect l="l" t="t" r="r" b="b"/>
              <a:pathLst>
                <a:path w="16348" h="15937" extrusionOk="0">
                  <a:moveTo>
                    <a:pt x="1549" y="1"/>
                  </a:moveTo>
                  <a:cubicBezTo>
                    <a:pt x="1346" y="60"/>
                    <a:pt x="1156" y="132"/>
                    <a:pt x="977" y="215"/>
                  </a:cubicBezTo>
                  <a:cubicBezTo>
                    <a:pt x="894" y="251"/>
                    <a:pt x="798" y="298"/>
                    <a:pt x="727" y="346"/>
                  </a:cubicBezTo>
                  <a:cubicBezTo>
                    <a:pt x="417" y="525"/>
                    <a:pt x="167" y="739"/>
                    <a:pt x="1" y="1025"/>
                  </a:cubicBezTo>
                  <a:cubicBezTo>
                    <a:pt x="108" y="1191"/>
                    <a:pt x="334" y="1525"/>
                    <a:pt x="644" y="2001"/>
                  </a:cubicBezTo>
                  <a:cubicBezTo>
                    <a:pt x="715" y="2108"/>
                    <a:pt x="798" y="2227"/>
                    <a:pt x="882" y="2358"/>
                  </a:cubicBezTo>
                  <a:cubicBezTo>
                    <a:pt x="1072" y="2632"/>
                    <a:pt x="1275" y="2942"/>
                    <a:pt x="1501" y="3287"/>
                  </a:cubicBezTo>
                  <a:cubicBezTo>
                    <a:pt x="1584" y="3394"/>
                    <a:pt x="1656" y="3513"/>
                    <a:pt x="1739" y="3632"/>
                  </a:cubicBezTo>
                  <a:cubicBezTo>
                    <a:pt x="2037" y="4073"/>
                    <a:pt x="2358" y="4537"/>
                    <a:pt x="2703" y="5037"/>
                  </a:cubicBezTo>
                  <a:cubicBezTo>
                    <a:pt x="2787" y="5156"/>
                    <a:pt x="2870" y="5287"/>
                    <a:pt x="2953" y="5418"/>
                  </a:cubicBezTo>
                  <a:cubicBezTo>
                    <a:pt x="3239" y="5811"/>
                    <a:pt x="3525" y="6228"/>
                    <a:pt x="3823" y="6656"/>
                  </a:cubicBezTo>
                  <a:cubicBezTo>
                    <a:pt x="3906" y="6775"/>
                    <a:pt x="3989" y="6906"/>
                    <a:pt x="4085" y="7037"/>
                  </a:cubicBezTo>
                  <a:cubicBezTo>
                    <a:pt x="4323" y="7383"/>
                    <a:pt x="4573" y="7740"/>
                    <a:pt x="4835" y="8085"/>
                  </a:cubicBezTo>
                  <a:cubicBezTo>
                    <a:pt x="4930" y="8228"/>
                    <a:pt x="5025" y="8359"/>
                    <a:pt x="5120" y="8490"/>
                  </a:cubicBezTo>
                  <a:cubicBezTo>
                    <a:pt x="5287" y="8728"/>
                    <a:pt x="5466" y="8966"/>
                    <a:pt x="5632" y="9204"/>
                  </a:cubicBezTo>
                  <a:cubicBezTo>
                    <a:pt x="5740" y="9335"/>
                    <a:pt x="5835" y="9478"/>
                    <a:pt x="5930" y="9609"/>
                  </a:cubicBezTo>
                  <a:cubicBezTo>
                    <a:pt x="6144" y="9907"/>
                    <a:pt x="6359" y="10193"/>
                    <a:pt x="6573" y="10478"/>
                  </a:cubicBezTo>
                  <a:lnTo>
                    <a:pt x="6633" y="10562"/>
                  </a:lnTo>
                  <a:cubicBezTo>
                    <a:pt x="6728" y="10681"/>
                    <a:pt x="6811" y="10788"/>
                    <a:pt x="6894" y="10907"/>
                  </a:cubicBezTo>
                  <a:cubicBezTo>
                    <a:pt x="7216" y="11336"/>
                    <a:pt x="7549" y="11752"/>
                    <a:pt x="7859" y="12145"/>
                  </a:cubicBezTo>
                  <a:cubicBezTo>
                    <a:pt x="7954" y="12264"/>
                    <a:pt x="8037" y="12371"/>
                    <a:pt x="8133" y="12490"/>
                  </a:cubicBezTo>
                  <a:cubicBezTo>
                    <a:pt x="8287" y="12681"/>
                    <a:pt x="8442" y="12871"/>
                    <a:pt x="8597" y="13062"/>
                  </a:cubicBezTo>
                  <a:cubicBezTo>
                    <a:pt x="8692" y="13181"/>
                    <a:pt x="8799" y="13300"/>
                    <a:pt x="8895" y="13419"/>
                  </a:cubicBezTo>
                  <a:cubicBezTo>
                    <a:pt x="9109" y="13669"/>
                    <a:pt x="9311" y="13895"/>
                    <a:pt x="9514" y="14110"/>
                  </a:cubicBezTo>
                  <a:cubicBezTo>
                    <a:pt x="9597" y="14205"/>
                    <a:pt x="9692" y="14300"/>
                    <a:pt x="9776" y="14395"/>
                  </a:cubicBezTo>
                  <a:cubicBezTo>
                    <a:pt x="10038" y="14657"/>
                    <a:pt x="10276" y="14884"/>
                    <a:pt x="10490" y="15050"/>
                  </a:cubicBezTo>
                  <a:cubicBezTo>
                    <a:pt x="10538" y="15098"/>
                    <a:pt x="10597" y="15134"/>
                    <a:pt x="10645" y="15181"/>
                  </a:cubicBezTo>
                  <a:cubicBezTo>
                    <a:pt x="10693" y="15217"/>
                    <a:pt x="10740" y="15241"/>
                    <a:pt x="10788" y="15277"/>
                  </a:cubicBezTo>
                  <a:cubicBezTo>
                    <a:pt x="11074" y="15467"/>
                    <a:pt x="11371" y="15622"/>
                    <a:pt x="11669" y="15729"/>
                  </a:cubicBezTo>
                  <a:cubicBezTo>
                    <a:pt x="11776" y="15765"/>
                    <a:pt x="11883" y="15800"/>
                    <a:pt x="11990" y="15824"/>
                  </a:cubicBezTo>
                  <a:cubicBezTo>
                    <a:pt x="12264" y="15896"/>
                    <a:pt x="12538" y="15931"/>
                    <a:pt x="12800" y="15931"/>
                  </a:cubicBezTo>
                  <a:cubicBezTo>
                    <a:pt x="12832" y="15935"/>
                    <a:pt x="12865" y="15937"/>
                    <a:pt x="12898" y="15937"/>
                  </a:cubicBezTo>
                  <a:cubicBezTo>
                    <a:pt x="12965" y="15937"/>
                    <a:pt x="13034" y="15931"/>
                    <a:pt x="13098" y="15931"/>
                  </a:cubicBezTo>
                  <a:cubicBezTo>
                    <a:pt x="13431" y="15896"/>
                    <a:pt x="13752" y="15824"/>
                    <a:pt x="14062" y="15681"/>
                  </a:cubicBezTo>
                  <a:cubicBezTo>
                    <a:pt x="14157" y="15646"/>
                    <a:pt x="14253" y="15598"/>
                    <a:pt x="14348" y="15550"/>
                  </a:cubicBezTo>
                  <a:cubicBezTo>
                    <a:pt x="14467" y="15491"/>
                    <a:pt x="14574" y="15419"/>
                    <a:pt x="14693" y="15336"/>
                  </a:cubicBezTo>
                  <a:cubicBezTo>
                    <a:pt x="14860" y="15217"/>
                    <a:pt x="15015" y="15086"/>
                    <a:pt x="15169" y="14943"/>
                  </a:cubicBezTo>
                  <a:cubicBezTo>
                    <a:pt x="15241" y="14872"/>
                    <a:pt x="15312" y="14788"/>
                    <a:pt x="15384" y="14717"/>
                  </a:cubicBezTo>
                  <a:cubicBezTo>
                    <a:pt x="15562" y="14491"/>
                    <a:pt x="15729" y="14264"/>
                    <a:pt x="15860" y="14003"/>
                  </a:cubicBezTo>
                  <a:cubicBezTo>
                    <a:pt x="15907" y="13919"/>
                    <a:pt x="15955" y="13824"/>
                    <a:pt x="15991" y="13729"/>
                  </a:cubicBezTo>
                  <a:cubicBezTo>
                    <a:pt x="16122" y="13455"/>
                    <a:pt x="16205" y="13157"/>
                    <a:pt x="16265" y="12860"/>
                  </a:cubicBezTo>
                  <a:cubicBezTo>
                    <a:pt x="16288" y="12764"/>
                    <a:pt x="16300" y="12657"/>
                    <a:pt x="16312" y="12562"/>
                  </a:cubicBezTo>
                  <a:cubicBezTo>
                    <a:pt x="16348" y="12300"/>
                    <a:pt x="16348" y="12038"/>
                    <a:pt x="16336" y="11764"/>
                  </a:cubicBezTo>
                  <a:cubicBezTo>
                    <a:pt x="16324" y="11681"/>
                    <a:pt x="16312" y="11586"/>
                    <a:pt x="16300" y="11502"/>
                  </a:cubicBezTo>
                  <a:cubicBezTo>
                    <a:pt x="16277" y="11359"/>
                    <a:pt x="16253" y="11216"/>
                    <a:pt x="16205" y="11086"/>
                  </a:cubicBezTo>
                  <a:cubicBezTo>
                    <a:pt x="16146" y="10859"/>
                    <a:pt x="16074" y="10657"/>
                    <a:pt x="15991" y="10454"/>
                  </a:cubicBezTo>
                  <a:cubicBezTo>
                    <a:pt x="15955" y="10359"/>
                    <a:pt x="15919" y="10264"/>
                    <a:pt x="15872" y="10181"/>
                  </a:cubicBezTo>
                  <a:cubicBezTo>
                    <a:pt x="15765" y="9954"/>
                    <a:pt x="15657" y="9752"/>
                    <a:pt x="15538" y="9550"/>
                  </a:cubicBezTo>
                  <a:cubicBezTo>
                    <a:pt x="15455" y="9431"/>
                    <a:pt x="15384" y="9311"/>
                    <a:pt x="15300" y="9204"/>
                  </a:cubicBezTo>
                  <a:cubicBezTo>
                    <a:pt x="15157" y="8990"/>
                    <a:pt x="15003" y="8800"/>
                    <a:pt x="14848" y="8621"/>
                  </a:cubicBezTo>
                  <a:cubicBezTo>
                    <a:pt x="14729" y="8490"/>
                    <a:pt x="14610" y="8371"/>
                    <a:pt x="14491" y="8252"/>
                  </a:cubicBezTo>
                  <a:cubicBezTo>
                    <a:pt x="14324" y="8085"/>
                    <a:pt x="14157" y="7930"/>
                    <a:pt x="14002" y="7788"/>
                  </a:cubicBezTo>
                  <a:cubicBezTo>
                    <a:pt x="13907" y="7704"/>
                    <a:pt x="13812" y="7633"/>
                    <a:pt x="13729" y="7561"/>
                  </a:cubicBezTo>
                  <a:cubicBezTo>
                    <a:pt x="13562" y="7418"/>
                    <a:pt x="13395" y="7299"/>
                    <a:pt x="13252" y="7192"/>
                  </a:cubicBezTo>
                  <a:lnTo>
                    <a:pt x="13240" y="7180"/>
                  </a:lnTo>
                  <a:cubicBezTo>
                    <a:pt x="13133" y="7097"/>
                    <a:pt x="13038" y="7014"/>
                    <a:pt x="12955" y="6954"/>
                  </a:cubicBezTo>
                  <a:cubicBezTo>
                    <a:pt x="12931" y="6930"/>
                    <a:pt x="12895" y="6906"/>
                    <a:pt x="12883" y="6883"/>
                  </a:cubicBezTo>
                  <a:cubicBezTo>
                    <a:pt x="12609" y="7014"/>
                    <a:pt x="12383" y="7156"/>
                    <a:pt x="12193" y="7323"/>
                  </a:cubicBezTo>
                  <a:cubicBezTo>
                    <a:pt x="12109" y="7395"/>
                    <a:pt x="12038" y="7466"/>
                    <a:pt x="11978" y="7549"/>
                  </a:cubicBezTo>
                  <a:cubicBezTo>
                    <a:pt x="11800" y="7740"/>
                    <a:pt x="11669" y="7966"/>
                    <a:pt x="11562" y="8204"/>
                  </a:cubicBezTo>
                  <a:cubicBezTo>
                    <a:pt x="11693" y="8323"/>
                    <a:pt x="11847" y="8454"/>
                    <a:pt x="12038" y="8597"/>
                  </a:cubicBezTo>
                  <a:cubicBezTo>
                    <a:pt x="12062" y="8621"/>
                    <a:pt x="12097" y="8645"/>
                    <a:pt x="12121" y="8657"/>
                  </a:cubicBezTo>
                  <a:cubicBezTo>
                    <a:pt x="12181" y="8704"/>
                    <a:pt x="12240" y="8752"/>
                    <a:pt x="12300" y="8800"/>
                  </a:cubicBezTo>
                  <a:cubicBezTo>
                    <a:pt x="12407" y="8883"/>
                    <a:pt x="12514" y="8978"/>
                    <a:pt x="12633" y="9073"/>
                  </a:cubicBezTo>
                  <a:cubicBezTo>
                    <a:pt x="12717" y="9133"/>
                    <a:pt x="12800" y="9204"/>
                    <a:pt x="12883" y="9288"/>
                  </a:cubicBezTo>
                  <a:cubicBezTo>
                    <a:pt x="13062" y="9442"/>
                    <a:pt x="13252" y="9621"/>
                    <a:pt x="13431" y="9823"/>
                  </a:cubicBezTo>
                  <a:cubicBezTo>
                    <a:pt x="13502" y="9907"/>
                    <a:pt x="13574" y="9990"/>
                    <a:pt x="13645" y="10085"/>
                  </a:cubicBezTo>
                  <a:cubicBezTo>
                    <a:pt x="13764" y="10252"/>
                    <a:pt x="13883" y="10419"/>
                    <a:pt x="13991" y="10597"/>
                  </a:cubicBezTo>
                  <a:cubicBezTo>
                    <a:pt x="14038" y="10681"/>
                    <a:pt x="14086" y="10764"/>
                    <a:pt x="14133" y="10847"/>
                  </a:cubicBezTo>
                  <a:cubicBezTo>
                    <a:pt x="14169" y="10931"/>
                    <a:pt x="14205" y="11014"/>
                    <a:pt x="14241" y="11097"/>
                  </a:cubicBezTo>
                  <a:cubicBezTo>
                    <a:pt x="14276" y="11181"/>
                    <a:pt x="14312" y="11264"/>
                    <a:pt x="14336" y="11347"/>
                  </a:cubicBezTo>
                  <a:cubicBezTo>
                    <a:pt x="14348" y="11371"/>
                    <a:pt x="14360" y="11395"/>
                    <a:pt x="14360" y="11419"/>
                  </a:cubicBezTo>
                  <a:cubicBezTo>
                    <a:pt x="14383" y="11478"/>
                    <a:pt x="14395" y="11526"/>
                    <a:pt x="14419" y="11586"/>
                  </a:cubicBezTo>
                  <a:cubicBezTo>
                    <a:pt x="14419" y="11609"/>
                    <a:pt x="14431" y="11645"/>
                    <a:pt x="14431" y="11669"/>
                  </a:cubicBezTo>
                  <a:cubicBezTo>
                    <a:pt x="14455" y="11740"/>
                    <a:pt x="14467" y="11812"/>
                    <a:pt x="14467" y="11883"/>
                  </a:cubicBezTo>
                  <a:cubicBezTo>
                    <a:pt x="14479" y="11978"/>
                    <a:pt x="14479" y="12074"/>
                    <a:pt x="14479" y="12169"/>
                  </a:cubicBezTo>
                  <a:cubicBezTo>
                    <a:pt x="14479" y="12276"/>
                    <a:pt x="14467" y="12383"/>
                    <a:pt x="14443" y="12479"/>
                  </a:cubicBezTo>
                  <a:cubicBezTo>
                    <a:pt x="14431" y="12574"/>
                    <a:pt x="14407" y="12657"/>
                    <a:pt x="14383" y="12740"/>
                  </a:cubicBezTo>
                  <a:cubicBezTo>
                    <a:pt x="14336" y="12883"/>
                    <a:pt x="14276" y="13026"/>
                    <a:pt x="14205" y="13157"/>
                  </a:cubicBezTo>
                  <a:cubicBezTo>
                    <a:pt x="14157" y="13241"/>
                    <a:pt x="14110" y="13312"/>
                    <a:pt x="14062" y="13383"/>
                  </a:cubicBezTo>
                  <a:cubicBezTo>
                    <a:pt x="13979" y="13502"/>
                    <a:pt x="13883" y="13598"/>
                    <a:pt x="13788" y="13693"/>
                  </a:cubicBezTo>
                  <a:cubicBezTo>
                    <a:pt x="13729" y="13729"/>
                    <a:pt x="13681" y="13776"/>
                    <a:pt x="13621" y="13812"/>
                  </a:cubicBezTo>
                  <a:cubicBezTo>
                    <a:pt x="13610" y="13824"/>
                    <a:pt x="13586" y="13836"/>
                    <a:pt x="13562" y="13848"/>
                  </a:cubicBezTo>
                  <a:cubicBezTo>
                    <a:pt x="13419" y="13943"/>
                    <a:pt x="13252" y="14014"/>
                    <a:pt x="13086" y="14050"/>
                  </a:cubicBezTo>
                  <a:cubicBezTo>
                    <a:pt x="12990" y="14074"/>
                    <a:pt x="12895" y="14074"/>
                    <a:pt x="12800" y="14074"/>
                  </a:cubicBezTo>
                  <a:cubicBezTo>
                    <a:pt x="12693" y="14074"/>
                    <a:pt x="12586" y="14062"/>
                    <a:pt x="12490" y="14038"/>
                  </a:cubicBezTo>
                  <a:cubicBezTo>
                    <a:pt x="12395" y="14014"/>
                    <a:pt x="12312" y="13991"/>
                    <a:pt x="12217" y="13943"/>
                  </a:cubicBezTo>
                  <a:cubicBezTo>
                    <a:pt x="12062" y="13883"/>
                    <a:pt x="11895" y="13788"/>
                    <a:pt x="11728" y="13669"/>
                  </a:cubicBezTo>
                  <a:cubicBezTo>
                    <a:pt x="11633" y="13598"/>
                    <a:pt x="11526" y="13502"/>
                    <a:pt x="11407" y="13407"/>
                  </a:cubicBezTo>
                  <a:cubicBezTo>
                    <a:pt x="11216" y="13229"/>
                    <a:pt x="11002" y="13002"/>
                    <a:pt x="10764" y="12740"/>
                  </a:cubicBezTo>
                  <a:cubicBezTo>
                    <a:pt x="10669" y="12645"/>
                    <a:pt x="10585" y="12538"/>
                    <a:pt x="10490" y="12431"/>
                  </a:cubicBezTo>
                  <a:cubicBezTo>
                    <a:pt x="10323" y="12240"/>
                    <a:pt x="10145" y="12026"/>
                    <a:pt x="9954" y="11812"/>
                  </a:cubicBezTo>
                  <a:cubicBezTo>
                    <a:pt x="9883" y="11717"/>
                    <a:pt x="9800" y="11621"/>
                    <a:pt x="9728" y="11514"/>
                  </a:cubicBezTo>
                  <a:cubicBezTo>
                    <a:pt x="9514" y="11252"/>
                    <a:pt x="9288" y="10966"/>
                    <a:pt x="9061" y="10669"/>
                  </a:cubicBezTo>
                  <a:cubicBezTo>
                    <a:pt x="8978" y="10574"/>
                    <a:pt x="8895" y="10466"/>
                    <a:pt x="8811" y="10359"/>
                  </a:cubicBezTo>
                  <a:cubicBezTo>
                    <a:pt x="8609" y="10085"/>
                    <a:pt x="8395" y="9812"/>
                    <a:pt x="8180" y="9526"/>
                  </a:cubicBezTo>
                  <a:cubicBezTo>
                    <a:pt x="8097" y="9407"/>
                    <a:pt x="8014" y="9288"/>
                    <a:pt x="7918" y="9169"/>
                  </a:cubicBezTo>
                  <a:cubicBezTo>
                    <a:pt x="7609" y="8752"/>
                    <a:pt x="7299" y="8323"/>
                    <a:pt x="6978" y="7883"/>
                  </a:cubicBezTo>
                  <a:lnTo>
                    <a:pt x="6692" y="7490"/>
                  </a:lnTo>
                  <a:cubicBezTo>
                    <a:pt x="6502" y="7228"/>
                    <a:pt x="6311" y="6954"/>
                    <a:pt x="6109" y="6680"/>
                  </a:cubicBezTo>
                  <a:lnTo>
                    <a:pt x="5835" y="6275"/>
                  </a:lnTo>
                  <a:cubicBezTo>
                    <a:pt x="5656" y="6037"/>
                    <a:pt x="5490" y="5799"/>
                    <a:pt x="5323" y="5549"/>
                  </a:cubicBezTo>
                  <a:cubicBezTo>
                    <a:pt x="5251" y="5454"/>
                    <a:pt x="5180" y="5347"/>
                    <a:pt x="5109" y="5240"/>
                  </a:cubicBezTo>
                  <a:cubicBezTo>
                    <a:pt x="4823" y="4835"/>
                    <a:pt x="4537" y="4430"/>
                    <a:pt x="4263" y="4025"/>
                  </a:cubicBezTo>
                  <a:cubicBezTo>
                    <a:pt x="4168" y="3882"/>
                    <a:pt x="4061" y="3739"/>
                    <a:pt x="3966" y="3597"/>
                  </a:cubicBezTo>
                  <a:cubicBezTo>
                    <a:pt x="3692" y="3204"/>
                    <a:pt x="3430" y="2811"/>
                    <a:pt x="3192" y="2454"/>
                  </a:cubicBezTo>
                  <a:cubicBezTo>
                    <a:pt x="3073" y="2275"/>
                    <a:pt x="2953" y="2108"/>
                    <a:pt x="2846" y="1942"/>
                  </a:cubicBezTo>
                  <a:cubicBezTo>
                    <a:pt x="2537" y="1489"/>
                    <a:pt x="2263" y="1072"/>
                    <a:pt x="2013" y="703"/>
                  </a:cubicBezTo>
                  <a:cubicBezTo>
                    <a:pt x="1894" y="525"/>
                    <a:pt x="1799" y="370"/>
                    <a:pt x="1691" y="215"/>
                  </a:cubicBezTo>
                  <a:cubicBezTo>
                    <a:pt x="1644" y="144"/>
                    <a:pt x="1596" y="72"/>
                    <a:pt x="1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rot="-10071049">
              <a:off x="643379" y="4500891"/>
              <a:ext cx="39963" cy="258364"/>
            </a:xfrm>
            <a:custGeom>
              <a:avLst/>
              <a:gdLst/>
              <a:ahLst/>
              <a:cxnLst/>
              <a:rect l="l" t="t" r="r" b="b"/>
              <a:pathLst>
                <a:path w="501" h="3239" extrusionOk="0">
                  <a:moveTo>
                    <a:pt x="287" y="0"/>
                  </a:moveTo>
                  <a:cubicBezTo>
                    <a:pt x="251" y="441"/>
                    <a:pt x="144" y="882"/>
                    <a:pt x="96" y="1274"/>
                  </a:cubicBezTo>
                  <a:cubicBezTo>
                    <a:pt x="36" y="1798"/>
                    <a:pt x="1" y="2322"/>
                    <a:pt x="13" y="2834"/>
                  </a:cubicBezTo>
                  <a:cubicBezTo>
                    <a:pt x="108" y="2977"/>
                    <a:pt x="203" y="3108"/>
                    <a:pt x="298" y="3239"/>
                  </a:cubicBezTo>
                  <a:cubicBezTo>
                    <a:pt x="239" y="2477"/>
                    <a:pt x="310" y="1727"/>
                    <a:pt x="406" y="965"/>
                  </a:cubicBezTo>
                  <a:cubicBezTo>
                    <a:pt x="429" y="762"/>
                    <a:pt x="477" y="536"/>
                    <a:pt x="501" y="310"/>
                  </a:cubicBezTo>
                  <a:cubicBezTo>
                    <a:pt x="429" y="203"/>
                    <a:pt x="358" y="96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 rot="-10071049">
              <a:off x="698990" y="4631125"/>
              <a:ext cx="36214" cy="274556"/>
            </a:xfrm>
            <a:custGeom>
              <a:avLst/>
              <a:gdLst/>
              <a:ahLst/>
              <a:cxnLst/>
              <a:rect l="l" t="t" r="r" b="b"/>
              <a:pathLst>
                <a:path w="454" h="3442" extrusionOk="0">
                  <a:moveTo>
                    <a:pt x="144" y="1"/>
                  </a:moveTo>
                  <a:cubicBezTo>
                    <a:pt x="203" y="572"/>
                    <a:pt x="179" y="1144"/>
                    <a:pt x="108" y="1739"/>
                  </a:cubicBezTo>
                  <a:cubicBezTo>
                    <a:pt x="60" y="2179"/>
                    <a:pt x="13" y="2620"/>
                    <a:pt x="1" y="3060"/>
                  </a:cubicBezTo>
                  <a:cubicBezTo>
                    <a:pt x="84" y="3191"/>
                    <a:pt x="167" y="3310"/>
                    <a:pt x="263" y="3441"/>
                  </a:cubicBezTo>
                  <a:cubicBezTo>
                    <a:pt x="227" y="2751"/>
                    <a:pt x="358" y="2048"/>
                    <a:pt x="417" y="1358"/>
                  </a:cubicBezTo>
                  <a:cubicBezTo>
                    <a:pt x="453" y="1048"/>
                    <a:pt x="453" y="739"/>
                    <a:pt x="441" y="441"/>
                  </a:cubicBezTo>
                  <a:cubicBezTo>
                    <a:pt x="346" y="286"/>
                    <a:pt x="239" y="143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 rot="-10071049">
              <a:off x="754119" y="4775638"/>
              <a:ext cx="40920" cy="277428"/>
            </a:xfrm>
            <a:custGeom>
              <a:avLst/>
              <a:gdLst/>
              <a:ahLst/>
              <a:cxnLst/>
              <a:rect l="l" t="t" r="r" b="b"/>
              <a:pathLst>
                <a:path w="513" h="3478" extrusionOk="0">
                  <a:moveTo>
                    <a:pt x="143" y="1"/>
                  </a:moveTo>
                  <a:cubicBezTo>
                    <a:pt x="155" y="48"/>
                    <a:pt x="167" y="96"/>
                    <a:pt x="179" y="143"/>
                  </a:cubicBezTo>
                  <a:cubicBezTo>
                    <a:pt x="274" y="643"/>
                    <a:pt x="227" y="1167"/>
                    <a:pt x="155" y="1667"/>
                  </a:cubicBezTo>
                  <a:cubicBezTo>
                    <a:pt x="96" y="2144"/>
                    <a:pt x="12" y="2620"/>
                    <a:pt x="0" y="3096"/>
                  </a:cubicBezTo>
                  <a:cubicBezTo>
                    <a:pt x="84" y="3227"/>
                    <a:pt x="167" y="3346"/>
                    <a:pt x="250" y="3477"/>
                  </a:cubicBezTo>
                  <a:cubicBezTo>
                    <a:pt x="227" y="2799"/>
                    <a:pt x="381" y="2108"/>
                    <a:pt x="453" y="1429"/>
                  </a:cubicBezTo>
                  <a:cubicBezTo>
                    <a:pt x="489" y="1132"/>
                    <a:pt x="512" y="822"/>
                    <a:pt x="489" y="513"/>
                  </a:cubicBezTo>
                  <a:cubicBezTo>
                    <a:pt x="370" y="334"/>
                    <a:pt x="250" y="167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 rot="-10071049">
              <a:off x="816662" y="4934975"/>
              <a:ext cx="42835" cy="271685"/>
            </a:xfrm>
            <a:custGeom>
              <a:avLst/>
              <a:gdLst/>
              <a:ahLst/>
              <a:cxnLst/>
              <a:rect l="l" t="t" r="r" b="b"/>
              <a:pathLst>
                <a:path w="537" h="3406" extrusionOk="0">
                  <a:moveTo>
                    <a:pt x="203" y="0"/>
                  </a:moveTo>
                  <a:cubicBezTo>
                    <a:pt x="299" y="631"/>
                    <a:pt x="263" y="1286"/>
                    <a:pt x="180" y="1929"/>
                  </a:cubicBezTo>
                  <a:cubicBezTo>
                    <a:pt x="132" y="2298"/>
                    <a:pt x="49" y="2679"/>
                    <a:pt x="1" y="3060"/>
                  </a:cubicBezTo>
                  <a:cubicBezTo>
                    <a:pt x="84" y="3167"/>
                    <a:pt x="156" y="3286"/>
                    <a:pt x="239" y="3405"/>
                  </a:cubicBezTo>
                  <a:cubicBezTo>
                    <a:pt x="251" y="3215"/>
                    <a:pt x="287" y="3012"/>
                    <a:pt x="322" y="2822"/>
                  </a:cubicBezTo>
                  <a:cubicBezTo>
                    <a:pt x="382" y="2393"/>
                    <a:pt x="453" y="1965"/>
                    <a:pt x="489" y="1536"/>
                  </a:cubicBezTo>
                  <a:cubicBezTo>
                    <a:pt x="525" y="1179"/>
                    <a:pt x="537" y="822"/>
                    <a:pt x="513" y="476"/>
                  </a:cubicBezTo>
                  <a:cubicBezTo>
                    <a:pt x="406" y="310"/>
                    <a:pt x="299" y="143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 rot="-10071049">
              <a:off x="886817" y="5051338"/>
              <a:ext cx="28556" cy="171019"/>
            </a:xfrm>
            <a:custGeom>
              <a:avLst/>
              <a:gdLst/>
              <a:ahLst/>
              <a:cxnLst/>
              <a:rect l="l" t="t" r="r" b="b"/>
              <a:pathLst>
                <a:path w="358" h="2144" extrusionOk="0">
                  <a:moveTo>
                    <a:pt x="334" y="0"/>
                  </a:moveTo>
                  <a:cubicBezTo>
                    <a:pt x="251" y="36"/>
                    <a:pt x="167" y="83"/>
                    <a:pt x="84" y="131"/>
                  </a:cubicBezTo>
                  <a:cubicBezTo>
                    <a:pt x="96" y="500"/>
                    <a:pt x="72" y="857"/>
                    <a:pt x="48" y="1226"/>
                  </a:cubicBezTo>
                  <a:cubicBezTo>
                    <a:pt x="36" y="1405"/>
                    <a:pt x="13" y="1596"/>
                    <a:pt x="1" y="1786"/>
                  </a:cubicBezTo>
                  <a:cubicBezTo>
                    <a:pt x="72" y="1893"/>
                    <a:pt x="155" y="2012"/>
                    <a:pt x="239" y="2143"/>
                  </a:cubicBezTo>
                  <a:cubicBezTo>
                    <a:pt x="239" y="1703"/>
                    <a:pt x="310" y="1250"/>
                    <a:pt x="334" y="857"/>
                  </a:cubicBezTo>
                  <a:cubicBezTo>
                    <a:pt x="358" y="572"/>
                    <a:pt x="358" y="286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 rot="-10071049">
              <a:off x="599145" y="4400068"/>
              <a:ext cx="39963" cy="266021"/>
            </a:xfrm>
            <a:custGeom>
              <a:avLst/>
              <a:gdLst/>
              <a:ahLst/>
              <a:cxnLst/>
              <a:rect l="l" t="t" r="r" b="b"/>
              <a:pathLst>
                <a:path w="501" h="3335" extrusionOk="0">
                  <a:moveTo>
                    <a:pt x="215" y="0"/>
                  </a:moveTo>
                  <a:cubicBezTo>
                    <a:pt x="239" y="489"/>
                    <a:pt x="203" y="977"/>
                    <a:pt x="131" y="1477"/>
                  </a:cubicBezTo>
                  <a:cubicBezTo>
                    <a:pt x="72" y="1953"/>
                    <a:pt x="0" y="2453"/>
                    <a:pt x="12" y="2929"/>
                  </a:cubicBezTo>
                  <a:cubicBezTo>
                    <a:pt x="120" y="3060"/>
                    <a:pt x="215" y="3203"/>
                    <a:pt x="310" y="3334"/>
                  </a:cubicBezTo>
                  <a:cubicBezTo>
                    <a:pt x="215" y="2608"/>
                    <a:pt x="358" y="1846"/>
                    <a:pt x="441" y="1120"/>
                  </a:cubicBezTo>
                  <a:cubicBezTo>
                    <a:pt x="477" y="881"/>
                    <a:pt x="489" y="643"/>
                    <a:pt x="501" y="40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 rot="-10071049">
              <a:off x="553517" y="4283262"/>
              <a:ext cx="28556" cy="272642"/>
            </a:xfrm>
            <a:custGeom>
              <a:avLst/>
              <a:gdLst/>
              <a:ahLst/>
              <a:cxnLst/>
              <a:rect l="l" t="t" r="r" b="b"/>
              <a:pathLst>
                <a:path w="358" h="3418" extrusionOk="0">
                  <a:moveTo>
                    <a:pt x="84" y="1"/>
                  </a:moveTo>
                  <a:lnTo>
                    <a:pt x="84" y="1"/>
                  </a:lnTo>
                  <a:cubicBezTo>
                    <a:pt x="108" y="477"/>
                    <a:pt x="96" y="953"/>
                    <a:pt x="72" y="1430"/>
                  </a:cubicBezTo>
                  <a:cubicBezTo>
                    <a:pt x="36" y="1965"/>
                    <a:pt x="1" y="2501"/>
                    <a:pt x="13" y="3037"/>
                  </a:cubicBezTo>
                  <a:lnTo>
                    <a:pt x="13" y="3073"/>
                  </a:lnTo>
                  <a:cubicBezTo>
                    <a:pt x="108" y="3192"/>
                    <a:pt x="191" y="3299"/>
                    <a:pt x="274" y="3418"/>
                  </a:cubicBezTo>
                  <a:cubicBezTo>
                    <a:pt x="263" y="3096"/>
                    <a:pt x="274" y="2775"/>
                    <a:pt x="286" y="2513"/>
                  </a:cubicBezTo>
                  <a:cubicBezTo>
                    <a:pt x="298" y="1965"/>
                    <a:pt x="334" y="1430"/>
                    <a:pt x="358" y="882"/>
                  </a:cubicBezTo>
                  <a:cubicBezTo>
                    <a:pt x="358" y="715"/>
                    <a:pt x="358" y="560"/>
                    <a:pt x="358" y="394"/>
                  </a:cubicBezTo>
                  <a:cubicBezTo>
                    <a:pt x="263" y="263"/>
                    <a:pt x="179" y="13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 rot="-10071049">
              <a:off x="485219" y="4139230"/>
              <a:ext cx="28636" cy="265064"/>
            </a:xfrm>
            <a:custGeom>
              <a:avLst/>
              <a:gdLst/>
              <a:ahLst/>
              <a:cxnLst/>
              <a:rect l="l" t="t" r="r" b="b"/>
              <a:pathLst>
                <a:path w="359" h="3323" extrusionOk="0">
                  <a:moveTo>
                    <a:pt x="84" y="1"/>
                  </a:moveTo>
                  <a:lnTo>
                    <a:pt x="84" y="1"/>
                  </a:lnTo>
                  <a:cubicBezTo>
                    <a:pt x="144" y="977"/>
                    <a:pt x="1" y="2001"/>
                    <a:pt x="13" y="2977"/>
                  </a:cubicBezTo>
                  <a:cubicBezTo>
                    <a:pt x="108" y="3096"/>
                    <a:pt x="191" y="3203"/>
                    <a:pt x="287" y="3322"/>
                  </a:cubicBezTo>
                  <a:cubicBezTo>
                    <a:pt x="227" y="2346"/>
                    <a:pt x="358" y="1334"/>
                    <a:pt x="346" y="358"/>
                  </a:cubicBezTo>
                  <a:cubicBezTo>
                    <a:pt x="251" y="239"/>
                    <a:pt x="168" y="120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8"/>
            <p:cNvSpPr/>
            <p:nvPr/>
          </p:nvSpPr>
          <p:spPr>
            <a:xfrm rot="-10071049">
              <a:off x="436067" y="4053721"/>
              <a:ext cx="39006" cy="244165"/>
            </a:xfrm>
            <a:custGeom>
              <a:avLst/>
              <a:gdLst/>
              <a:ahLst/>
              <a:cxnLst/>
              <a:rect l="l" t="t" r="r" b="b"/>
              <a:pathLst>
                <a:path w="489" h="3061" extrusionOk="0">
                  <a:moveTo>
                    <a:pt x="250" y="0"/>
                  </a:moveTo>
                  <a:cubicBezTo>
                    <a:pt x="226" y="381"/>
                    <a:pt x="179" y="762"/>
                    <a:pt x="131" y="1131"/>
                  </a:cubicBezTo>
                  <a:cubicBezTo>
                    <a:pt x="60" y="1655"/>
                    <a:pt x="0" y="2179"/>
                    <a:pt x="24" y="2703"/>
                  </a:cubicBezTo>
                  <a:cubicBezTo>
                    <a:pt x="119" y="2822"/>
                    <a:pt x="226" y="2941"/>
                    <a:pt x="322" y="3060"/>
                  </a:cubicBezTo>
                  <a:cubicBezTo>
                    <a:pt x="191" y="2179"/>
                    <a:pt x="405" y="1227"/>
                    <a:pt x="488" y="322"/>
                  </a:cubicBezTo>
                  <a:cubicBezTo>
                    <a:pt x="405" y="215"/>
                    <a:pt x="322" y="107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8"/>
            <p:cNvSpPr/>
            <p:nvPr/>
          </p:nvSpPr>
          <p:spPr>
            <a:xfrm rot="-10071049">
              <a:off x="72872" y="3798752"/>
              <a:ext cx="123558" cy="130179"/>
            </a:xfrm>
            <a:custGeom>
              <a:avLst/>
              <a:gdLst/>
              <a:ahLst/>
              <a:cxnLst/>
              <a:rect l="l" t="t" r="r" b="b"/>
              <a:pathLst>
                <a:path w="1549" h="1632" extrusionOk="0">
                  <a:moveTo>
                    <a:pt x="287" y="0"/>
                  </a:moveTo>
                  <a:cubicBezTo>
                    <a:pt x="203" y="24"/>
                    <a:pt x="108" y="24"/>
                    <a:pt x="1" y="24"/>
                  </a:cubicBezTo>
                  <a:cubicBezTo>
                    <a:pt x="96" y="203"/>
                    <a:pt x="203" y="369"/>
                    <a:pt x="299" y="548"/>
                  </a:cubicBezTo>
                  <a:cubicBezTo>
                    <a:pt x="561" y="965"/>
                    <a:pt x="870" y="1357"/>
                    <a:pt x="1275" y="1631"/>
                  </a:cubicBezTo>
                  <a:cubicBezTo>
                    <a:pt x="1370" y="1596"/>
                    <a:pt x="1454" y="1548"/>
                    <a:pt x="1549" y="1500"/>
                  </a:cubicBezTo>
                  <a:cubicBezTo>
                    <a:pt x="989" y="1155"/>
                    <a:pt x="620" y="572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8"/>
            <p:cNvSpPr/>
            <p:nvPr/>
          </p:nvSpPr>
          <p:spPr>
            <a:xfrm rot="-10071049">
              <a:off x="172256" y="3793277"/>
              <a:ext cx="69397" cy="159613"/>
            </a:xfrm>
            <a:custGeom>
              <a:avLst/>
              <a:gdLst/>
              <a:ahLst/>
              <a:cxnLst/>
              <a:rect l="l" t="t" r="r" b="b"/>
              <a:pathLst>
                <a:path w="870" h="2001" extrusionOk="0">
                  <a:moveTo>
                    <a:pt x="0" y="0"/>
                  </a:moveTo>
                  <a:cubicBezTo>
                    <a:pt x="167" y="679"/>
                    <a:pt x="250" y="1405"/>
                    <a:pt x="572" y="2000"/>
                  </a:cubicBezTo>
                  <a:cubicBezTo>
                    <a:pt x="679" y="2000"/>
                    <a:pt x="774" y="1988"/>
                    <a:pt x="870" y="1988"/>
                  </a:cubicBezTo>
                  <a:cubicBezTo>
                    <a:pt x="512" y="1441"/>
                    <a:pt x="405" y="762"/>
                    <a:pt x="262" y="95"/>
                  </a:cubicBezTo>
                  <a:cubicBezTo>
                    <a:pt x="179" y="71"/>
                    <a:pt x="84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 rot="-10071049">
              <a:off x="253350" y="3818277"/>
              <a:ext cx="45706" cy="192875"/>
            </a:xfrm>
            <a:custGeom>
              <a:avLst/>
              <a:gdLst/>
              <a:ahLst/>
              <a:cxnLst/>
              <a:rect l="l" t="t" r="r" b="b"/>
              <a:pathLst>
                <a:path w="573" h="2418" extrusionOk="0">
                  <a:moveTo>
                    <a:pt x="1" y="0"/>
                  </a:moveTo>
                  <a:lnTo>
                    <a:pt x="1" y="0"/>
                  </a:lnTo>
                  <a:cubicBezTo>
                    <a:pt x="168" y="738"/>
                    <a:pt x="60" y="1596"/>
                    <a:pt x="251" y="2322"/>
                  </a:cubicBezTo>
                  <a:cubicBezTo>
                    <a:pt x="358" y="2358"/>
                    <a:pt x="465" y="2393"/>
                    <a:pt x="572" y="2417"/>
                  </a:cubicBezTo>
                  <a:cubicBezTo>
                    <a:pt x="418" y="2000"/>
                    <a:pt x="394" y="1536"/>
                    <a:pt x="370" y="1084"/>
                  </a:cubicBezTo>
                  <a:cubicBezTo>
                    <a:pt x="370" y="810"/>
                    <a:pt x="358" y="536"/>
                    <a:pt x="310" y="262"/>
                  </a:cubicBezTo>
                  <a:cubicBezTo>
                    <a:pt x="215" y="191"/>
                    <a:pt x="120" y="10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 rot="-10071049">
              <a:off x="334512" y="3879424"/>
              <a:ext cx="32385" cy="227095"/>
            </a:xfrm>
            <a:custGeom>
              <a:avLst/>
              <a:gdLst/>
              <a:ahLst/>
              <a:cxnLst/>
              <a:rect l="l" t="t" r="r" b="b"/>
              <a:pathLst>
                <a:path w="406" h="2847" extrusionOk="0">
                  <a:moveTo>
                    <a:pt x="108" y="1"/>
                  </a:moveTo>
                  <a:cubicBezTo>
                    <a:pt x="191" y="858"/>
                    <a:pt x="1" y="1775"/>
                    <a:pt x="108" y="2620"/>
                  </a:cubicBezTo>
                  <a:cubicBezTo>
                    <a:pt x="156" y="2668"/>
                    <a:pt x="215" y="2716"/>
                    <a:pt x="263" y="2751"/>
                  </a:cubicBezTo>
                  <a:cubicBezTo>
                    <a:pt x="311" y="2787"/>
                    <a:pt x="358" y="2823"/>
                    <a:pt x="406" y="2847"/>
                  </a:cubicBezTo>
                  <a:cubicBezTo>
                    <a:pt x="275" y="2251"/>
                    <a:pt x="334" y="1596"/>
                    <a:pt x="370" y="977"/>
                  </a:cubicBezTo>
                  <a:cubicBezTo>
                    <a:pt x="382" y="751"/>
                    <a:pt x="394" y="537"/>
                    <a:pt x="382" y="310"/>
                  </a:cubicBezTo>
                  <a:cubicBezTo>
                    <a:pt x="299" y="215"/>
                    <a:pt x="203" y="108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 rot="-10071049">
              <a:off x="383410" y="3962282"/>
              <a:ext cx="36214" cy="229887"/>
            </a:xfrm>
            <a:custGeom>
              <a:avLst/>
              <a:gdLst/>
              <a:ahLst/>
              <a:cxnLst/>
              <a:rect l="l" t="t" r="r" b="b"/>
              <a:pathLst>
                <a:path w="454" h="2882" extrusionOk="0">
                  <a:moveTo>
                    <a:pt x="215" y="0"/>
                  </a:moveTo>
                  <a:cubicBezTo>
                    <a:pt x="191" y="857"/>
                    <a:pt x="1" y="1738"/>
                    <a:pt x="1" y="2596"/>
                  </a:cubicBezTo>
                  <a:cubicBezTo>
                    <a:pt x="84" y="2691"/>
                    <a:pt x="179" y="2786"/>
                    <a:pt x="263" y="2881"/>
                  </a:cubicBezTo>
                  <a:cubicBezTo>
                    <a:pt x="227" y="2024"/>
                    <a:pt x="394" y="1155"/>
                    <a:pt x="453" y="298"/>
                  </a:cubicBezTo>
                  <a:cubicBezTo>
                    <a:pt x="382" y="203"/>
                    <a:pt x="298" y="107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 rot="-10071049">
              <a:off x="-17352" y="3841449"/>
              <a:ext cx="144457" cy="99868"/>
            </a:xfrm>
            <a:custGeom>
              <a:avLst/>
              <a:gdLst/>
              <a:ahLst/>
              <a:cxnLst/>
              <a:rect l="l" t="t" r="r" b="b"/>
              <a:pathLst>
                <a:path w="1811" h="1252" extrusionOk="0">
                  <a:moveTo>
                    <a:pt x="215" y="1"/>
                  </a:moveTo>
                  <a:cubicBezTo>
                    <a:pt x="168" y="37"/>
                    <a:pt x="108" y="84"/>
                    <a:pt x="60" y="120"/>
                  </a:cubicBezTo>
                  <a:cubicBezTo>
                    <a:pt x="37" y="132"/>
                    <a:pt x="13" y="144"/>
                    <a:pt x="1" y="156"/>
                  </a:cubicBezTo>
                  <a:cubicBezTo>
                    <a:pt x="179" y="382"/>
                    <a:pt x="358" y="608"/>
                    <a:pt x="584" y="799"/>
                  </a:cubicBezTo>
                  <a:cubicBezTo>
                    <a:pt x="882" y="1025"/>
                    <a:pt x="1227" y="1168"/>
                    <a:pt x="1596" y="1251"/>
                  </a:cubicBezTo>
                  <a:cubicBezTo>
                    <a:pt x="1668" y="1180"/>
                    <a:pt x="1739" y="1096"/>
                    <a:pt x="1811" y="1025"/>
                  </a:cubicBezTo>
                  <a:cubicBezTo>
                    <a:pt x="1227" y="918"/>
                    <a:pt x="727" y="632"/>
                    <a:pt x="322" y="132"/>
                  </a:cubicBezTo>
                  <a:cubicBezTo>
                    <a:pt x="287" y="84"/>
                    <a:pt x="251" y="37"/>
                    <a:pt x="21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 rot="-10071049">
              <a:off x="-77885" y="3903605"/>
              <a:ext cx="154827" cy="69796"/>
            </a:xfrm>
            <a:custGeom>
              <a:avLst/>
              <a:gdLst/>
              <a:ahLst/>
              <a:cxnLst/>
              <a:rect l="l" t="t" r="r" b="b"/>
              <a:pathLst>
                <a:path w="1941" h="875" extrusionOk="0">
                  <a:moveTo>
                    <a:pt x="143" y="0"/>
                  </a:moveTo>
                  <a:cubicBezTo>
                    <a:pt x="107" y="84"/>
                    <a:pt x="60" y="155"/>
                    <a:pt x="0" y="226"/>
                  </a:cubicBezTo>
                  <a:cubicBezTo>
                    <a:pt x="226" y="357"/>
                    <a:pt x="452" y="500"/>
                    <a:pt x="679" y="631"/>
                  </a:cubicBezTo>
                  <a:cubicBezTo>
                    <a:pt x="973" y="806"/>
                    <a:pt x="1260" y="874"/>
                    <a:pt x="1546" y="874"/>
                  </a:cubicBezTo>
                  <a:cubicBezTo>
                    <a:pt x="1630" y="874"/>
                    <a:pt x="1714" y="868"/>
                    <a:pt x="1798" y="857"/>
                  </a:cubicBezTo>
                  <a:cubicBezTo>
                    <a:pt x="1845" y="762"/>
                    <a:pt x="1893" y="667"/>
                    <a:pt x="1941" y="572"/>
                  </a:cubicBezTo>
                  <a:lnTo>
                    <a:pt x="1941" y="572"/>
                  </a:lnTo>
                  <a:cubicBezTo>
                    <a:pt x="1806" y="603"/>
                    <a:pt x="1666" y="630"/>
                    <a:pt x="1527" y="630"/>
                  </a:cubicBezTo>
                  <a:cubicBezTo>
                    <a:pt x="1458" y="630"/>
                    <a:pt x="1389" y="623"/>
                    <a:pt x="1322" y="607"/>
                  </a:cubicBezTo>
                  <a:cubicBezTo>
                    <a:pt x="941" y="536"/>
                    <a:pt x="631" y="286"/>
                    <a:pt x="298" y="95"/>
                  </a:cubicBezTo>
                  <a:cubicBezTo>
                    <a:pt x="250" y="60"/>
                    <a:pt x="202" y="36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 rot="-10071049">
              <a:off x="-117625" y="3982460"/>
              <a:ext cx="153949" cy="37091"/>
            </a:xfrm>
            <a:custGeom>
              <a:avLst/>
              <a:gdLst/>
              <a:ahLst/>
              <a:cxnLst/>
              <a:rect l="l" t="t" r="r" b="b"/>
              <a:pathLst>
                <a:path w="1930" h="465" extrusionOk="0">
                  <a:moveTo>
                    <a:pt x="60" y="0"/>
                  </a:moveTo>
                  <a:cubicBezTo>
                    <a:pt x="36" y="84"/>
                    <a:pt x="24" y="167"/>
                    <a:pt x="0" y="250"/>
                  </a:cubicBezTo>
                  <a:cubicBezTo>
                    <a:pt x="262" y="310"/>
                    <a:pt x="512" y="405"/>
                    <a:pt x="786" y="441"/>
                  </a:cubicBezTo>
                  <a:cubicBezTo>
                    <a:pt x="909" y="457"/>
                    <a:pt x="1032" y="465"/>
                    <a:pt x="1155" y="465"/>
                  </a:cubicBezTo>
                  <a:cubicBezTo>
                    <a:pt x="1400" y="465"/>
                    <a:pt x="1643" y="433"/>
                    <a:pt x="1882" y="370"/>
                  </a:cubicBezTo>
                  <a:cubicBezTo>
                    <a:pt x="1893" y="274"/>
                    <a:pt x="1917" y="167"/>
                    <a:pt x="1929" y="72"/>
                  </a:cubicBezTo>
                  <a:lnTo>
                    <a:pt x="1929" y="72"/>
                  </a:lnTo>
                  <a:cubicBezTo>
                    <a:pt x="1689" y="144"/>
                    <a:pt x="1444" y="176"/>
                    <a:pt x="1193" y="176"/>
                  </a:cubicBezTo>
                  <a:cubicBezTo>
                    <a:pt x="861" y="176"/>
                    <a:pt x="520" y="119"/>
                    <a:pt x="167" y="2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 rot="-10071049">
              <a:off x="-133388" y="4042778"/>
              <a:ext cx="148286" cy="53204"/>
            </a:xfrm>
            <a:custGeom>
              <a:avLst/>
              <a:gdLst/>
              <a:ahLst/>
              <a:cxnLst/>
              <a:rect l="l" t="t" r="r" b="b"/>
              <a:pathLst>
                <a:path w="1859" h="667" extrusionOk="0">
                  <a:moveTo>
                    <a:pt x="1822" y="0"/>
                  </a:moveTo>
                  <a:cubicBezTo>
                    <a:pt x="1263" y="238"/>
                    <a:pt x="632" y="262"/>
                    <a:pt x="36" y="381"/>
                  </a:cubicBezTo>
                  <a:cubicBezTo>
                    <a:pt x="25" y="381"/>
                    <a:pt x="13" y="381"/>
                    <a:pt x="1" y="393"/>
                  </a:cubicBezTo>
                  <a:cubicBezTo>
                    <a:pt x="13" y="476"/>
                    <a:pt x="13" y="572"/>
                    <a:pt x="13" y="667"/>
                  </a:cubicBezTo>
                  <a:cubicBezTo>
                    <a:pt x="167" y="631"/>
                    <a:pt x="322" y="596"/>
                    <a:pt x="489" y="572"/>
                  </a:cubicBezTo>
                  <a:cubicBezTo>
                    <a:pt x="953" y="500"/>
                    <a:pt x="1429" y="441"/>
                    <a:pt x="1858" y="274"/>
                  </a:cubicBezTo>
                  <a:cubicBezTo>
                    <a:pt x="1846" y="179"/>
                    <a:pt x="1834" y="84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 rot="-10071049">
              <a:off x="-121487" y="4084841"/>
              <a:ext cx="129222" cy="118772"/>
            </a:xfrm>
            <a:custGeom>
              <a:avLst/>
              <a:gdLst/>
              <a:ahLst/>
              <a:cxnLst/>
              <a:rect l="l" t="t" r="r" b="b"/>
              <a:pathLst>
                <a:path w="1620" h="1489" extrusionOk="0">
                  <a:moveTo>
                    <a:pt x="1501" y="1"/>
                  </a:moveTo>
                  <a:cubicBezTo>
                    <a:pt x="1179" y="536"/>
                    <a:pt x="584" y="894"/>
                    <a:pt x="1" y="1239"/>
                  </a:cubicBezTo>
                  <a:cubicBezTo>
                    <a:pt x="12" y="1298"/>
                    <a:pt x="36" y="1358"/>
                    <a:pt x="48" y="1406"/>
                  </a:cubicBezTo>
                  <a:cubicBezTo>
                    <a:pt x="60" y="1441"/>
                    <a:pt x="60" y="1465"/>
                    <a:pt x="72" y="1489"/>
                  </a:cubicBezTo>
                  <a:cubicBezTo>
                    <a:pt x="644" y="1132"/>
                    <a:pt x="1251" y="786"/>
                    <a:pt x="1620" y="286"/>
                  </a:cubicBezTo>
                  <a:cubicBezTo>
                    <a:pt x="1584" y="179"/>
                    <a:pt x="1548" y="84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 rot="-10071049">
              <a:off x="-96829" y="4114084"/>
              <a:ext cx="102660" cy="171019"/>
            </a:xfrm>
            <a:custGeom>
              <a:avLst/>
              <a:gdLst/>
              <a:ahLst/>
              <a:cxnLst/>
              <a:rect l="l" t="t" r="r" b="b"/>
              <a:pathLst>
                <a:path w="1287" h="2144" extrusionOk="0">
                  <a:moveTo>
                    <a:pt x="1048" y="0"/>
                  </a:moveTo>
                  <a:cubicBezTo>
                    <a:pt x="1024" y="608"/>
                    <a:pt x="846" y="1179"/>
                    <a:pt x="358" y="1596"/>
                  </a:cubicBezTo>
                  <a:cubicBezTo>
                    <a:pt x="239" y="1703"/>
                    <a:pt x="120" y="1798"/>
                    <a:pt x="1" y="1893"/>
                  </a:cubicBezTo>
                  <a:cubicBezTo>
                    <a:pt x="24" y="1977"/>
                    <a:pt x="60" y="2060"/>
                    <a:pt x="96" y="2143"/>
                  </a:cubicBezTo>
                  <a:cubicBezTo>
                    <a:pt x="358" y="1941"/>
                    <a:pt x="643" y="1739"/>
                    <a:pt x="858" y="1477"/>
                  </a:cubicBezTo>
                  <a:cubicBezTo>
                    <a:pt x="1108" y="1143"/>
                    <a:pt x="1227" y="750"/>
                    <a:pt x="1286" y="358"/>
                  </a:cubicBezTo>
                  <a:cubicBezTo>
                    <a:pt x="1215" y="227"/>
                    <a:pt x="1132" y="107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 rot="-10071049">
              <a:off x="-57586" y="4160269"/>
              <a:ext cx="70354" cy="207154"/>
            </a:xfrm>
            <a:custGeom>
              <a:avLst/>
              <a:gdLst/>
              <a:ahLst/>
              <a:cxnLst/>
              <a:rect l="l" t="t" r="r" b="b"/>
              <a:pathLst>
                <a:path w="882" h="2597" extrusionOk="0">
                  <a:moveTo>
                    <a:pt x="501" y="1"/>
                  </a:moveTo>
                  <a:lnTo>
                    <a:pt x="501" y="1"/>
                  </a:lnTo>
                  <a:cubicBezTo>
                    <a:pt x="643" y="477"/>
                    <a:pt x="643" y="989"/>
                    <a:pt x="489" y="1477"/>
                  </a:cubicBezTo>
                  <a:cubicBezTo>
                    <a:pt x="381" y="1799"/>
                    <a:pt x="215" y="2084"/>
                    <a:pt x="0" y="2358"/>
                  </a:cubicBezTo>
                  <a:cubicBezTo>
                    <a:pt x="36" y="2430"/>
                    <a:pt x="84" y="2513"/>
                    <a:pt x="131" y="2596"/>
                  </a:cubicBezTo>
                  <a:cubicBezTo>
                    <a:pt x="262" y="2430"/>
                    <a:pt x="405" y="2275"/>
                    <a:pt x="501" y="2096"/>
                  </a:cubicBezTo>
                  <a:cubicBezTo>
                    <a:pt x="667" y="1811"/>
                    <a:pt x="774" y="1501"/>
                    <a:pt x="834" y="1180"/>
                  </a:cubicBezTo>
                  <a:cubicBezTo>
                    <a:pt x="870" y="906"/>
                    <a:pt x="882" y="632"/>
                    <a:pt x="846" y="370"/>
                  </a:cubicBezTo>
                  <a:cubicBezTo>
                    <a:pt x="727" y="239"/>
                    <a:pt x="608" y="120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 rot="-10071049">
              <a:off x="-1742" y="4231852"/>
              <a:ext cx="46663" cy="201411"/>
            </a:xfrm>
            <a:custGeom>
              <a:avLst/>
              <a:gdLst/>
              <a:ahLst/>
              <a:cxnLst/>
              <a:rect l="l" t="t" r="r" b="b"/>
              <a:pathLst>
                <a:path w="585" h="2525" extrusionOk="0">
                  <a:moveTo>
                    <a:pt x="299" y="0"/>
                  </a:moveTo>
                  <a:lnTo>
                    <a:pt x="299" y="0"/>
                  </a:lnTo>
                  <a:cubicBezTo>
                    <a:pt x="370" y="727"/>
                    <a:pt x="156" y="1524"/>
                    <a:pt x="1" y="2262"/>
                  </a:cubicBezTo>
                  <a:cubicBezTo>
                    <a:pt x="72" y="2346"/>
                    <a:pt x="144" y="2441"/>
                    <a:pt x="215" y="2524"/>
                  </a:cubicBezTo>
                  <a:cubicBezTo>
                    <a:pt x="358" y="1774"/>
                    <a:pt x="584" y="977"/>
                    <a:pt x="572" y="227"/>
                  </a:cubicBezTo>
                  <a:cubicBezTo>
                    <a:pt x="477" y="143"/>
                    <a:pt x="382" y="72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 rot="-10071049">
              <a:off x="45857" y="4307339"/>
              <a:ext cx="49455" cy="186175"/>
            </a:xfrm>
            <a:custGeom>
              <a:avLst/>
              <a:gdLst/>
              <a:ahLst/>
              <a:cxnLst/>
              <a:rect l="l" t="t" r="r" b="b"/>
              <a:pathLst>
                <a:path w="620" h="2334" extrusionOk="0">
                  <a:moveTo>
                    <a:pt x="334" y="0"/>
                  </a:moveTo>
                  <a:cubicBezTo>
                    <a:pt x="334" y="24"/>
                    <a:pt x="334" y="60"/>
                    <a:pt x="346" y="83"/>
                  </a:cubicBezTo>
                  <a:cubicBezTo>
                    <a:pt x="381" y="512"/>
                    <a:pt x="262" y="905"/>
                    <a:pt x="143" y="1310"/>
                  </a:cubicBezTo>
                  <a:cubicBezTo>
                    <a:pt x="72" y="1572"/>
                    <a:pt x="24" y="1846"/>
                    <a:pt x="0" y="2119"/>
                  </a:cubicBezTo>
                  <a:cubicBezTo>
                    <a:pt x="84" y="2179"/>
                    <a:pt x="167" y="2250"/>
                    <a:pt x="250" y="2334"/>
                  </a:cubicBezTo>
                  <a:cubicBezTo>
                    <a:pt x="250" y="2238"/>
                    <a:pt x="262" y="2143"/>
                    <a:pt x="274" y="2060"/>
                  </a:cubicBezTo>
                  <a:cubicBezTo>
                    <a:pt x="322" y="1643"/>
                    <a:pt x="453" y="1262"/>
                    <a:pt x="548" y="857"/>
                  </a:cubicBezTo>
                  <a:cubicBezTo>
                    <a:pt x="596" y="643"/>
                    <a:pt x="619" y="429"/>
                    <a:pt x="607" y="226"/>
                  </a:cubicBezTo>
                  <a:cubicBezTo>
                    <a:pt x="512" y="143"/>
                    <a:pt x="405" y="6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 rot="-10071049">
              <a:off x="118697" y="4358618"/>
              <a:ext cx="26642" cy="117815"/>
            </a:xfrm>
            <a:custGeom>
              <a:avLst/>
              <a:gdLst/>
              <a:ahLst/>
              <a:cxnLst/>
              <a:rect l="l" t="t" r="r" b="b"/>
              <a:pathLst>
                <a:path w="334" h="1477" extrusionOk="0">
                  <a:moveTo>
                    <a:pt x="215" y="0"/>
                  </a:moveTo>
                  <a:cubicBezTo>
                    <a:pt x="131" y="60"/>
                    <a:pt x="60" y="143"/>
                    <a:pt x="0" y="214"/>
                  </a:cubicBezTo>
                  <a:cubicBezTo>
                    <a:pt x="60" y="500"/>
                    <a:pt x="60" y="810"/>
                    <a:pt x="60" y="1119"/>
                  </a:cubicBezTo>
                  <a:lnTo>
                    <a:pt x="60" y="1262"/>
                  </a:lnTo>
                  <a:cubicBezTo>
                    <a:pt x="84" y="1286"/>
                    <a:pt x="119" y="1310"/>
                    <a:pt x="143" y="1334"/>
                  </a:cubicBezTo>
                  <a:cubicBezTo>
                    <a:pt x="203" y="1369"/>
                    <a:pt x="262" y="1417"/>
                    <a:pt x="334" y="1476"/>
                  </a:cubicBezTo>
                  <a:cubicBezTo>
                    <a:pt x="322" y="1345"/>
                    <a:pt x="322" y="1226"/>
                    <a:pt x="322" y="1143"/>
                  </a:cubicBezTo>
                  <a:cubicBezTo>
                    <a:pt x="322" y="929"/>
                    <a:pt x="322" y="714"/>
                    <a:pt x="310" y="512"/>
                  </a:cubicBezTo>
                  <a:cubicBezTo>
                    <a:pt x="298" y="333"/>
                    <a:pt x="262" y="155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bg>
      <p:bgPr>
        <a:solidFill>
          <a:schemeClr val="accent6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9"/>
          <p:cNvSpPr/>
          <p:nvPr/>
        </p:nvSpPr>
        <p:spPr>
          <a:xfrm>
            <a:off x="25" y="0"/>
            <a:ext cx="9144000" cy="2124258"/>
          </a:xfrm>
          <a:custGeom>
            <a:avLst/>
            <a:gdLst/>
            <a:ahLst/>
            <a:cxnLst/>
            <a:rect l="l" t="t" r="r" b="b"/>
            <a:pathLst>
              <a:path w="23730" h="9586" extrusionOk="0">
                <a:moveTo>
                  <a:pt x="0" y="1"/>
                </a:moveTo>
                <a:cubicBezTo>
                  <a:pt x="512" y="227"/>
                  <a:pt x="1000" y="501"/>
                  <a:pt x="1453" y="846"/>
                </a:cubicBezTo>
                <a:cubicBezTo>
                  <a:pt x="2798" y="1834"/>
                  <a:pt x="3882" y="3251"/>
                  <a:pt x="4358" y="4858"/>
                </a:cubicBezTo>
                <a:cubicBezTo>
                  <a:pt x="4698" y="4772"/>
                  <a:pt x="5048" y="4742"/>
                  <a:pt x="5401" y="4742"/>
                </a:cubicBezTo>
                <a:cubicBezTo>
                  <a:pt x="5924" y="4742"/>
                  <a:pt x="6453" y="4808"/>
                  <a:pt x="6965" y="4858"/>
                </a:cubicBezTo>
                <a:cubicBezTo>
                  <a:pt x="7906" y="4954"/>
                  <a:pt x="8858" y="5180"/>
                  <a:pt x="9739" y="5561"/>
                </a:cubicBezTo>
                <a:cubicBezTo>
                  <a:pt x="11502" y="6323"/>
                  <a:pt x="12252" y="7835"/>
                  <a:pt x="12549" y="9585"/>
                </a:cubicBezTo>
                <a:cubicBezTo>
                  <a:pt x="13030" y="8858"/>
                  <a:pt x="14039" y="8189"/>
                  <a:pt x="15257" y="8189"/>
                </a:cubicBezTo>
                <a:cubicBezTo>
                  <a:pt x="15396" y="8189"/>
                  <a:pt x="15537" y="8198"/>
                  <a:pt x="15681" y="8216"/>
                </a:cubicBezTo>
                <a:cubicBezTo>
                  <a:pt x="15966" y="5525"/>
                  <a:pt x="17193" y="3465"/>
                  <a:pt x="18919" y="2084"/>
                </a:cubicBezTo>
                <a:cubicBezTo>
                  <a:pt x="19943" y="1275"/>
                  <a:pt x="21134" y="667"/>
                  <a:pt x="22396" y="298"/>
                </a:cubicBezTo>
                <a:cubicBezTo>
                  <a:pt x="22777" y="191"/>
                  <a:pt x="23253" y="60"/>
                  <a:pt x="237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9"/>
          <p:cNvSpPr/>
          <p:nvPr/>
        </p:nvSpPr>
        <p:spPr>
          <a:xfrm>
            <a:off x="3643802" y="3019275"/>
            <a:ext cx="5500225" cy="212424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9"/>
          <p:cNvSpPr/>
          <p:nvPr/>
        </p:nvSpPr>
        <p:spPr>
          <a:xfrm flipH="1">
            <a:off x="-33" y="3147476"/>
            <a:ext cx="5168308" cy="1996015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9"/>
          <p:cNvSpPr txBox="1">
            <a:spLocks noGrp="1"/>
          </p:cNvSpPr>
          <p:nvPr>
            <p:ph type="ctrTitle"/>
          </p:nvPr>
        </p:nvSpPr>
        <p:spPr>
          <a:xfrm>
            <a:off x="2408100" y="504825"/>
            <a:ext cx="43278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3" name="Google Shape;883;p19"/>
          <p:cNvSpPr txBox="1">
            <a:spLocks noGrp="1"/>
          </p:cNvSpPr>
          <p:nvPr>
            <p:ph type="subTitle" idx="1"/>
          </p:nvPr>
        </p:nvSpPr>
        <p:spPr>
          <a:xfrm>
            <a:off x="1539150" y="1409700"/>
            <a:ext cx="6065700" cy="1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84" name="Google Shape;884;p19"/>
          <p:cNvSpPr/>
          <p:nvPr/>
        </p:nvSpPr>
        <p:spPr>
          <a:xfrm>
            <a:off x="1407712" y="4471022"/>
            <a:ext cx="1880778" cy="469626"/>
          </a:xfrm>
          <a:custGeom>
            <a:avLst/>
            <a:gdLst/>
            <a:ahLst/>
            <a:cxnLst/>
            <a:rect l="l" t="t" r="r" b="b"/>
            <a:pathLst>
              <a:path w="7930" h="1980" extrusionOk="0">
                <a:moveTo>
                  <a:pt x="2901" y="0"/>
                </a:moveTo>
                <a:cubicBezTo>
                  <a:pt x="2614" y="0"/>
                  <a:pt x="2329" y="53"/>
                  <a:pt x="2060" y="122"/>
                </a:cubicBezTo>
                <a:cubicBezTo>
                  <a:pt x="1584" y="241"/>
                  <a:pt x="1131" y="456"/>
                  <a:pt x="739" y="765"/>
                </a:cubicBezTo>
                <a:cubicBezTo>
                  <a:pt x="358" y="1063"/>
                  <a:pt x="60" y="1503"/>
                  <a:pt x="0" y="1980"/>
                </a:cubicBezTo>
                <a:cubicBezTo>
                  <a:pt x="48" y="1742"/>
                  <a:pt x="155" y="1527"/>
                  <a:pt x="286" y="1325"/>
                </a:cubicBezTo>
                <a:cubicBezTo>
                  <a:pt x="429" y="1134"/>
                  <a:pt x="608" y="968"/>
                  <a:pt x="786" y="825"/>
                </a:cubicBezTo>
                <a:cubicBezTo>
                  <a:pt x="1179" y="539"/>
                  <a:pt x="1620" y="349"/>
                  <a:pt x="2084" y="241"/>
                </a:cubicBezTo>
                <a:cubicBezTo>
                  <a:pt x="2341" y="176"/>
                  <a:pt x="2605" y="132"/>
                  <a:pt x="2864" y="132"/>
                </a:cubicBezTo>
                <a:cubicBezTo>
                  <a:pt x="3074" y="132"/>
                  <a:pt x="3280" y="160"/>
                  <a:pt x="3477" y="230"/>
                </a:cubicBezTo>
                <a:cubicBezTo>
                  <a:pt x="3691" y="301"/>
                  <a:pt x="3894" y="444"/>
                  <a:pt x="4037" y="611"/>
                </a:cubicBezTo>
                <a:cubicBezTo>
                  <a:pt x="4191" y="777"/>
                  <a:pt x="4287" y="992"/>
                  <a:pt x="4299" y="1218"/>
                </a:cubicBezTo>
                <a:lnTo>
                  <a:pt x="4310" y="1420"/>
                </a:lnTo>
                <a:lnTo>
                  <a:pt x="4430" y="1253"/>
                </a:lnTo>
                <a:cubicBezTo>
                  <a:pt x="4608" y="1003"/>
                  <a:pt x="4870" y="813"/>
                  <a:pt x="5168" y="682"/>
                </a:cubicBezTo>
                <a:cubicBezTo>
                  <a:pt x="5429" y="573"/>
                  <a:pt x="5721" y="514"/>
                  <a:pt x="6015" y="514"/>
                </a:cubicBezTo>
                <a:cubicBezTo>
                  <a:pt x="6042" y="514"/>
                  <a:pt x="6069" y="514"/>
                  <a:pt x="6096" y="515"/>
                </a:cubicBezTo>
                <a:cubicBezTo>
                  <a:pt x="6418" y="515"/>
                  <a:pt x="6739" y="587"/>
                  <a:pt x="7049" y="694"/>
                </a:cubicBezTo>
                <a:cubicBezTo>
                  <a:pt x="7347" y="801"/>
                  <a:pt x="7644" y="944"/>
                  <a:pt x="7930" y="1111"/>
                </a:cubicBezTo>
                <a:cubicBezTo>
                  <a:pt x="7656" y="932"/>
                  <a:pt x="7370" y="765"/>
                  <a:pt x="7061" y="634"/>
                </a:cubicBezTo>
                <a:cubicBezTo>
                  <a:pt x="6763" y="515"/>
                  <a:pt x="6430" y="432"/>
                  <a:pt x="6096" y="408"/>
                </a:cubicBezTo>
                <a:cubicBezTo>
                  <a:pt x="6064" y="407"/>
                  <a:pt x="6031" y="406"/>
                  <a:pt x="5998" y="406"/>
                </a:cubicBezTo>
                <a:cubicBezTo>
                  <a:pt x="5698" y="406"/>
                  <a:pt x="5399" y="457"/>
                  <a:pt x="5120" y="575"/>
                </a:cubicBezTo>
                <a:cubicBezTo>
                  <a:pt x="4853" y="674"/>
                  <a:pt x="4610" y="830"/>
                  <a:pt x="4420" y="1045"/>
                </a:cubicBezTo>
                <a:lnTo>
                  <a:pt x="4420" y="1045"/>
                </a:lnTo>
                <a:cubicBezTo>
                  <a:pt x="4379" y="847"/>
                  <a:pt x="4285" y="663"/>
                  <a:pt x="4156" y="515"/>
                </a:cubicBezTo>
                <a:cubicBezTo>
                  <a:pt x="3989" y="325"/>
                  <a:pt x="3763" y="182"/>
                  <a:pt x="3525" y="99"/>
                </a:cubicBezTo>
                <a:cubicBezTo>
                  <a:pt x="3319" y="28"/>
                  <a:pt x="3110" y="0"/>
                  <a:pt x="2901" y="0"/>
                </a:cubicBezTo>
                <a:close/>
              </a:path>
            </a:pathLst>
          </a:custGeom>
          <a:solidFill>
            <a:srgbClr val="EDC182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9"/>
          <p:cNvSpPr/>
          <p:nvPr/>
        </p:nvSpPr>
        <p:spPr>
          <a:xfrm rot="190309">
            <a:off x="5562937" y="4331096"/>
            <a:ext cx="1470472" cy="367154"/>
          </a:xfrm>
          <a:custGeom>
            <a:avLst/>
            <a:gdLst/>
            <a:ahLst/>
            <a:cxnLst/>
            <a:rect l="l" t="t" r="r" b="b"/>
            <a:pathLst>
              <a:path w="7930" h="1980" extrusionOk="0">
                <a:moveTo>
                  <a:pt x="2901" y="0"/>
                </a:moveTo>
                <a:cubicBezTo>
                  <a:pt x="2614" y="0"/>
                  <a:pt x="2329" y="53"/>
                  <a:pt x="2060" y="122"/>
                </a:cubicBezTo>
                <a:cubicBezTo>
                  <a:pt x="1584" y="241"/>
                  <a:pt x="1131" y="456"/>
                  <a:pt x="739" y="765"/>
                </a:cubicBezTo>
                <a:cubicBezTo>
                  <a:pt x="358" y="1063"/>
                  <a:pt x="60" y="1503"/>
                  <a:pt x="0" y="1980"/>
                </a:cubicBezTo>
                <a:cubicBezTo>
                  <a:pt x="48" y="1742"/>
                  <a:pt x="155" y="1527"/>
                  <a:pt x="286" y="1325"/>
                </a:cubicBezTo>
                <a:cubicBezTo>
                  <a:pt x="429" y="1134"/>
                  <a:pt x="608" y="968"/>
                  <a:pt x="786" y="825"/>
                </a:cubicBezTo>
                <a:cubicBezTo>
                  <a:pt x="1179" y="539"/>
                  <a:pt x="1620" y="349"/>
                  <a:pt x="2084" y="241"/>
                </a:cubicBezTo>
                <a:cubicBezTo>
                  <a:pt x="2341" y="176"/>
                  <a:pt x="2605" y="132"/>
                  <a:pt x="2864" y="132"/>
                </a:cubicBezTo>
                <a:cubicBezTo>
                  <a:pt x="3074" y="132"/>
                  <a:pt x="3280" y="160"/>
                  <a:pt x="3477" y="230"/>
                </a:cubicBezTo>
                <a:cubicBezTo>
                  <a:pt x="3691" y="301"/>
                  <a:pt x="3894" y="444"/>
                  <a:pt x="4037" y="611"/>
                </a:cubicBezTo>
                <a:cubicBezTo>
                  <a:pt x="4191" y="777"/>
                  <a:pt x="4287" y="992"/>
                  <a:pt x="4299" y="1218"/>
                </a:cubicBezTo>
                <a:lnTo>
                  <a:pt x="4310" y="1420"/>
                </a:lnTo>
                <a:lnTo>
                  <a:pt x="4430" y="1253"/>
                </a:lnTo>
                <a:cubicBezTo>
                  <a:pt x="4608" y="1003"/>
                  <a:pt x="4870" y="813"/>
                  <a:pt x="5168" y="682"/>
                </a:cubicBezTo>
                <a:cubicBezTo>
                  <a:pt x="5429" y="573"/>
                  <a:pt x="5721" y="514"/>
                  <a:pt x="6015" y="514"/>
                </a:cubicBezTo>
                <a:cubicBezTo>
                  <a:pt x="6042" y="514"/>
                  <a:pt x="6069" y="514"/>
                  <a:pt x="6096" y="515"/>
                </a:cubicBezTo>
                <a:cubicBezTo>
                  <a:pt x="6418" y="515"/>
                  <a:pt x="6739" y="587"/>
                  <a:pt x="7049" y="694"/>
                </a:cubicBezTo>
                <a:cubicBezTo>
                  <a:pt x="7347" y="801"/>
                  <a:pt x="7644" y="944"/>
                  <a:pt x="7930" y="1111"/>
                </a:cubicBezTo>
                <a:cubicBezTo>
                  <a:pt x="7656" y="932"/>
                  <a:pt x="7370" y="765"/>
                  <a:pt x="7061" y="634"/>
                </a:cubicBezTo>
                <a:cubicBezTo>
                  <a:pt x="6763" y="515"/>
                  <a:pt x="6430" y="432"/>
                  <a:pt x="6096" y="408"/>
                </a:cubicBezTo>
                <a:cubicBezTo>
                  <a:pt x="6064" y="407"/>
                  <a:pt x="6031" y="406"/>
                  <a:pt x="5998" y="406"/>
                </a:cubicBezTo>
                <a:cubicBezTo>
                  <a:pt x="5698" y="406"/>
                  <a:pt x="5399" y="457"/>
                  <a:pt x="5120" y="575"/>
                </a:cubicBezTo>
                <a:cubicBezTo>
                  <a:pt x="4853" y="674"/>
                  <a:pt x="4610" y="830"/>
                  <a:pt x="4420" y="1045"/>
                </a:cubicBezTo>
                <a:lnTo>
                  <a:pt x="4420" y="1045"/>
                </a:lnTo>
                <a:cubicBezTo>
                  <a:pt x="4379" y="847"/>
                  <a:pt x="4285" y="663"/>
                  <a:pt x="4156" y="515"/>
                </a:cubicBezTo>
                <a:cubicBezTo>
                  <a:pt x="3989" y="325"/>
                  <a:pt x="3763" y="182"/>
                  <a:pt x="3525" y="99"/>
                </a:cubicBezTo>
                <a:cubicBezTo>
                  <a:pt x="3319" y="28"/>
                  <a:pt x="3110" y="0"/>
                  <a:pt x="2901" y="0"/>
                </a:cubicBezTo>
                <a:close/>
              </a:path>
            </a:pathLst>
          </a:custGeom>
          <a:solidFill>
            <a:srgbClr val="EDC182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19"/>
          <p:cNvGrpSpPr/>
          <p:nvPr/>
        </p:nvGrpSpPr>
        <p:grpSpPr>
          <a:xfrm>
            <a:off x="112914" y="2189795"/>
            <a:ext cx="1072823" cy="1952794"/>
            <a:chOff x="7722862" y="3180209"/>
            <a:chExt cx="1157930" cy="2107711"/>
          </a:xfrm>
        </p:grpSpPr>
        <p:sp>
          <p:nvSpPr>
            <p:cNvPr id="887" name="Google Shape;887;p19"/>
            <p:cNvSpPr/>
            <p:nvPr/>
          </p:nvSpPr>
          <p:spPr>
            <a:xfrm rot="-138041">
              <a:off x="8128758" y="3194237"/>
              <a:ext cx="725627" cy="1330088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7722862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19"/>
          <p:cNvGrpSpPr/>
          <p:nvPr/>
        </p:nvGrpSpPr>
        <p:grpSpPr>
          <a:xfrm>
            <a:off x="657112" y="2189800"/>
            <a:ext cx="1564321" cy="2459651"/>
            <a:chOff x="569275" y="2179025"/>
            <a:chExt cx="1564321" cy="2459651"/>
          </a:xfrm>
        </p:grpSpPr>
        <p:sp>
          <p:nvSpPr>
            <p:cNvPr id="890" name="Google Shape;890;p19"/>
            <p:cNvSpPr/>
            <p:nvPr/>
          </p:nvSpPr>
          <p:spPr>
            <a:xfrm>
              <a:off x="1166885" y="4099055"/>
              <a:ext cx="300071" cy="539621"/>
            </a:xfrm>
            <a:custGeom>
              <a:avLst/>
              <a:gdLst/>
              <a:ahLst/>
              <a:cxnLst/>
              <a:rect l="l" t="t" r="r" b="b"/>
              <a:pathLst>
                <a:path w="1656" h="2978" extrusionOk="0">
                  <a:moveTo>
                    <a:pt x="298" y="1"/>
                  </a:moveTo>
                  <a:lnTo>
                    <a:pt x="0" y="2977"/>
                  </a:lnTo>
                  <a:lnTo>
                    <a:pt x="1655" y="2977"/>
                  </a:lnTo>
                  <a:lnTo>
                    <a:pt x="1500" y="14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569275" y="3376416"/>
              <a:ext cx="1564321" cy="809069"/>
            </a:xfrm>
            <a:custGeom>
              <a:avLst/>
              <a:gdLst/>
              <a:ahLst/>
              <a:cxnLst/>
              <a:rect l="l" t="t" r="r" b="b"/>
              <a:pathLst>
                <a:path w="8633" h="4465" extrusionOk="0">
                  <a:moveTo>
                    <a:pt x="2286" y="0"/>
                  </a:moveTo>
                  <a:lnTo>
                    <a:pt x="0" y="4239"/>
                  </a:lnTo>
                  <a:lnTo>
                    <a:pt x="8632" y="4465"/>
                  </a:lnTo>
                  <a:lnTo>
                    <a:pt x="8632" y="4465"/>
                  </a:lnTo>
                  <a:lnTo>
                    <a:pt x="6632" y="334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847604" y="3402328"/>
              <a:ext cx="1007667" cy="224510"/>
            </a:xfrm>
            <a:custGeom>
              <a:avLst/>
              <a:gdLst/>
              <a:ahLst/>
              <a:cxnLst/>
              <a:rect l="l" t="t" r="r" b="b"/>
              <a:pathLst>
                <a:path w="5561" h="1239" extrusionOk="0">
                  <a:moveTo>
                    <a:pt x="2572" y="0"/>
                  </a:moveTo>
                  <a:lnTo>
                    <a:pt x="536" y="238"/>
                  </a:lnTo>
                  <a:lnTo>
                    <a:pt x="0" y="1238"/>
                  </a:lnTo>
                  <a:lnTo>
                    <a:pt x="5560" y="1167"/>
                  </a:lnTo>
                  <a:lnTo>
                    <a:pt x="5096" y="191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748304" y="2776633"/>
              <a:ext cx="1171655" cy="783338"/>
            </a:xfrm>
            <a:custGeom>
              <a:avLst/>
              <a:gdLst/>
              <a:ahLst/>
              <a:cxnLst/>
              <a:rect l="l" t="t" r="r" b="b"/>
              <a:pathLst>
                <a:path w="6466" h="4323" extrusionOk="0">
                  <a:moveTo>
                    <a:pt x="4691" y="0"/>
                  </a:moveTo>
                  <a:lnTo>
                    <a:pt x="1965" y="417"/>
                  </a:lnTo>
                  <a:lnTo>
                    <a:pt x="0" y="4322"/>
                  </a:lnTo>
                  <a:lnTo>
                    <a:pt x="6465" y="3870"/>
                  </a:lnTo>
                  <a:lnTo>
                    <a:pt x="4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738779" y="3286642"/>
              <a:ext cx="515702" cy="282857"/>
            </a:xfrm>
            <a:custGeom>
              <a:avLst/>
              <a:gdLst/>
              <a:ahLst/>
              <a:cxnLst/>
              <a:rect l="l" t="t" r="r" b="b"/>
              <a:pathLst>
                <a:path w="2846" h="1561" extrusionOk="0">
                  <a:moveTo>
                    <a:pt x="786" y="0"/>
                  </a:moveTo>
                  <a:lnTo>
                    <a:pt x="0" y="1560"/>
                  </a:lnTo>
                  <a:lnTo>
                    <a:pt x="2846" y="1370"/>
                  </a:lnTo>
                  <a:cubicBezTo>
                    <a:pt x="2834" y="1322"/>
                    <a:pt x="2822" y="1286"/>
                    <a:pt x="2786" y="1251"/>
                  </a:cubicBezTo>
                  <a:cubicBezTo>
                    <a:pt x="2715" y="1191"/>
                    <a:pt x="2608" y="1179"/>
                    <a:pt x="2513" y="1167"/>
                  </a:cubicBezTo>
                  <a:cubicBezTo>
                    <a:pt x="2251" y="1155"/>
                    <a:pt x="1989" y="1120"/>
                    <a:pt x="1739" y="1072"/>
                  </a:cubicBezTo>
                  <a:cubicBezTo>
                    <a:pt x="1536" y="1036"/>
                    <a:pt x="1310" y="965"/>
                    <a:pt x="1191" y="798"/>
                  </a:cubicBezTo>
                  <a:cubicBezTo>
                    <a:pt x="1060" y="620"/>
                    <a:pt x="953" y="25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1013587" y="2776633"/>
              <a:ext cx="703609" cy="258938"/>
            </a:xfrm>
            <a:custGeom>
              <a:avLst/>
              <a:gdLst/>
              <a:ahLst/>
              <a:cxnLst/>
              <a:rect l="l" t="t" r="r" b="b"/>
              <a:pathLst>
                <a:path w="3883" h="1429" extrusionOk="0">
                  <a:moveTo>
                    <a:pt x="3227" y="0"/>
                  </a:moveTo>
                  <a:lnTo>
                    <a:pt x="501" y="417"/>
                  </a:lnTo>
                  <a:lnTo>
                    <a:pt x="1" y="1405"/>
                  </a:lnTo>
                  <a:lnTo>
                    <a:pt x="3882" y="1429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907945" y="2179025"/>
              <a:ext cx="949501" cy="815592"/>
            </a:xfrm>
            <a:custGeom>
              <a:avLst/>
              <a:gdLst/>
              <a:ahLst/>
              <a:cxnLst/>
              <a:rect l="l" t="t" r="r" b="b"/>
              <a:pathLst>
                <a:path w="5240" h="4501" extrusionOk="0">
                  <a:moveTo>
                    <a:pt x="2620" y="0"/>
                  </a:moveTo>
                  <a:lnTo>
                    <a:pt x="0" y="3894"/>
                  </a:lnTo>
                  <a:lnTo>
                    <a:pt x="5239" y="4501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1274701" y="2179025"/>
              <a:ext cx="418759" cy="535091"/>
            </a:xfrm>
            <a:custGeom>
              <a:avLst/>
              <a:gdLst/>
              <a:ahLst/>
              <a:cxnLst/>
              <a:rect l="l" t="t" r="r" b="b"/>
              <a:pathLst>
                <a:path w="2311" h="2953" extrusionOk="0">
                  <a:moveTo>
                    <a:pt x="596" y="0"/>
                  </a:moveTo>
                  <a:lnTo>
                    <a:pt x="0" y="893"/>
                  </a:lnTo>
                  <a:cubicBezTo>
                    <a:pt x="262" y="1096"/>
                    <a:pt x="596" y="977"/>
                    <a:pt x="858" y="1179"/>
                  </a:cubicBezTo>
                  <a:cubicBezTo>
                    <a:pt x="1132" y="1369"/>
                    <a:pt x="1024" y="1893"/>
                    <a:pt x="1334" y="2036"/>
                  </a:cubicBezTo>
                  <a:cubicBezTo>
                    <a:pt x="1393" y="2060"/>
                    <a:pt x="1453" y="2060"/>
                    <a:pt x="1501" y="2096"/>
                  </a:cubicBezTo>
                  <a:cubicBezTo>
                    <a:pt x="1608" y="2155"/>
                    <a:pt x="1644" y="2298"/>
                    <a:pt x="1703" y="2417"/>
                  </a:cubicBezTo>
                  <a:cubicBezTo>
                    <a:pt x="1810" y="2667"/>
                    <a:pt x="2048" y="2870"/>
                    <a:pt x="2310" y="2953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8" name="Google Shape;898;p19"/>
            <p:cNvGrpSpPr/>
            <p:nvPr/>
          </p:nvGrpSpPr>
          <p:grpSpPr>
            <a:xfrm>
              <a:off x="1180099" y="2487420"/>
              <a:ext cx="263858" cy="255896"/>
              <a:chOff x="1264000" y="2555823"/>
              <a:chExt cx="703621" cy="682389"/>
            </a:xfrm>
          </p:grpSpPr>
          <p:sp>
            <p:nvSpPr>
              <p:cNvPr id="899" name="Google Shape;899;p19"/>
              <p:cNvSpPr/>
              <p:nvPr/>
            </p:nvSpPr>
            <p:spPr>
              <a:xfrm>
                <a:off x="1264000" y="2555823"/>
                <a:ext cx="703621" cy="682389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342" extrusionOk="0">
                    <a:moveTo>
                      <a:pt x="6621" y="0"/>
                    </a:moveTo>
                    <a:cubicBezTo>
                      <a:pt x="5131" y="0"/>
                      <a:pt x="6579" y="4970"/>
                      <a:pt x="6579" y="4970"/>
                    </a:cubicBezTo>
                    <a:cubicBezTo>
                      <a:pt x="6579" y="4970"/>
                      <a:pt x="4030" y="1030"/>
                      <a:pt x="2901" y="1030"/>
                    </a:cubicBezTo>
                    <a:cubicBezTo>
                      <a:pt x="2755" y="1030"/>
                      <a:pt x="2633" y="1095"/>
                      <a:pt x="2543" y="1244"/>
                    </a:cubicBezTo>
                    <a:cubicBezTo>
                      <a:pt x="1579" y="2839"/>
                      <a:pt x="5674" y="5339"/>
                      <a:pt x="5674" y="5339"/>
                    </a:cubicBezTo>
                    <a:cubicBezTo>
                      <a:pt x="5674" y="5339"/>
                      <a:pt x="4362" y="5133"/>
                      <a:pt x="3000" y="5133"/>
                    </a:cubicBezTo>
                    <a:cubicBezTo>
                      <a:pt x="1529" y="5133"/>
                      <a:pt x="1" y="5374"/>
                      <a:pt x="7" y="6375"/>
                    </a:cubicBezTo>
                    <a:cubicBezTo>
                      <a:pt x="11" y="6834"/>
                      <a:pt x="613" y="6989"/>
                      <a:pt x="1429" y="6989"/>
                    </a:cubicBezTo>
                    <a:cubicBezTo>
                      <a:pt x="3156" y="6989"/>
                      <a:pt x="5841" y="6292"/>
                      <a:pt x="5841" y="6292"/>
                    </a:cubicBezTo>
                    <a:lnTo>
                      <a:pt x="5841" y="6292"/>
                    </a:lnTo>
                    <a:cubicBezTo>
                      <a:pt x="5841" y="6292"/>
                      <a:pt x="1483" y="9721"/>
                      <a:pt x="2341" y="10900"/>
                    </a:cubicBezTo>
                    <a:cubicBezTo>
                      <a:pt x="2426" y="11018"/>
                      <a:pt x="2535" y="11072"/>
                      <a:pt x="2663" y="11072"/>
                    </a:cubicBezTo>
                    <a:cubicBezTo>
                      <a:pt x="3808" y="11072"/>
                      <a:pt x="6436" y="6817"/>
                      <a:pt x="6436" y="6816"/>
                    </a:cubicBezTo>
                    <a:lnTo>
                      <a:pt x="6436" y="6816"/>
                    </a:lnTo>
                    <a:cubicBezTo>
                      <a:pt x="6436" y="6817"/>
                      <a:pt x="5044" y="12281"/>
                      <a:pt x="6710" y="12340"/>
                    </a:cubicBezTo>
                    <a:cubicBezTo>
                      <a:pt x="6721" y="12341"/>
                      <a:pt x="6732" y="12341"/>
                      <a:pt x="6743" y="12341"/>
                    </a:cubicBezTo>
                    <a:cubicBezTo>
                      <a:pt x="8361" y="12341"/>
                      <a:pt x="7175" y="6971"/>
                      <a:pt x="7175" y="6971"/>
                    </a:cubicBezTo>
                    <a:lnTo>
                      <a:pt x="7175" y="6971"/>
                    </a:lnTo>
                    <a:cubicBezTo>
                      <a:pt x="7175" y="6971"/>
                      <a:pt x="9167" y="10543"/>
                      <a:pt x="10606" y="10543"/>
                    </a:cubicBezTo>
                    <a:cubicBezTo>
                      <a:pt x="10791" y="10543"/>
                      <a:pt x="10966" y="10485"/>
                      <a:pt x="11127" y="10352"/>
                    </a:cubicBezTo>
                    <a:cubicBezTo>
                      <a:pt x="12544" y="9173"/>
                      <a:pt x="7675" y="6280"/>
                      <a:pt x="7675" y="6280"/>
                    </a:cubicBezTo>
                    <a:lnTo>
                      <a:pt x="7675" y="6280"/>
                    </a:lnTo>
                    <a:cubicBezTo>
                      <a:pt x="7675" y="6280"/>
                      <a:pt x="8749" y="6452"/>
                      <a:pt x="9899" y="6452"/>
                    </a:cubicBezTo>
                    <a:cubicBezTo>
                      <a:pt x="11150" y="6452"/>
                      <a:pt x="12491" y="6249"/>
                      <a:pt x="12640" y="5399"/>
                    </a:cubicBezTo>
                    <a:cubicBezTo>
                      <a:pt x="12725" y="4890"/>
                      <a:pt x="12285" y="4715"/>
                      <a:pt x="11640" y="4715"/>
                    </a:cubicBezTo>
                    <a:cubicBezTo>
                      <a:pt x="10217" y="4715"/>
                      <a:pt x="7794" y="5566"/>
                      <a:pt x="7794" y="5566"/>
                    </a:cubicBezTo>
                    <a:cubicBezTo>
                      <a:pt x="7794" y="5566"/>
                      <a:pt x="12259" y="3304"/>
                      <a:pt x="11104" y="1803"/>
                    </a:cubicBezTo>
                    <a:cubicBezTo>
                      <a:pt x="10946" y="1597"/>
                      <a:pt x="10760" y="1507"/>
                      <a:pt x="10556" y="1507"/>
                    </a:cubicBezTo>
                    <a:cubicBezTo>
                      <a:pt x="9282" y="1507"/>
                      <a:pt x="7317" y="4994"/>
                      <a:pt x="7317" y="4994"/>
                    </a:cubicBezTo>
                    <a:cubicBezTo>
                      <a:pt x="7317" y="4994"/>
                      <a:pt x="8532" y="363"/>
                      <a:pt x="6782" y="17"/>
                    </a:cubicBezTo>
                    <a:cubicBezTo>
                      <a:pt x="6725" y="6"/>
                      <a:pt x="6671" y="0"/>
                      <a:pt x="6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9"/>
              <p:cNvSpPr/>
              <p:nvPr/>
            </p:nvSpPr>
            <p:spPr>
              <a:xfrm>
                <a:off x="1590879" y="2847206"/>
                <a:ext cx="86971" cy="7790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9" extrusionOk="0">
                    <a:moveTo>
                      <a:pt x="791" y="1"/>
                    </a:moveTo>
                    <a:cubicBezTo>
                      <a:pt x="619" y="1"/>
                      <a:pt x="447" y="63"/>
                      <a:pt x="310" y="189"/>
                    </a:cubicBezTo>
                    <a:cubicBezTo>
                      <a:pt x="24" y="450"/>
                      <a:pt x="1" y="891"/>
                      <a:pt x="262" y="1189"/>
                    </a:cubicBezTo>
                    <a:cubicBezTo>
                      <a:pt x="407" y="1333"/>
                      <a:pt x="598" y="1408"/>
                      <a:pt x="788" y="1408"/>
                    </a:cubicBezTo>
                    <a:cubicBezTo>
                      <a:pt x="958" y="1408"/>
                      <a:pt x="1128" y="1348"/>
                      <a:pt x="1263" y="1224"/>
                    </a:cubicBezTo>
                    <a:cubicBezTo>
                      <a:pt x="1548" y="962"/>
                      <a:pt x="1572" y="510"/>
                      <a:pt x="1310" y="224"/>
                    </a:cubicBezTo>
                    <a:cubicBezTo>
                      <a:pt x="1167" y="75"/>
                      <a:pt x="979" y="1"/>
                      <a:pt x="791" y="1"/>
                    </a:cubicBezTo>
                    <a:close/>
                  </a:path>
                </a:pathLst>
              </a:custGeom>
              <a:solidFill>
                <a:srgbClr val="FF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1" name="Google Shape;901;p19"/>
            <p:cNvGrpSpPr/>
            <p:nvPr/>
          </p:nvGrpSpPr>
          <p:grpSpPr>
            <a:xfrm>
              <a:off x="1443956" y="2741383"/>
              <a:ext cx="194621" cy="188749"/>
              <a:chOff x="1264000" y="2555823"/>
              <a:chExt cx="703621" cy="682389"/>
            </a:xfrm>
          </p:grpSpPr>
          <p:sp>
            <p:nvSpPr>
              <p:cNvPr id="902" name="Google Shape;902;p19"/>
              <p:cNvSpPr/>
              <p:nvPr/>
            </p:nvSpPr>
            <p:spPr>
              <a:xfrm>
                <a:off x="1264000" y="2555823"/>
                <a:ext cx="703621" cy="682389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342" extrusionOk="0">
                    <a:moveTo>
                      <a:pt x="6621" y="0"/>
                    </a:moveTo>
                    <a:cubicBezTo>
                      <a:pt x="5131" y="0"/>
                      <a:pt x="6579" y="4970"/>
                      <a:pt x="6579" y="4970"/>
                    </a:cubicBezTo>
                    <a:cubicBezTo>
                      <a:pt x="6579" y="4970"/>
                      <a:pt x="4030" y="1030"/>
                      <a:pt x="2901" y="1030"/>
                    </a:cubicBezTo>
                    <a:cubicBezTo>
                      <a:pt x="2755" y="1030"/>
                      <a:pt x="2633" y="1095"/>
                      <a:pt x="2543" y="1244"/>
                    </a:cubicBezTo>
                    <a:cubicBezTo>
                      <a:pt x="1579" y="2839"/>
                      <a:pt x="5674" y="5339"/>
                      <a:pt x="5674" y="5339"/>
                    </a:cubicBezTo>
                    <a:cubicBezTo>
                      <a:pt x="5674" y="5339"/>
                      <a:pt x="4362" y="5133"/>
                      <a:pt x="3000" y="5133"/>
                    </a:cubicBezTo>
                    <a:cubicBezTo>
                      <a:pt x="1529" y="5133"/>
                      <a:pt x="1" y="5374"/>
                      <a:pt x="7" y="6375"/>
                    </a:cubicBezTo>
                    <a:cubicBezTo>
                      <a:pt x="11" y="6834"/>
                      <a:pt x="613" y="6989"/>
                      <a:pt x="1429" y="6989"/>
                    </a:cubicBezTo>
                    <a:cubicBezTo>
                      <a:pt x="3156" y="6989"/>
                      <a:pt x="5841" y="6292"/>
                      <a:pt x="5841" y="6292"/>
                    </a:cubicBezTo>
                    <a:lnTo>
                      <a:pt x="5841" y="6292"/>
                    </a:lnTo>
                    <a:cubicBezTo>
                      <a:pt x="5841" y="6292"/>
                      <a:pt x="1483" y="9721"/>
                      <a:pt x="2341" y="10900"/>
                    </a:cubicBezTo>
                    <a:cubicBezTo>
                      <a:pt x="2426" y="11018"/>
                      <a:pt x="2535" y="11072"/>
                      <a:pt x="2663" y="11072"/>
                    </a:cubicBezTo>
                    <a:cubicBezTo>
                      <a:pt x="3808" y="11072"/>
                      <a:pt x="6436" y="6817"/>
                      <a:pt x="6436" y="6816"/>
                    </a:cubicBezTo>
                    <a:lnTo>
                      <a:pt x="6436" y="6816"/>
                    </a:lnTo>
                    <a:cubicBezTo>
                      <a:pt x="6436" y="6817"/>
                      <a:pt x="5044" y="12281"/>
                      <a:pt x="6710" y="12340"/>
                    </a:cubicBezTo>
                    <a:cubicBezTo>
                      <a:pt x="6721" y="12341"/>
                      <a:pt x="6732" y="12341"/>
                      <a:pt x="6743" y="12341"/>
                    </a:cubicBezTo>
                    <a:cubicBezTo>
                      <a:pt x="8361" y="12341"/>
                      <a:pt x="7175" y="6971"/>
                      <a:pt x="7175" y="6971"/>
                    </a:cubicBezTo>
                    <a:lnTo>
                      <a:pt x="7175" y="6971"/>
                    </a:lnTo>
                    <a:cubicBezTo>
                      <a:pt x="7175" y="6971"/>
                      <a:pt x="9167" y="10543"/>
                      <a:pt x="10606" y="10543"/>
                    </a:cubicBezTo>
                    <a:cubicBezTo>
                      <a:pt x="10791" y="10543"/>
                      <a:pt x="10966" y="10485"/>
                      <a:pt x="11127" y="10352"/>
                    </a:cubicBezTo>
                    <a:cubicBezTo>
                      <a:pt x="12544" y="9173"/>
                      <a:pt x="7675" y="6280"/>
                      <a:pt x="7675" y="6280"/>
                    </a:cubicBezTo>
                    <a:lnTo>
                      <a:pt x="7675" y="6280"/>
                    </a:lnTo>
                    <a:cubicBezTo>
                      <a:pt x="7675" y="6280"/>
                      <a:pt x="8749" y="6452"/>
                      <a:pt x="9899" y="6452"/>
                    </a:cubicBezTo>
                    <a:cubicBezTo>
                      <a:pt x="11150" y="6452"/>
                      <a:pt x="12491" y="6249"/>
                      <a:pt x="12640" y="5399"/>
                    </a:cubicBezTo>
                    <a:cubicBezTo>
                      <a:pt x="12725" y="4890"/>
                      <a:pt x="12285" y="4715"/>
                      <a:pt x="11640" y="4715"/>
                    </a:cubicBezTo>
                    <a:cubicBezTo>
                      <a:pt x="10217" y="4715"/>
                      <a:pt x="7794" y="5566"/>
                      <a:pt x="7794" y="5566"/>
                    </a:cubicBezTo>
                    <a:cubicBezTo>
                      <a:pt x="7794" y="5566"/>
                      <a:pt x="12259" y="3304"/>
                      <a:pt x="11104" y="1803"/>
                    </a:cubicBezTo>
                    <a:cubicBezTo>
                      <a:pt x="10946" y="1597"/>
                      <a:pt x="10760" y="1507"/>
                      <a:pt x="10556" y="1507"/>
                    </a:cubicBezTo>
                    <a:cubicBezTo>
                      <a:pt x="9282" y="1507"/>
                      <a:pt x="7317" y="4994"/>
                      <a:pt x="7317" y="4994"/>
                    </a:cubicBezTo>
                    <a:cubicBezTo>
                      <a:pt x="7317" y="4994"/>
                      <a:pt x="8532" y="363"/>
                      <a:pt x="6782" y="17"/>
                    </a:cubicBezTo>
                    <a:cubicBezTo>
                      <a:pt x="6725" y="6"/>
                      <a:pt x="6671" y="0"/>
                      <a:pt x="66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9"/>
              <p:cNvSpPr/>
              <p:nvPr/>
            </p:nvSpPr>
            <p:spPr>
              <a:xfrm>
                <a:off x="1590879" y="2847206"/>
                <a:ext cx="86971" cy="7790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9" extrusionOk="0">
                    <a:moveTo>
                      <a:pt x="791" y="1"/>
                    </a:moveTo>
                    <a:cubicBezTo>
                      <a:pt x="619" y="1"/>
                      <a:pt x="447" y="63"/>
                      <a:pt x="310" y="189"/>
                    </a:cubicBezTo>
                    <a:cubicBezTo>
                      <a:pt x="24" y="450"/>
                      <a:pt x="1" y="891"/>
                      <a:pt x="262" y="1189"/>
                    </a:cubicBezTo>
                    <a:cubicBezTo>
                      <a:pt x="407" y="1333"/>
                      <a:pt x="598" y="1408"/>
                      <a:pt x="788" y="1408"/>
                    </a:cubicBezTo>
                    <a:cubicBezTo>
                      <a:pt x="958" y="1408"/>
                      <a:pt x="1128" y="1348"/>
                      <a:pt x="1263" y="1224"/>
                    </a:cubicBezTo>
                    <a:cubicBezTo>
                      <a:pt x="1548" y="962"/>
                      <a:pt x="1572" y="510"/>
                      <a:pt x="1310" y="224"/>
                    </a:cubicBezTo>
                    <a:cubicBezTo>
                      <a:pt x="1167" y="75"/>
                      <a:pt x="979" y="1"/>
                      <a:pt x="791" y="1"/>
                    </a:cubicBezTo>
                    <a:close/>
                  </a:path>
                </a:pathLst>
              </a:custGeom>
              <a:solidFill>
                <a:srgbClr val="FF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4" name="Google Shape;904;p19"/>
            <p:cNvGrpSpPr/>
            <p:nvPr/>
          </p:nvGrpSpPr>
          <p:grpSpPr>
            <a:xfrm>
              <a:off x="1600030" y="3771458"/>
              <a:ext cx="286655" cy="278005"/>
              <a:chOff x="1264000" y="2555823"/>
              <a:chExt cx="703621" cy="682389"/>
            </a:xfrm>
          </p:grpSpPr>
          <p:sp>
            <p:nvSpPr>
              <p:cNvPr id="905" name="Google Shape;905;p19"/>
              <p:cNvSpPr/>
              <p:nvPr/>
            </p:nvSpPr>
            <p:spPr>
              <a:xfrm>
                <a:off x="1264000" y="2555823"/>
                <a:ext cx="703621" cy="682389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342" extrusionOk="0">
                    <a:moveTo>
                      <a:pt x="6621" y="0"/>
                    </a:moveTo>
                    <a:cubicBezTo>
                      <a:pt x="5131" y="0"/>
                      <a:pt x="6579" y="4970"/>
                      <a:pt x="6579" y="4970"/>
                    </a:cubicBezTo>
                    <a:cubicBezTo>
                      <a:pt x="6579" y="4970"/>
                      <a:pt x="4030" y="1030"/>
                      <a:pt x="2901" y="1030"/>
                    </a:cubicBezTo>
                    <a:cubicBezTo>
                      <a:pt x="2755" y="1030"/>
                      <a:pt x="2633" y="1095"/>
                      <a:pt x="2543" y="1244"/>
                    </a:cubicBezTo>
                    <a:cubicBezTo>
                      <a:pt x="1579" y="2839"/>
                      <a:pt x="5674" y="5339"/>
                      <a:pt x="5674" y="5339"/>
                    </a:cubicBezTo>
                    <a:cubicBezTo>
                      <a:pt x="5674" y="5339"/>
                      <a:pt x="4362" y="5133"/>
                      <a:pt x="3000" y="5133"/>
                    </a:cubicBezTo>
                    <a:cubicBezTo>
                      <a:pt x="1529" y="5133"/>
                      <a:pt x="1" y="5374"/>
                      <a:pt x="7" y="6375"/>
                    </a:cubicBezTo>
                    <a:cubicBezTo>
                      <a:pt x="11" y="6834"/>
                      <a:pt x="613" y="6989"/>
                      <a:pt x="1429" y="6989"/>
                    </a:cubicBezTo>
                    <a:cubicBezTo>
                      <a:pt x="3156" y="6989"/>
                      <a:pt x="5841" y="6292"/>
                      <a:pt x="5841" y="6292"/>
                    </a:cubicBezTo>
                    <a:lnTo>
                      <a:pt x="5841" y="6292"/>
                    </a:lnTo>
                    <a:cubicBezTo>
                      <a:pt x="5841" y="6292"/>
                      <a:pt x="1483" y="9721"/>
                      <a:pt x="2341" y="10900"/>
                    </a:cubicBezTo>
                    <a:cubicBezTo>
                      <a:pt x="2426" y="11018"/>
                      <a:pt x="2535" y="11072"/>
                      <a:pt x="2663" y="11072"/>
                    </a:cubicBezTo>
                    <a:cubicBezTo>
                      <a:pt x="3808" y="11072"/>
                      <a:pt x="6436" y="6817"/>
                      <a:pt x="6436" y="6816"/>
                    </a:cubicBezTo>
                    <a:lnTo>
                      <a:pt x="6436" y="6816"/>
                    </a:lnTo>
                    <a:cubicBezTo>
                      <a:pt x="6436" y="6817"/>
                      <a:pt x="5044" y="12281"/>
                      <a:pt x="6710" y="12340"/>
                    </a:cubicBezTo>
                    <a:cubicBezTo>
                      <a:pt x="6721" y="12341"/>
                      <a:pt x="6732" y="12341"/>
                      <a:pt x="6743" y="12341"/>
                    </a:cubicBezTo>
                    <a:cubicBezTo>
                      <a:pt x="8361" y="12341"/>
                      <a:pt x="7175" y="6971"/>
                      <a:pt x="7175" y="6971"/>
                    </a:cubicBezTo>
                    <a:lnTo>
                      <a:pt x="7175" y="6971"/>
                    </a:lnTo>
                    <a:cubicBezTo>
                      <a:pt x="7175" y="6971"/>
                      <a:pt x="9167" y="10543"/>
                      <a:pt x="10606" y="10543"/>
                    </a:cubicBezTo>
                    <a:cubicBezTo>
                      <a:pt x="10791" y="10543"/>
                      <a:pt x="10966" y="10485"/>
                      <a:pt x="11127" y="10352"/>
                    </a:cubicBezTo>
                    <a:cubicBezTo>
                      <a:pt x="12544" y="9173"/>
                      <a:pt x="7675" y="6280"/>
                      <a:pt x="7675" y="6280"/>
                    </a:cubicBezTo>
                    <a:lnTo>
                      <a:pt x="7675" y="6280"/>
                    </a:lnTo>
                    <a:cubicBezTo>
                      <a:pt x="7675" y="6280"/>
                      <a:pt x="8749" y="6452"/>
                      <a:pt x="9899" y="6452"/>
                    </a:cubicBezTo>
                    <a:cubicBezTo>
                      <a:pt x="11150" y="6452"/>
                      <a:pt x="12491" y="6249"/>
                      <a:pt x="12640" y="5399"/>
                    </a:cubicBezTo>
                    <a:cubicBezTo>
                      <a:pt x="12725" y="4890"/>
                      <a:pt x="12285" y="4715"/>
                      <a:pt x="11640" y="4715"/>
                    </a:cubicBezTo>
                    <a:cubicBezTo>
                      <a:pt x="10217" y="4715"/>
                      <a:pt x="7794" y="5566"/>
                      <a:pt x="7794" y="5566"/>
                    </a:cubicBezTo>
                    <a:cubicBezTo>
                      <a:pt x="7794" y="5566"/>
                      <a:pt x="12259" y="3304"/>
                      <a:pt x="11104" y="1803"/>
                    </a:cubicBezTo>
                    <a:cubicBezTo>
                      <a:pt x="10946" y="1597"/>
                      <a:pt x="10760" y="1507"/>
                      <a:pt x="10556" y="1507"/>
                    </a:cubicBezTo>
                    <a:cubicBezTo>
                      <a:pt x="9282" y="1507"/>
                      <a:pt x="7317" y="4994"/>
                      <a:pt x="7317" y="4994"/>
                    </a:cubicBezTo>
                    <a:cubicBezTo>
                      <a:pt x="7317" y="4994"/>
                      <a:pt x="8532" y="363"/>
                      <a:pt x="6782" y="17"/>
                    </a:cubicBezTo>
                    <a:cubicBezTo>
                      <a:pt x="6725" y="6"/>
                      <a:pt x="6671" y="0"/>
                      <a:pt x="6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9"/>
              <p:cNvSpPr/>
              <p:nvPr/>
            </p:nvSpPr>
            <p:spPr>
              <a:xfrm>
                <a:off x="1590879" y="2847206"/>
                <a:ext cx="86971" cy="7790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9" extrusionOk="0">
                    <a:moveTo>
                      <a:pt x="791" y="1"/>
                    </a:moveTo>
                    <a:cubicBezTo>
                      <a:pt x="619" y="1"/>
                      <a:pt x="447" y="63"/>
                      <a:pt x="310" y="189"/>
                    </a:cubicBezTo>
                    <a:cubicBezTo>
                      <a:pt x="24" y="450"/>
                      <a:pt x="1" y="891"/>
                      <a:pt x="262" y="1189"/>
                    </a:cubicBezTo>
                    <a:cubicBezTo>
                      <a:pt x="407" y="1333"/>
                      <a:pt x="598" y="1408"/>
                      <a:pt x="788" y="1408"/>
                    </a:cubicBezTo>
                    <a:cubicBezTo>
                      <a:pt x="958" y="1408"/>
                      <a:pt x="1128" y="1348"/>
                      <a:pt x="1263" y="1224"/>
                    </a:cubicBezTo>
                    <a:cubicBezTo>
                      <a:pt x="1548" y="962"/>
                      <a:pt x="1572" y="510"/>
                      <a:pt x="1310" y="224"/>
                    </a:cubicBezTo>
                    <a:cubicBezTo>
                      <a:pt x="1167" y="75"/>
                      <a:pt x="979" y="1"/>
                      <a:pt x="791" y="1"/>
                    </a:cubicBezTo>
                    <a:close/>
                  </a:path>
                </a:pathLst>
              </a:custGeom>
              <a:solidFill>
                <a:srgbClr val="FF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" name="Google Shape;907;p19"/>
            <p:cNvGrpSpPr/>
            <p:nvPr/>
          </p:nvGrpSpPr>
          <p:grpSpPr>
            <a:xfrm>
              <a:off x="1266747" y="3154687"/>
              <a:ext cx="231913" cy="224915"/>
              <a:chOff x="1264000" y="2555823"/>
              <a:chExt cx="703621" cy="682389"/>
            </a:xfrm>
          </p:grpSpPr>
          <p:sp>
            <p:nvSpPr>
              <p:cNvPr id="908" name="Google Shape;908;p19"/>
              <p:cNvSpPr/>
              <p:nvPr/>
            </p:nvSpPr>
            <p:spPr>
              <a:xfrm>
                <a:off x="1264000" y="2555823"/>
                <a:ext cx="703621" cy="682389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342" extrusionOk="0">
                    <a:moveTo>
                      <a:pt x="6621" y="0"/>
                    </a:moveTo>
                    <a:cubicBezTo>
                      <a:pt x="5131" y="0"/>
                      <a:pt x="6579" y="4970"/>
                      <a:pt x="6579" y="4970"/>
                    </a:cubicBezTo>
                    <a:cubicBezTo>
                      <a:pt x="6579" y="4970"/>
                      <a:pt x="4030" y="1030"/>
                      <a:pt x="2901" y="1030"/>
                    </a:cubicBezTo>
                    <a:cubicBezTo>
                      <a:pt x="2755" y="1030"/>
                      <a:pt x="2633" y="1095"/>
                      <a:pt x="2543" y="1244"/>
                    </a:cubicBezTo>
                    <a:cubicBezTo>
                      <a:pt x="1579" y="2839"/>
                      <a:pt x="5674" y="5339"/>
                      <a:pt x="5674" y="5339"/>
                    </a:cubicBezTo>
                    <a:cubicBezTo>
                      <a:pt x="5674" y="5339"/>
                      <a:pt x="4362" y="5133"/>
                      <a:pt x="3000" y="5133"/>
                    </a:cubicBezTo>
                    <a:cubicBezTo>
                      <a:pt x="1529" y="5133"/>
                      <a:pt x="1" y="5374"/>
                      <a:pt x="7" y="6375"/>
                    </a:cubicBezTo>
                    <a:cubicBezTo>
                      <a:pt x="11" y="6834"/>
                      <a:pt x="613" y="6989"/>
                      <a:pt x="1429" y="6989"/>
                    </a:cubicBezTo>
                    <a:cubicBezTo>
                      <a:pt x="3156" y="6989"/>
                      <a:pt x="5841" y="6292"/>
                      <a:pt x="5841" y="6292"/>
                    </a:cubicBezTo>
                    <a:lnTo>
                      <a:pt x="5841" y="6292"/>
                    </a:lnTo>
                    <a:cubicBezTo>
                      <a:pt x="5841" y="6292"/>
                      <a:pt x="1483" y="9721"/>
                      <a:pt x="2341" y="10900"/>
                    </a:cubicBezTo>
                    <a:cubicBezTo>
                      <a:pt x="2426" y="11018"/>
                      <a:pt x="2535" y="11072"/>
                      <a:pt x="2663" y="11072"/>
                    </a:cubicBezTo>
                    <a:cubicBezTo>
                      <a:pt x="3808" y="11072"/>
                      <a:pt x="6436" y="6817"/>
                      <a:pt x="6436" y="6816"/>
                    </a:cubicBezTo>
                    <a:lnTo>
                      <a:pt x="6436" y="6816"/>
                    </a:lnTo>
                    <a:cubicBezTo>
                      <a:pt x="6436" y="6817"/>
                      <a:pt x="5044" y="12281"/>
                      <a:pt x="6710" y="12340"/>
                    </a:cubicBezTo>
                    <a:cubicBezTo>
                      <a:pt x="6721" y="12341"/>
                      <a:pt x="6732" y="12341"/>
                      <a:pt x="6743" y="12341"/>
                    </a:cubicBezTo>
                    <a:cubicBezTo>
                      <a:pt x="8361" y="12341"/>
                      <a:pt x="7175" y="6971"/>
                      <a:pt x="7175" y="6971"/>
                    </a:cubicBezTo>
                    <a:lnTo>
                      <a:pt x="7175" y="6971"/>
                    </a:lnTo>
                    <a:cubicBezTo>
                      <a:pt x="7175" y="6971"/>
                      <a:pt x="9167" y="10543"/>
                      <a:pt x="10606" y="10543"/>
                    </a:cubicBezTo>
                    <a:cubicBezTo>
                      <a:pt x="10791" y="10543"/>
                      <a:pt x="10966" y="10485"/>
                      <a:pt x="11127" y="10352"/>
                    </a:cubicBezTo>
                    <a:cubicBezTo>
                      <a:pt x="12544" y="9173"/>
                      <a:pt x="7675" y="6280"/>
                      <a:pt x="7675" y="6280"/>
                    </a:cubicBezTo>
                    <a:lnTo>
                      <a:pt x="7675" y="6280"/>
                    </a:lnTo>
                    <a:cubicBezTo>
                      <a:pt x="7675" y="6280"/>
                      <a:pt x="8749" y="6452"/>
                      <a:pt x="9899" y="6452"/>
                    </a:cubicBezTo>
                    <a:cubicBezTo>
                      <a:pt x="11150" y="6452"/>
                      <a:pt x="12491" y="6249"/>
                      <a:pt x="12640" y="5399"/>
                    </a:cubicBezTo>
                    <a:cubicBezTo>
                      <a:pt x="12725" y="4890"/>
                      <a:pt x="12285" y="4715"/>
                      <a:pt x="11640" y="4715"/>
                    </a:cubicBezTo>
                    <a:cubicBezTo>
                      <a:pt x="10217" y="4715"/>
                      <a:pt x="7794" y="5566"/>
                      <a:pt x="7794" y="5566"/>
                    </a:cubicBezTo>
                    <a:cubicBezTo>
                      <a:pt x="7794" y="5566"/>
                      <a:pt x="12259" y="3304"/>
                      <a:pt x="11104" y="1803"/>
                    </a:cubicBezTo>
                    <a:cubicBezTo>
                      <a:pt x="10946" y="1597"/>
                      <a:pt x="10760" y="1507"/>
                      <a:pt x="10556" y="1507"/>
                    </a:cubicBezTo>
                    <a:cubicBezTo>
                      <a:pt x="9282" y="1507"/>
                      <a:pt x="7317" y="4994"/>
                      <a:pt x="7317" y="4994"/>
                    </a:cubicBezTo>
                    <a:cubicBezTo>
                      <a:pt x="7317" y="4994"/>
                      <a:pt x="8532" y="363"/>
                      <a:pt x="6782" y="17"/>
                    </a:cubicBezTo>
                    <a:cubicBezTo>
                      <a:pt x="6725" y="6"/>
                      <a:pt x="6671" y="0"/>
                      <a:pt x="66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1590879" y="2847206"/>
                <a:ext cx="86971" cy="7790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9" extrusionOk="0">
                    <a:moveTo>
                      <a:pt x="791" y="1"/>
                    </a:moveTo>
                    <a:cubicBezTo>
                      <a:pt x="619" y="1"/>
                      <a:pt x="447" y="63"/>
                      <a:pt x="310" y="189"/>
                    </a:cubicBezTo>
                    <a:cubicBezTo>
                      <a:pt x="24" y="450"/>
                      <a:pt x="1" y="891"/>
                      <a:pt x="262" y="1189"/>
                    </a:cubicBezTo>
                    <a:cubicBezTo>
                      <a:pt x="407" y="1333"/>
                      <a:pt x="598" y="1408"/>
                      <a:pt x="788" y="1408"/>
                    </a:cubicBezTo>
                    <a:cubicBezTo>
                      <a:pt x="958" y="1408"/>
                      <a:pt x="1128" y="1348"/>
                      <a:pt x="1263" y="1224"/>
                    </a:cubicBezTo>
                    <a:cubicBezTo>
                      <a:pt x="1548" y="962"/>
                      <a:pt x="1572" y="510"/>
                      <a:pt x="1310" y="224"/>
                    </a:cubicBezTo>
                    <a:cubicBezTo>
                      <a:pt x="1167" y="75"/>
                      <a:pt x="979" y="1"/>
                      <a:pt x="791" y="1"/>
                    </a:cubicBezTo>
                    <a:close/>
                  </a:path>
                </a:pathLst>
              </a:custGeom>
              <a:solidFill>
                <a:srgbClr val="FF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0" name="Google Shape;910;p19"/>
            <p:cNvGrpSpPr/>
            <p:nvPr/>
          </p:nvGrpSpPr>
          <p:grpSpPr>
            <a:xfrm>
              <a:off x="890197" y="3667087"/>
              <a:ext cx="231913" cy="224915"/>
              <a:chOff x="1264000" y="2555823"/>
              <a:chExt cx="703621" cy="682389"/>
            </a:xfrm>
          </p:grpSpPr>
          <p:sp>
            <p:nvSpPr>
              <p:cNvPr id="911" name="Google Shape;911;p19"/>
              <p:cNvSpPr/>
              <p:nvPr/>
            </p:nvSpPr>
            <p:spPr>
              <a:xfrm>
                <a:off x="1264000" y="2555823"/>
                <a:ext cx="703621" cy="682389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342" extrusionOk="0">
                    <a:moveTo>
                      <a:pt x="6621" y="0"/>
                    </a:moveTo>
                    <a:cubicBezTo>
                      <a:pt x="5131" y="0"/>
                      <a:pt x="6579" y="4970"/>
                      <a:pt x="6579" y="4970"/>
                    </a:cubicBezTo>
                    <a:cubicBezTo>
                      <a:pt x="6579" y="4970"/>
                      <a:pt x="4030" y="1030"/>
                      <a:pt x="2901" y="1030"/>
                    </a:cubicBezTo>
                    <a:cubicBezTo>
                      <a:pt x="2755" y="1030"/>
                      <a:pt x="2633" y="1095"/>
                      <a:pt x="2543" y="1244"/>
                    </a:cubicBezTo>
                    <a:cubicBezTo>
                      <a:pt x="1579" y="2839"/>
                      <a:pt x="5674" y="5339"/>
                      <a:pt x="5674" y="5339"/>
                    </a:cubicBezTo>
                    <a:cubicBezTo>
                      <a:pt x="5674" y="5339"/>
                      <a:pt x="4362" y="5133"/>
                      <a:pt x="3000" y="5133"/>
                    </a:cubicBezTo>
                    <a:cubicBezTo>
                      <a:pt x="1529" y="5133"/>
                      <a:pt x="1" y="5374"/>
                      <a:pt x="7" y="6375"/>
                    </a:cubicBezTo>
                    <a:cubicBezTo>
                      <a:pt x="11" y="6834"/>
                      <a:pt x="613" y="6989"/>
                      <a:pt x="1429" y="6989"/>
                    </a:cubicBezTo>
                    <a:cubicBezTo>
                      <a:pt x="3156" y="6989"/>
                      <a:pt x="5841" y="6292"/>
                      <a:pt x="5841" y="6292"/>
                    </a:cubicBezTo>
                    <a:lnTo>
                      <a:pt x="5841" y="6292"/>
                    </a:lnTo>
                    <a:cubicBezTo>
                      <a:pt x="5841" y="6292"/>
                      <a:pt x="1483" y="9721"/>
                      <a:pt x="2341" y="10900"/>
                    </a:cubicBezTo>
                    <a:cubicBezTo>
                      <a:pt x="2426" y="11018"/>
                      <a:pt x="2535" y="11072"/>
                      <a:pt x="2663" y="11072"/>
                    </a:cubicBezTo>
                    <a:cubicBezTo>
                      <a:pt x="3808" y="11072"/>
                      <a:pt x="6436" y="6817"/>
                      <a:pt x="6436" y="6816"/>
                    </a:cubicBezTo>
                    <a:lnTo>
                      <a:pt x="6436" y="6816"/>
                    </a:lnTo>
                    <a:cubicBezTo>
                      <a:pt x="6436" y="6817"/>
                      <a:pt x="5044" y="12281"/>
                      <a:pt x="6710" y="12340"/>
                    </a:cubicBezTo>
                    <a:cubicBezTo>
                      <a:pt x="6721" y="12341"/>
                      <a:pt x="6732" y="12341"/>
                      <a:pt x="6743" y="12341"/>
                    </a:cubicBezTo>
                    <a:cubicBezTo>
                      <a:pt x="8361" y="12341"/>
                      <a:pt x="7175" y="6971"/>
                      <a:pt x="7175" y="6971"/>
                    </a:cubicBezTo>
                    <a:lnTo>
                      <a:pt x="7175" y="6971"/>
                    </a:lnTo>
                    <a:cubicBezTo>
                      <a:pt x="7175" y="6971"/>
                      <a:pt x="9167" y="10543"/>
                      <a:pt x="10606" y="10543"/>
                    </a:cubicBezTo>
                    <a:cubicBezTo>
                      <a:pt x="10791" y="10543"/>
                      <a:pt x="10966" y="10485"/>
                      <a:pt x="11127" y="10352"/>
                    </a:cubicBezTo>
                    <a:cubicBezTo>
                      <a:pt x="12544" y="9173"/>
                      <a:pt x="7675" y="6280"/>
                      <a:pt x="7675" y="6280"/>
                    </a:cubicBezTo>
                    <a:lnTo>
                      <a:pt x="7675" y="6280"/>
                    </a:lnTo>
                    <a:cubicBezTo>
                      <a:pt x="7675" y="6280"/>
                      <a:pt x="8749" y="6452"/>
                      <a:pt x="9899" y="6452"/>
                    </a:cubicBezTo>
                    <a:cubicBezTo>
                      <a:pt x="11150" y="6452"/>
                      <a:pt x="12491" y="6249"/>
                      <a:pt x="12640" y="5399"/>
                    </a:cubicBezTo>
                    <a:cubicBezTo>
                      <a:pt x="12725" y="4890"/>
                      <a:pt x="12285" y="4715"/>
                      <a:pt x="11640" y="4715"/>
                    </a:cubicBezTo>
                    <a:cubicBezTo>
                      <a:pt x="10217" y="4715"/>
                      <a:pt x="7794" y="5566"/>
                      <a:pt x="7794" y="5566"/>
                    </a:cubicBezTo>
                    <a:cubicBezTo>
                      <a:pt x="7794" y="5566"/>
                      <a:pt x="12259" y="3304"/>
                      <a:pt x="11104" y="1803"/>
                    </a:cubicBezTo>
                    <a:cubicBezTo>
                      <a:pt x="10946" y="1597"/>
                      <a:pt x="10760" y="1507"/>
                      <a:pt x="10556" y="1507"/>
                    </a:cubicBezTo>
                    <a:cubicBezTo>
                      <a:pt x="9282" y="1507"/>
                      <a:pt x="7317" y="4994"/>
                      <a:pt x="7317" y="4994"/>
                    </a:cubicBezTo>
                    <a:cubicBezTo>
                      <a:pt x="7317" y="4994"/>
                      <a:pt x="8532" y="363"/>
                      <a:pt x="6782" y="17"/>
                    </a:cubicBezTo>
                    <a:cubicBezTo>
                      <a:pt x="6725" y="6"/>
                      <a:pt x="6671" y="0"/>
                      <a:pt x="66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1590879" y="2847206"/>
                <a:ext cx="86971" cy="7790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9" extrusionOk="0">
                    <a:moveTo>
                      <a:pt x="791" y="1"/>
                    </a:moveTo>
                    <a:cubicBezTo>
                      <a:pt x="619" y="1"/>
                      <a:pt x="447" y="63"/>
                      <a:pt x="310" y="189"/>
                    </a:cubicBezTo>
                    <a:cubicBezTo>
                      <a:pt x="24" y="450"/>
                      <a:pt x="1" y="891"/>
                      <a:pt x="262" y="1189"/>
                    </a:cubicBezTo>
                    <a:cubicBezTo>
                      <a:pt x="407" y="1333"/>
                      <a:pt x="598" y="1408"/>
                      <a:pt x="788" y="1408"/>
                    </a:cubicBezTo>
                    <a:cubicBezTo>
                      <a:pt x="958" y="1408"/>
                      <a:pt x="1128" y="1348"/>
                      <a:pt x="1263" y="1224"/>
                    </a:cubicBezTo>
                    <a:cubicBezTo>
                      <a:pt x="1548" y="962"/>
                      <a:pt x="1572" y="510"/>
                      <a:pt x="1310" y="224"/>
                    </a:cubicBezTo>
                    <a:cubicBezTo>
                      <a:pt x="1167" y="75"/>
                      <a:pt x="979" y="1"/>
                      <a:pt x="791" y="1"/>
                    </a:cubicBezTo>
                    <a:close/>
                  </a:path>
                </a:pathLst>
              </a:custGeom>
              <a:solidFill>
                <a:srgbClr val="FF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3" name="Google Shape;913;p19"/>
          <p:cNvGrpSpPr/>
          <p:nvPr/>
        </p:nvGrpSpPr>
        <p:grpSpPr>
          <a:xfrm flipH="1">
            <a:off x="7958261" y="2189795"/>
            <a:ext cx="1072823" cy="1952794"/>
            <a:chOff x="7722862" y="3180209"/>
            <a:chExt cx="1157930" cy="2107711"/>
          </a:xfrm>
        </p:grpSpPr>
        <p:sp>
          <p:nvSpPr>
            <p:cNvPr id="914" name="Google Shape;914;p19"/>
            <p:cNvSpPr/>
            <p:nvPr/>
          </p:nvSpPr>
          <p:spPr>
            <a:xfrm rot="-138041">
              <a:off x="8128758" y="3194237"/>
              <a:ext cx="725627" cy="1330088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7722862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19"/>
          <p:cNvGrpSpPr/>
          <p:nvPr/>
        </p:nvGrpSpPr>
        <p:grpSpPr>
          <a:xfrm flipH="1">
            <a:off x="6922564" y="2189800"/>
            <a:ext cx="1564321" cy="2459651"/>
            <a:chOff x="569275" y="2179025"/>
            <a:chExt cx="1564321" cy="2459651"/>
          </a:xfrm>
        </p:grpSpPr>
        <p:sp>
          <p:nvSpPr>
            <p:cNvPr id="917" name="Google Shape;917;p19"/>
            <p:cNvSpPr/>
            <p:nvPr/>
          </p:nvSpPr>
          <p:spPr>
            <a:xfrm>
              <a:off x="1166885" y="4099055"/>
              <a:ext cx="300071" cy="539621"/>
            </a:xfrm>
            <a:custGeom>
              <a:avLst/>
              <a:gdLst/>
              <a:ahLst/>
              <a:cxnLst/>
              <a:rect l="l" t="t" r="r" b="b"/>
              <a:pathLst>
                <a:path w="1656" h="2978" extrusionOk="0">
                  <a:moveTo>
                    <a:pt x="298" y="1"/>
                  </a:moveTo>
                  <a:lnTo>
                    <a:pt x="0" y="2977"/>
                  </a:lnTo>
                  <a:lnTo>
                    <a:pt x="1655" y="2977"/>
                  </a:lnTo>
                  <a:lnTo>
                    <a:pt x="1500" y="14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69275" y="3376416"/>
              <a:ext cx="1564321" cy="809069"/>
            </a:xfrm>
            <a:custGeom>
              <a:avLst/>
              <a:gdLst/>
              <a:ahLst/>
              <a:cxnLst/>
              <a:rect l="l" t="t" r="r" b="b"/>
              <a:pathLst>
                <a:path w="8633" h="4465" extrusionOk="0">
                  <a:moveTo>
                    <a:pt x="2286" y="0"/>
                  </a:moveTo>
                  <a:lnTo>
                    <a:pt x="0" y="4239"/>
                  </a:lnTo>
                  <a:lnTo>
                    <a:pt x="8632" y="4465"/>
                  </a:lnTo>
                  <a:lnTo>
                    <a:pt x="8632" y="4465"/>
                  </a:lnTo>
                  <a:lnTo>
                    <a:pt x="6632" y="334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847604" y="3402328"/>
              <a:ext cx="1007667" cy="224510"/>
            </a:xfrm>
            <a:custGeom>
              <a:avLst/>
              <a:gdLst/>
              <a:ahLst/>
              <a:cxnLst/>
              <a:rect l="l" t="t" r="r" b="b"/>
              <a:pathLst>
                <a:path w="5561" h="1239" extrusionOk="0">
                  <a:moveTo>
                    <a:pt x="2572" y="0"/>
                  </a:moveTo>
                  <a:lnTo>
                    <a:pt x="536" y="238"/>
                  </a:lnTo>
                  <a:lnTo>
                    <a:pt x="0" y="1238"/>
                  </a:lnTo>
                  <a:lnTo>
                    <a:pt x="5560" y="1167"/>
                  </a:lnTo>
                  <a:lnTo>
                    <a:pt x="5096" y="191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748304" y="2776633"/>
              <a:ext cx="1171655" cy="783338"/>
            </a:xfrm>
            <a:custGeom>
              <a:avLst/>
              <a:gdLst/>
              <a:ahLst/>
              <a:cxnLst/>
              <a:rect l="l" t="t" r="r" b="b"/>
              <a:pathLst>
                <a:path w="6466" h="4323" extrusionOk="0">
                  <a:moveTo>
                    <a:pt x="4691" y="0"/>
                  </a:moveTo>
                  <a:lnTo>
                    <a:pt x="1965" y="417"/>
                  </a:lnTo>
                  <a:lnTo>
                    <a:pt x="0" y="4322"/>
                  </a:lnTo>
                  <a:lnTo>
                    <a:pt x="6465" y="3870"/>
                  </a:lnTo>
                  <a:lnTo>
                    <a:pt x="4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738779" y="3286642"/>
              <a:ext cx="515702" cy="282857"/>
            </a:xfrm>
            <a:custGeom>
              <a:avLst/>
              <a:gdLst/>
              <a:ahLst/>
              <a:cxnLst/>
              <a:rect l="l" t="t" r="r" b="b"/>
              <a:pathLst>
                <a:path w="2846" h="1561" extrusionOk="0">
                  <a:moveTo>
                    <a:pt x="786" y="0"/>
                  </a:moveTo>
                  <a:lnTo>
                    <a:pt x="0" y="1560"/>
                  </a:lnTo>
                  <a:lnTo>
                    <a:pt x="2846" y="1370"/>
                  </a:lnTo>
                  <a:cubicBezTo>
                    <a:pt x="2834" y="1322"/>
                    <a:pt x="2822" y="1286"/>
                    <a:pt x="2786" y="1251"/>
                  </a:cubicBezTo>
                  <a:cubicBezTo>
                    <a:pt x="2715" y="1191"/>
                    <a:pt x="2608" y="1179"/>
                    <a:pt x="2513" y="1167"/>
                  </a:cubicBezTo>
                  <a:cubicBezTo>
                    <a:pt x="2251" y="1155"/>
                    <a:pt x="1989" y="1120"/>
                    <a:pt x="1739" y="1072"/>
                  </a:cubicBezTo>
                  <a:cubicBezTo>
                    <a:pt x="1536" y="1036"/>
                    <a:pt x="1310" y="965"/>
                    <a:pt x="1191" y="798"/>
                  </a:cubicBezTo>
                  <a:cubicBezTo>
                    <a:pt x="1060" y="620"/>
                    <a:pt x="953" y="25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1013587" y="2776633"/>
              <a:ext cx="703609" cy="258938"/>
            </a:xfrm>
            <a:custGeom>
              <a:avLst/>
              <a:gdLst/>
              <a:ahLst/>
              <a:cxnLst/>
              <a:rect l="l" t="t" r="r" b="b"/>
              <a:pathLst>
                <a:path w="3883" h="1429" extrusionOk="0">
                  <a:moveTo>
                    <a:pt x="3227" y="0"/>
                  </a:moveTo>
                  <a:lnTo>
                    <a:pt x="501" y="417"/>
                  </a:lnTo>
                  <a:lnTo>
                    <a:pt x="1" y="1405"/>
                  </a:lnTo>
                  <a:lnTo>
                    <a:pt x="3882" y="1429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907945" y="2179025"/>
              <a:ext cx="949501" cy="815592"/>
            </a:xfrm>
            <a:custGeom>
              <a:avLst/>
              <a:gdLst/>
              <a:ahLst/>
              <a:cxnLst/>
              <a:rect l="l" t="t" r="r" b="b"/>
              <a:pathLst>
                <a:path w="5240" h="4501" extrusionOk="0">
                  <a:moveTo>
                    <a:pt x="2620" y="0"/>
                  </a:moveTo>
                  <a:lnTo>
                    <a:pt x="0" y="3894"/>
                  </a:lnTo>
                  <a:lnTo>
                    <a:pt x="5239" y="4501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1274701" y="2179025"/>
              <a:ext cx="418759" cy="535091"/>
            </a:xfrm>
            <a:custGeom>
              <a:avLst/>
              <a:gdLst/>
              <a:ahLst/>
              <a:cxnLst/>
              <a:rect l="l" t="t" r="r" b="b"/>
              <a:pathLst>
                <a:path w="2311" h="2953" extrusionOk="0">
                  <a:moveTo>
                    <a:pt x="596" y="0"/>
                  </a:moveTo>
                  <a:lnTo>
                    <a:pt x="0" y="893"/>
                  </a:lnTo>
                  <a:cubicBezTo>
                    <a:pt x="262" y="1096"/>
                    <a:pt x="596" y="977"/>
                    <a:pt x="858" y="1179"/>
                  </a:cubicBezTo>
                  <a:cubicBezTo>
                    <a:pt x="1132" y="1369"/>
                    <a:pt x="1024" y="1893"/>
                    <a:pt x="1334" y="2036"/>
                  </a:cubicBezTo>
                  <a:cubicBezTo>
                    <a:pt x="1393" y="2060"/>
                    <a:pt x="1453" y="2060"/>
                    <a:pt x="1501" y="2096"/>
                  </a:cubicBezTo>
                  <a:cubicBezTo>
                    <a:pt x="1608" y="2155"/>
                    <a:pt x="1644" y="2298"/>
                    <a:pt x="1703" y="2417"/>
                  </a:cubicBezTo>
                  <a:cubicBezTo>
                    <a:pt x="1810" y="2667"/>
                    <a:pt x="2048" y="2870"/>
                    <a:pt x="2310" y="2953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5" name="Google Shape;925;p19"/>
            <p:cNvGrpSpPr/>
            <p:nvPr/>
          </p:nvGrpSpPr>
          <p:grpSpPr>
            <a:xfrm>
              <a:off x="1180099" y="2487420"/>
              <a:ext cx="263858" cy="255896"/>
              <a:chOff x="1264000" y="2555823"/>
              <a:chExt cx="703621" cy="682389"/>
            </a:xfrm>
          </p:grpSpPr>
          <p:sp>
            <p:nvSpPr>
              <p:cNvPr id="926" name="Google Shape;926;p19"/>
              <p:cNvSpPr/>
              <p:nvPr/>
            </p:nvSpPr>
            <p:spPr>
              <a:xfrm>
                <a:off x="1264000" y="2555823"/>
                <a:ext cx="703621" cy="682389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342" extrusionOk="0">
                    <a:moveTo>
                      <a:pt x="6621" y="0"/>
                    </a:moveTo>
                    <a:cubicBezTo>
                      <a:pt x="5131" y="0"/>
                      <a:pt x="6579" y="4970"/>
                      <a:pt x="6579" y="4970"/>
                    </a:cubicBezTo>
                    <a:cubicBezTo>
                      <a:pt x="6579" y="4970"/>
                      <a:pt x="4030" y="1030"/>
                      <a:pt x="2901" y="1030"/>
                    </a:cubicBezTo>
                    <a:cubicBezTo>
                      <a:pt x="2755" y="1030"/>
                      <a:pt x="2633" y="1095"/>
                      <a:pt x="2543" y="1244"/>
                    </a:cubicBezTo>
                    <a:cubicBezTo>
                      <a:pt x="1579" y="2839"/>
                      <a:pt x="5674" y="5339"/>
                      <a:pt x="5674" y="5339"/>
                    </a:cubicBezTo>
                    <a:cubicBezTo>
                      <a:pt x="5674" y="5339"/>
                      <a:pt x="4362" y="5133"/>
                      <a:pt x="3000" y="5133"/>
                    </a:cubicBezTo>
                    <a:cubicBezTo>
                      <a:pt x="1529" y="5133"/>
                      <a:pt x="1" y="5374"/>
                      <a:pt x="7" y="6375"/>
                    </a:cubicBezTo>
                    <a:cubicBezTo>
                      <a:pt x="11" y="6834"/>
                      <a:pt x="613" y="6989"/>
                      <a:pt x="1429" y="6989"/>
                    </a:cubicBezTo>
                    <a:cubicBezTo>
                      <a:pt x="3156" y="6989"/>
                      <a:pt x="5841" y="6292"/>
                      <a:pt x="5841" y="6292"/>
                    </a:cubicBezTo>
                    <a:lnTo>
                      <a:pt x="5841" y="6292"/>
                    </a:lnTo>
                    <a:cubicBezTo>
                      <a:pt x="5841" y="6292"/>
                      <a:pt x="1483" y="9721"/>
                      <a:pt x="2341" y="10900"/>
                    </a:cubicBezTo>
                    <a:cubicBezTo>
                      <a:pt x="2426" y="11018"/>
                      <a:pt x="2535" y="11072"/>
                      <a:pt x="2663" y="11072"/>
                    </a:cubicBezTo>
                    <a:cubicBezTo>
                      <a:pt x="3808" y="11072"/>
                      <a:pt x="6436" y="6817"/>
                      <a:pt x="6436" y="6816"/>
                    </a:cubicBezTo>
                    <a:lnTo>
                      <a:pt x="6436" y="6816"/>
                    </a:lnTo>
                    <a:cubicBezTo>
                      <a:pt x="6436" y="6817"/>
                      <a:pt x="5044" y="12281"/>
                      <a:pt x="6710" y="12340"/>
                    </a:cubicBezTo>
                    <a:cubicBezTo>
                      <a:pt x="6721" y="12341"/>
                      <a:pt x="6732" y="12341"/>
                      <a:pt x="6743" y="12341"/>
                    </a:cubicBezTo>
                    <a:cubicBezTo>
                      <a:pt x="8361" y="12341"/>
                      <a:pt x="7175" y="6971"/>
                      <a:pt x="7175" y="6971"/>
                    </a:cubicBezTo>
                    <a:lnTo>
                      <a:pt x="7175" y="6971"/>
                    </a:lnTo>
                    <a:cubicBezTo>
                      <a:pt x="7175" y="6971"/>
                      <a:pt x="9167" y="10543"/>
                      <a:pt x="10606" y="10543"/>
                    </a:cubicBezTo>
                    <a:cubicBezTo>
                      <a:pt x="10791" y="10543"/>
                      <a:pt x="10966" y="10485"/>
                      <a:pt x="11127" y="10352"/>
                    </a:cubicBezTo>
                    <a:cubicBezTo>
                      <a:pt x="12544" y="9173"/>
                      <a:pt x="7675" y="6280"/>
                      <a:pt x="7675" y="6280"/>
                    </a:cubicBezTo>
                    <a:lnTo>
                      <a:pt x="7675" y="6280"/>
                    </a:lnTo>
                    <a:cubicBezTo>
                      <a:pt x="7675" y="6280"/>
                      <a:pt x="8749" y="6452"/>
                      <a:pt x="9899" y="6452"/>
                    </a:cubicBezTo>
                    <a:cubicBezTo>
                      <a:pt x="11150" y="6452"/>
                      <a:pt x="12491" y="6249"/>
                      <a:pt x="12640" y="5399"/>
                    </a:cubicBezTo>
                    <a:cubicBezTo>
                      <a:pt x="12725" y="4890"/>
                      <a:pt x="12285" y="4715"/>
                      <a:pt x="11640" y="4715"/>
                    </a:cubicBezTo>
                    <a:cubicBezTo>
                      <a:pt x="10217" y="4715"/>
                      <a:pt x="7794" y="5566"/>
                      <a:pt x="7794" y="5566"/>
                    </a:cubicBezTo>
                    <a:cubicBezTo>
                      <a:pt x="7794" y="5566"/>
                      <a:pt x="12259" y="3304"/>
                      <a:pt x="11104" y="1803"/>
                    </a:cubicBezTo>
                    <a:cubicBezTo>
                      <a:pt x="10946" y="1597"/>
                      <a:pt x="10760" y="1507"/>
                      <a:pt x="10556" y="1507"/>
                    </a:cubicBezTo>
                    <a:cubicBezTo>
                      <a:pt x="9282" y="1507"/>
                      <a:pt x="7317" y="4994"/>
                      <a:pt x="7317" y="4994"/>
                    </a:cubicBezTo>
                    <a:cubicBezTo>
                      <a:pt x="7317" y="4994"/>
                      <a:pt x="8532" y="363"/>
                      <a:pt x="6782" y="17"/>
                    </a:cubicBezTo>
                    <a:cubicBezTo>
                      <a:pt x="6725" y="6"/>
                      <a:pt x="6671" y="0"/>
                      <a:pt x="6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9"/>
              <p:cNvSpPr/>
              <p:nvPr/>
            </p:nvSpPr>
            <p:spPr>
              <a:xfrm>
                <a:off x="1590879" y="2847206"/>
                <a:ext cx="86971" cy="7790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9" extrusionOk="0">
                    <a:moveTo>
                      <a:pt x="791" y="1"/>
                    </a:moveTo>
                    <a:cubicBezTo>
                      <a:pt x="619" y="1"/>
                      <a:pt x="447" y="63"/>
                      <a:pt x="310" y="189"/>
                    </a:cubicBezTo>
                    <a:cubicBezTo>
                      <a:pt x="24" y="450"/>
                      <a:pt x="1" y="891"/>
                      <a:pt x="262" y="1189"/>
                    </a:cubicBezTo>
                    <a:cubicBezTo>
                      <a:pt x="407" y="1333"/>
                      <a:pt x="598" y="1408"/>
                      <a:pt x="788" y="1408"/>
                    </a:cubicBezTo>
                    <a:cubicBezTo>
                      <a:pt x="958" y="1408"/>
                      <a:pt x="1128" y="1348"/>
                      <a:pt x="1263" y="1224"/>
                    </a:cubicBezTo>
                    <a:cubicBezTo>
                      <a:pt x="1548" y="962"/>
                      <a:pt x="1572" y="510"/>
                      <a:pt x="1310" y="224"/>
                    </a:cubicBezTo>
                    <a:cubicBezTo>
                      <a:pt x="1167" y="75"/>
                      <a:pt x="979" y="1"/>
                      <a:pt x="791" y="1"/>
                    </a:cubicBezTo>
                    <a:close/>
                  </a:path>
                </a:pathLst>
              </a:custGeom>
              <a:solidFill>
                <a:srgbClr val="FF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8" name="Google Shape;928;p19"/>
            <p:cNvGrpSpPr/>
            <p:nvPr/>
          </p:nvGrpSpPr>
          <p:grpSpPr>
            <a:xfrm>
              <a:off x="1443956" y="2741383"/>
              <a:ext cx="194621" cy="188749"/>
              <a:chOff x="1264000" y="2555823"/>
              <a:chExt cx="703621" cy="682389"/>
            </a:xfrm>
          </p:grpSpPr>
          <p:sp>
            <p:nvSpPr>
              <p:cNvPr id="929" name="Google Shape;929;p19"/>
              <p:cNvSpPr/>
              <p:nvPr/>
            </p:nvSpPr>
            <p:spPr>
              <a:xfrm>
                <a:off x="1264000" y="2555823"/>
                <a:ext cx="703621" cy="682389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342" extrusionOk="0">
                    <a:moveTo>
                      <a:pt x="6621" y="0"/>
                    </a:moveTo>
                    <a:cubicBezTo>
                      <a:pt x="5131" y="0"/>
                      <a:pt x="6579" y="4970"/>
                      <a:pt x="6579" y="4970"/>
                    </a:cubicBezTo>
                    <a:cubicBezTo>
                      <a:pt x="6579" y="4970"/>
                      <a:pt x="4030" y="1030"/>
                      <a:pt x="2901" y="1030"/>
                    </a:cubicBezTo>
                    <a:cubicBezTo>
                      <a:pt x="2755" y="1030"/>
                      <a:pt x="2633" y="1095"/>
                      <a:pt x="2543" y="1244"/>
                    </a:cubicBezTo>
                    <a:cubicBezTo>
                      <a:pt x="1579" y="2839"/>
                      <a:pt x="5674" y="5339"/>
                      <a:pt x="5674" y="5339"/>
                    </a:cubicBezTo>
                    <a:cubicBezTo>
                      <a:pt x="5674" y="5339"/>
                      <a:pt x="4362" y="5133"/>
                      <a:pt x="3000" y="5133"/>
                    </a:cubicBezTo>
                    <a:cubicBezTo>
                      <a:pt x="1529" y="5133"/>
                      <a:pt x="1" y="5374"/>
                      <a:pt x="7" y="6375"/>
                    </a:cubicBezTo>
                    <a:cubicBezTo>
                      <a:pt x="11" y="6834"/>
                      <a:pt x="613" y="6989"/>
                      <a:pt x="1429" y="6989"/>
                    </a:cubicBezTo>
                    <a:cubicBezTo>
                      <a:pt x="3156" y="6989"/>
                      <a:pt x="5841" y="6292"/>
                      <a:pt x="5841" y="6292"/>
                    </a:cubicBezTo>
                    <a:lnTo>
                      <a:pt x="5841" y="6292"/>
                    </a:lnTo>
                    <a:cubicBezTo>
                      <a:pt x="5841" y="6292"/>
                      <a:pt x="1483" y="9721"/>
                      <a:pt x="2341" y="10900"/>
                    </a:cubicBezTo>
                    <a:cubicBezTo>
                      <a:pt x="2426" y="11018"/>
                      <a:pt x="2535" y="11072"/>
                      <a:pt x="2663" y="11072"/>
                    </a:cubicBezTo>
                    <a:cubicBezTo>
                      <a:pt x="3808" y="11072"/>
                      <a:pt x="6436" y="6817"/>
                      <a:pt x="6436" y="6816"/>
                    </a:cubicBezTo>
                    <a:lnTo>
                      <a:pt x="6436" y="6816"/>
                    </a:lnTo>
                    <a:cubicBezTo>
                      <a:pt x="6436" y="6817"/>
                      <a:pt x="5044" y="12281"/>
                      <a:pt x="6710" y="12340"/>
                    </a:cubicBezTo>
                    <a:cubicBezTo>
                      <a:pt x="6721" y="12341"/>
                      <a:pt x="6732" y="12341"/>
                      <a:pt x="6743" y="12341"/>
                    </a:cubicBezTo>
                    <a:cubicBezTo>
                      <a:pt x="8361" y="12341"/>
                      <a:pt x="7175" y="6971"/>
                      <a:pt x="7175" y="6971"/>
                    </a:cubicBezTo>
                    <a:lnTo>
                      <a:pt x="7175" y="6971"/>
                    </a:lnTo>
                    <a:cubicBezTo>
                      <a:pt x="7175" y="6971"/>
                      <a:pt x="9167" y="10543"/>
                      <a:pt x="10606" y="10543"/>
                    </a:cubicBezTo>
                    <a:cubicBezTo>
                      <a:pt x="10791" y="10543"/>
                      <a:pt x="10966" y="10485"/>
                      <a:pt x="11127" y="10352"/>
                    </a:cubicBezTo>
                    <a:cubicBezTo>
                      <a:pt x="12544" y="9173"/>
                      <a:pt x="7675" y="6280"/>
                      <a:pt x="7675" y="6280"/>
                    </a:cubicBezTo>
                    <a:lnTo>
                      <a:pt x="7675" y="6280"/>
                    </a:lnTo>
                    <a:cubicBezTo>
                      <a:pt x="7675" y="6280"/>
                      <a:pt x="8749" y="6452"/>
                      <a:pt x="9899" y="6452"/>
                    </a:cubicBezTo>
                    <a:cubicBezTo>
                      <a:pt x="11150" y="6452"/>
                      <a:pt x="12491" y="6249"/>
                      <a:pt x="12640" y="5399"/>
                    </a:cubicBezTo>
                    <a:cubicBezTo>
                      <a:pt x="12725" y="4890"/>
                      <a:pt x="12285" y="4715"/>
                      <a:pt x="11640" y="4715"/>
                    </a:cubicBezTo>
                    <a:cubicBezTo>
                      <a:pt x="10217" y="4715"/>
                      <a:pt x="7794" y="5566"/>
                      <a:pt x="7794" y="5566"/>
                    </a:cubicBezTo>
                    <a:cubicBezTo>
                      <a:pt x="7794" y="5566"/>
                      <a:pt x="12259" y="3304"/>
                      <a:pt x="11104" y="1803"/>
                    </a:cubicBezTo>
                    <a:cubicBezTo>
                      <a:pt x="10946" y="1597"/>
                      <a:pt x="10760" y="1507"/>
                      <a:pt x="10556" y="1507"/>
                    </a:cubicBezTo>
                    <a:cubicBezTo>
                      <a:pt x="9282" y="1507"/>
                      <a:pt x="7317" y="4994"/>
                      <a:pt x="7317" y="4994"/>
                    </a:cubicBezTo>
                    <a:cubicBezTo>
                      <a:pt x="7317" y="4994"/>
                      <a:pt x="8532" y="363"/>
                      <a:pt x="6782" y="17"/>
                    </a:cubicBezTo>
                    <a:cubicBezTo>
                      <a:pt x="6725" y="6"/>
                      <a:pt x="6671" y="0"/>
                      <a:pt x="66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9"/>
              <p:cNvSpPr/>
              <p:nvPr/>
            </p:nvSpPr>
            <p:spPr>
              <a:xfrm>
                <a:off x="1590879" y="2847206"/>
                <a:ext cx="86971" cy="7790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9" extrusionOk="0">
                    <a:moveTo>
                      <a:pt x="791" y="1"/>
                    </a:moveTo>
                    <a:cubicBezTo>
                      <a:pt x="619" y="1"/>
                      <a:pt x="447" y="63"/>
                      <a:pt x="310" y="189"/>
                    </a:cubicBezTo>
                    <a:cubicBezTo>
                      <a:pt x="24" y="450"/>
                      <a:pt x="1" y="891"/>
                      <a:pt x="262" y="1189"/>
                    </a:cubicBezTo>
                    <a:cubicBezTo>
                      <a:pt x="407" y="1333"/>
                      <a:pt x="598" y="1408"/>
                      <a:pt x="788" y="1408"/>
                    </a:cubicBezTo>
                    <a:cubicBezTo>
                      <a:pt x="958" y="1408"/>
                      <a:pt x="1128" y="1348"/>
                      <a:pt x="1263" y="1224"/>
                    </a:cubicBezTo>
                    <a:cubicBezTo>
                      <a:pt x="1548" y="962"/>
                      <a:pt x="1572" y="510"/>
                      <a:pt x="1310" y="224"/>
                    </a:cubicBezTo>
                    <a:cubicBezTo>
                      <a:pt x="1167" y="75"/>
                      <a:pt x="979" y="1"/>
                      <a:pt x="791" y="1"/>
                    </a:cubicBezTo>
                    <a:close/>
                  </a:path>
                </a:pathLst>
              </a:custGeom>
              <a:solidFill>
                <a:srgbClr val="FF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1" name="Google Shape;931;p19"/>
            <p:cNvGrpSpPr/>
            <p:nvPr/>
          </p:nvGrpSpPr>
          <p:grpSpPr>
            <a:xfrm>
              <a:off x="1600030" y="3771458"/>
              <a:ext cx="286655" cy="278005"/>
              <a:chOff x="1264000" y="2555823"/>
              <a:chExt cx="703621" cy="682389"/>
            </a:xfrm>
          </p:grpSpPr>
          <p:sp>
            <p:nvSpPr>
              <p:cNvPr id="932" name="Google Shape;932;p19"/>
              <p:cNvSpPr/>
              <p:nvPr/>
            </p:nvSpPr>
            <p:spPr>
              <a:xfrm>
                <a:off x="1264000" y="2555823"/>
                <a:ext cx="703621" cy="682389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342" extrusionOk="0">
                    <a:moveTo>
                      <a:pt x="6621" y="0"/>
                    </a:moveTo>
                    <a:cubicBezTo>
                      <a:pt x="5131" y="0"/>
                      <a:pt x="6579" y="4970"/>
                      <a:pt x="6579" y="4970"/>
                    </a:cubicBezTo>
                    <a:cubicBezTo>
                      <a:pt x="6579" y="4970"/>
                      <a:pt x="4030" y="1030"/>
                      <a:pt x="2901" y="1030"/>
                    </a:cubicBezTo>
                    <a:cubicBezTo>
                      <a:pt x="2755" y="1030"/>
                      <a:pt x="2633" y="1095"/>
                      <a:pt x="2543" y="1244"/>
                    </a:cubicBezTo>
                    <a:cubicBezTo>
                      <a:pt x="1579" y="2839"/>
                      <a:pt x="5674" y="5339"/>
                      <a:pt x="5674" y="5339"/>
                    </a:cubicBezTo>
                    <a:cubicBezTo>
                      <a:pt x="5674" y="5339"/>
                      <a:pt x="4362" y="5133"/>
                      <a:pt x="3000" y="5133"/>
                    </a:cubicBezTo>
                    <a:cubicBezTo>
                      <a:pt x="1529" y="5133"/>
                      <a:pt x="1" y="5374"/>
                      <a:pt x="7" y="6375"/>
                    </a:cubicBezTo>
                    <a:cubicBezTo>
                      <a:pt x="11" y="6834"/>
                      <a:pt x="613" y="6989"/>
                      <a:pt x="1429" y="6989"/>
                    </a:cubicBezTo>
                    <a:cubicBezTo>
                      <a:pt x="3156" y="6989"/>
                      <a:pt x="5841" y="6292"/>
                      <a:pt x="5841" y="6292"/>
                    </a:cubicBezTo>
                    <a:lnTo>
                      <a:pt x="5841" y="6292"/>
                    </a:lnTo>
                    <a:cubicBezTo>
                      <a:pt x="5841" y="6292"/>
                      <a:pt x="1483" y="9721"/>
                      <a:pt x="2341" y="10900"/>
                    </a:cubicBezTo>
                    <a:cubicBezTo>
                      <a:pt x="2426" y="11018"/>
                      <a:pt x="2535" y="11072"/>
                      <a:pt x="2663" y="11072"/>
                    </a:cubicBezTo>
                    <a:cubicBezTo>
                      <a:pt x="3808" y="11072"/>
                      <a:pt x="6436" y="6817"/>
                      <a:pt x="6436" y="6816"/>
                    </a:cubicBezTo>
                    <a:lnTo>
                      <a:pt x="6436" y="6816"/>
                    </a:lnTo>
                    <a:cubicBezTo>
                      <a:pt x="6436" y="6817"/>
                      <a:pt x="5044" y="12281"/>
                      <a:pt x="6710" y="12340"/>
                    </a:cubicBezTo>
                    <a:cubicBezTo>
                      <a:pt x="6721" y="12341"/>
                      <a:pt x="6732" y="12341"/>
                      <a:pt x="6743" y="12341"/>
                    </a:cubicBezTo>
                    <a:cubicBezTo>
                      <a:pt x="8361" y="12341"/>
                      <a:pt x="7175" y="6971"/>
                      <a:pt x="7175" y="6971"/>
                    </a:cubicBezTo>
                    <a:lnTo>
                      <a:pt x="7175" y="6971"/>
                    </a:lnTo>
                    <a:cubicBezTo>
                      <a:pt x="7175" y="6971"/>
                      <a:pt x="9167" y="10543"/>
                      <a:pt x="10606" y="10543"/>
                    </a:cubicBezTo>
                    <a:cubicBezTo>
                      <a:pt x="10791" y="10543"/>
                      <a:pt x="10966" y="10485"/>
                      <a:pt x="11127" y="10352"/>
                    </a:cubicBezTo>
                    <a:cubicBezTo>
                      <a:pt x="12544" y="9173"/>
                      <a:pt x="7675" y="6280"/>
                      <a:pt x="7675" y="6280"/>
                    </a:cubicBezTo>
                    <a:lnTo>
                      <a:pt x="7675" y="6280"/>
                    </a:lnTo>
                    <a:cubicBezTo>
                      <a:pt x="7675" y="6280"/>
                      <a:pt x="8749" y="6452"/>
                      <a:pt x="9899" y="6452"/>
                    </a:cubicBezTo>
                    <a:cubicBezTo>
                      <a:pt x="11150" y="6452"/>
                      <a:pt x="12491" y="6249"/>
                      <a:pt x="12640" y="5399"/>
                    </a:cubicBezTo>
                    <a:cubicBezTo>
                      <a:pt x="12725" y="4890"/>
                      <a:pt x="12285" y="4715"/>
                      <a:pt x="11640" y="4715"/>
                    </a:cubicBezTo>
                    <a:cubicBezTo>
                      <a:pt x="10217" y="4715"/>
                      <a:pt x="7794" y="5566"/>
                      <a:pt x="7794" y="5566"/>
                    </a:cubicBezTo>
                    <a:cubicBezTo>
                      <a:pt x="7794" y="5566"/>
                      <a:pt x="12259" y="3304"/>
                      <a:pt x="11104" y="1803"/>
                    </a:cubicBezTo>
                    <a:cubicBezTo>
                      <a:pt x="10946" y="1597"/>
                      <a:pt x="10760" y="1507"/>
                      <a:pt x="10556" y="1507"/>
                    </a:cubicBezTo>
                    <a:cubicBezTo>
                      <a:pt x="9282" y="1507"/>
                      <a:pt x="7317" y="4994"/>
                      <a:pt x="7317" y="4994"/>
                    </a:cubicBezTo>
                    <a:cubicBezTo>
                      <a:pt x="7317" y="4994"/>
                      <a:pt x="8532" y="363"/>
                      <a:pt x="6782" y="17"/>
                    </a:cubicBezTo>
                    <a:cubicBezTo>
                      <a:pt x="6725" y="6"/>
                      <a:pt x="6671" y="0"/>
                      <a:pt x="6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9"/>
              <p:cNvSpPr/>
              <p:nvPr/>
            </p:nvSpPr>
            <p:spPr>
              <a:xfrm>
                <a:off x="1590879" y="2847206"/>
                <a:ext cx="86971" cy="7790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9" extrusionOk="0">
                    <a:moveTo>
                      <a:pt x="791" y="1"/>
                    </a:moveTo>
                    <a:cubicBezTo>
                      <a:pt x="619" y="1"/>
                      <a:pt x="447" y="63"/>
                      <a:pt x="310" y="189"/>
                    </a:cubicBezTo>
                    <a:cubicBezTo>
                      <a:pt x="24" y="450"/>
                      <a:pt x="1" y="891"/>
                      <a:pt x="262" y="1189"/>
                    </a:cubicBezTo>
                    <a:cubicBezTo>
                      <a:pt x="407" y="1333"/>
                      <a:pt x="598" y="1408"/>
                      <a:pt x="788" y="1408"/>
                    </a:cubicBezTo>
                    <a:cubicBezTo>
                      <a:pt x="958" y="1408"/>
                      <a:pt x="1128" y="1348"/>
                      <a:pt x="1263" y="1224"/>
                    </a:cubicBezTo>
                    <a:cubicBezTo>
                      <a:pt x="1548" y="962"/>
                      <a:pt x="1572" y="510"/>
                      <a:pt x="1310" y="224"/>
                    </a:cubicBezTo>
                    <a:cubicBezTo>
                      <a:pt x="1167" y="75"/>
                      <a:pt x="979" y="1"/>
                      <a:pt x="791" y="1"/>
                    </a:cubicBezTo>
                    <a:close/>
                  </a:path>
                </a:pathLst>
              </a:custGeom>
              <a:solidFill>
                <a:srgbClr val="FF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4" name="Google Shape;934;p19"/>
            <p:cNvGrpSpPr/>
            <p:nvPr/>
          </p:nvGrpSpPr>
          <p:grpSpPr>
            <a:xfrm>
              <a:off x="1266747" y="3154687"/>
              <a:ext cx="231913" cy="224915"/>
              <a:chOff x="1264000" y="2555823"/>
              <a:chExt cx="703621" cy="682389"/>
            </a:xfrm>
          </p:grpSpPr>
          <p:sp>
            <p:nvSpPr>
              <p:cNvPr id="935" name="Google Shape;935;p19"/>
              <p:cNvSpPr/>
              <p:nvPr/>
            </p:nvSpPr>
            <p:spPr>
              <a:xfrm>
                <a:off x="1264000" y="2555823"/>
                <a:ext cx="703621" cy="682389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342" extrusionOk="0">
                    <a:moveTo>
                      <a:pt x="6621" y="0"/>
                    </a:moveTo>
                    <a:cubicBezTo>
                      <a:pt x="5131" y="0"/>
                      <a:pt x="6579" y="4970"/>
                      <a:pt x="6579" y="4970"/>
                    </a:cubicBezTo>
                    <a:cubicBezTo>
                      <a:pt x="6579" y="4970"/>
                      <a:pt x="4030" y="1030"/>
                      <a:pt x="2901" y="1030"/>
                    </a:cubicBezTo>
                    <a:cubicBezTo>
                      <a:pt x="2755" y="1030"/>
                      <a:pt x="2633" y="1095"/>
                      <a:pt x="2543" y="1244"/>
                    </a:cubicBezTo>
                    <a:cubicBezTo>
                      <a:pt x="1579" y="2839"/>
                      <a:pt x="5674" y="5339"/>
                      <a:pt x="5674" y="5339"/>
                    </a:cubicBezTo>
                    <a:cubicBezTo>
                      <a:pt x="5674" y="5339"/>
                      <a:pt x="4362" y="5133"/>
                      <a:pt x="3000" y="5133"/>
                    </a:cubicBezTo>
                    <a:cubicBezTo>
                      <a:pt x="1529" y="5133"/>
                      <a:pt x="1" y="5374"/>
                      <a:pt x="7" y="6375"/>
                    </a:cubicBezTo>
                    <a:cubicBezTo>
                      <a:pt x="11" y="6834"/>
                      <a:pt x="613" y="6989"/>
                      <a:pt x="1429" y="6989"/>
                    </a:cubicBezTo>
                    <a:cubicBezTo>
                      <a:pt x="3156" y="6989"/>
                      <a:pt x="5841" y="6292"/>
                      <a:pt x="5841" y="6292"/>
                    </a:cubicBezTo>
                    <a:lnTo>
                      <a:pt x="5841" y="6292"/>
                    </a:lnTo>
                    <a:cubicBezTo>
                      <a:pt x="5841" y="6292"/>
                      <a:pt x="1483" y="9721"/>
                      <a:pt x="2341" y="10900"/>
                    </a:cubicBezTo>
                    <a:cubicBezTo>
                      <a:pt x="2426" y="11018"/>
                      <a:pt x="2535" y="11072"/>
                      <a:pt x="2663" y="11072"/>
                    </a:cubicBezTo>
                    <a:cubicBezTo>
                      <a:pt x="3808" y="11072"/>
                      <a:pt x="6436" y="6817"/>
                      <a:pt x="6436" y="6816"/>
                    </a:cubicBezTo>
                    <a:lnTo>
                      <a:pt x="6436" y="6816"/>
                    </a:lnTo>
                    <a:cubicBezTo>
                      <a:pt x="6436" y="6817"/>
                      <a:pt x="5044" y="12281"/>
                      <a:pt x="6710" y="12340"/>
                    </a:cubicBezTo>
                    <a:cubicBezTo>
                      <a:pt x="6721" y="12341"/>
                      <a:pt x="6732" y="12341"/>
                      <a:pt x="6743" y="12341"/>
                    </a:cubicBezTo>
                    <a:cubicBezTo>
                      <a:pt x="8361" y="12341"/>
                      <a:pt x="7175" y="6971"/>
                      <a:pt x="7175" y="6971"/>
                    </a:cubicBezTo>
                    <a:lnTo>
                      <a:pt x="7175" y="6971"/>
                    </a:lnTo>
                    <a:cubicBezTo>
                      <a:pt x="7175" y="6971"/>
                      <a:pt x="9167" y="10543"/>
                      <a:pt x="10606" y="10543"/>
                    </a:cubicBezTo>
                    <a:cubicBezTo>
                      <a:pt x="10791" y="10543"/>
                      <a:pt x="10966" y="10485"/>
                      <a:pt x="11127" y="10352"/>
                    </a:cubicBezTo>
                    <a:cubicBezTo>
                      <a:pt x="12544" y="9173"/>
                      <a:pt x="7675" y="6280"/>
                      <a:pt x="7675" y="6280"/>
                    </a:cubicBezTo>
                    <a:lnTo>
                      <a:pt x="7675" y="6280"/>
                    </a:lnTo>
                    <a:cubicBezTo>
                      <a:pt x="7675" y="6280"/>
                      <a:pt x="8749" y="6452"/>
                      <a:pt x="9899" y="6452"/>
                    </a:cubicBezTo>
                    <a:cubicBezTo>
                      <a:pt x="11150" y="6452"/>
                      <a:pt x="12491" y="6249"/>
                      <a:pt x="12640" y="5399"/>
                    </a:cubicBezTo>
                    <a:cubicBezTo>
                      <a:pt x="12725" y="4890"/>
                      <a:pt x="12285" y="4715"/>
                      <a:pt x="11640" y="4715"/>
                    </a:cubicBezTo>
                    <a:cubicBezTo>
                      <a:pt x="10217" y="4715"/>
                      <a:pt x="7794" y="5566"/>
                      <a:pt x="7794" y="5566"/>
                    </a:cubicBezTo>
                    <a:cubicBezTo>
                      <a:pt x="7794" y="5566"/>
                      <a:pt x="12259" y="3304"/>
                      <a:pt x="11104" y="1803"/>
                    </a:cubicBezTo>
                    <a:cubicBezTo>
                      <a:pt x="10946" y="1597"/>
                      <a:pt x="10760" y="1507"/>
                      <a:pt x="10556" y="1507"/>
                    </a:cubicBezTo>
                    <a:cubicBezTo>
                      <a:pt x="9282" y="1507"/>
                      <a:pt x="7317" y="4994"/>
                      <a:pt x="7317" y="4994"/>
                    </a:cubicBezTo>
                    <a:cubicBezTo>
                      <a:pt x="7317" y="4994"/>
                      <a:pt x="8532" y="363"/>
                      <a:pt x="6782" y="17"/>
                    </a:cubicBezTo>
                    <a:cubicBezTo>
                      <a:pt x="6725" y="6"/>
                      <a:pt x="6671" y="0"/>
                      <a:pt x="66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9"/>
              <p:cNvSpPr/>
              <p:nvPr/>
            </p:nvSpPr>
            <p:spPr>
              <a:xfrm>
                <a:off x="1590879" y="2847206"/>
                <a:ext cx="86971" cy="7790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9" extrusionOk="0">
                    <a:moveTo>
                      <a:pt x="791" y="1"/>
                    </a:moveTo>
                    <a:cubicBezTo>
                      <a:pt x="619" y="1"/>
                      <a:pt x="447" y="63"/>
                      <a:pt x="310" y="189"/>
                    </a:cubicBezTo>
                    <a:cubicBezTo>
                      <a:pt x="24" y="450"/>
                      <a:pt x="1" y="891"/>
                      <a:pt x="262" y="1189"/>
                    </a:cubicBezTo>
                    <a:cubicBezTo>
                      <a:pt x="407" y="1333"/>
                      <a:pt x="598" y="1408"/>
                      <a:pt x="788" y="1408"/>
                    </a:cubicBezTo>
                    <a:cubicBezTo>
                      <a:pt x="958" y="1408"/>
                      <a:pt x="1128" y="1348"/>
                      <a:pt x="1263" y="1224"/>
                    </a:cubicBezTo>
                    <a:cubicBezTo>
                      <a:pt x="1548" y="962"/>
                      <a:pt x="1572" y="510"/>
                      <a:pt x="1310" y="224"/>
                    </a:cubicBezTo>
                    <a:cubicBezTo>
                      <a:pt x="1167" y="75"/>
                      <a:pt x="979" y="1"/>
                      <a:pt x="791" y="1"/>
                    </a:cubicBezTo>
                    <a:close/>
                  </a:path>
                </a:pathLst>
              </a:custGeom>
              <a:solidFill>
                <a:srgbClr val="FF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7" name="Google Shape;937;p19"/>
            <p:cNvGrpSpPr/>
            <p:nvPr/>
          </p:nvGrpSpPr>
          <p:grpSpPr>
            <a:xfrm>
              <a:off x="890197" y="3667087"/>
              <a:ext cx="231913" cy="224915"/>
              <a:chOff x="1264000" y="2555823"/>
              <a:chExt cx="703621" cy="682389"/>
            </a:xfrm>
          </p:grpSpPr>
          <p:sp>
            <p:nvSpPr>
              <p:cNvPr id="938" name="Google Shape;938;p19"/>
              <p:cNvSpPr/>
              <p:nvPr/>
            </p:nvSpPr>
            <p:spPr>
              <a:xfrm>
                <a:off x="1264000" y="2555823"/>
                <a:ext cx="703621" cy="682389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342" extrusionOk="0">
                    <a:moveTo>
                      <a:pt x="6621" y="0"/>
                    </a:moveTo>
                    <a:cubicBezTo>
                      <a:pt x="5131" y="0"/>
                      <a:pt x="6579" y="4970"/>
                      <a:pt x="6579" y="4970"/>
                    </a:cubicBezTo>
                    <a:cubicBezTo>
                      <a:pt x="6579" y="4970"/>
                      <a:pt x="4030" y="1030"/>
                      <a:pt x="2901" y="1030"/>
                    </a:cubicBezTo>
                    <a:cubicBezTo>
                      <a:pt x="2755" y="1030"/>
                      <a:pt x="2633" y="1095"/>
                      <a:pt x="2543" y="1244"/>
                    </a:cubicBezTo>
                    <a:cubicBezTo>
                      <a:pt x="1579" y="2839"/>
                      <a:pt x="5674" y="5339"/>
                      <a:pt x="5674" y="5339"/>
                    </a:cubicBezTo>
                    <a:cubicBezTo>
                      <a:pt x="5674" y="5339"/>
                      <a:pt x="4362" y="5133"/>
                      <a:pt x="3000" y="5133"/>
                    </a:cubicBezTo>
                    <a:cubicBezTo>
                      <a:pt x="1529" y="5133"/>
                      <a:pt x="1" y="5374"/>
                      <a:pt x="7" y="6375"/>
                    </a:cubicBezTo>
                    <a:cubicBezTo>
                      <a:pt x="11" y="6834"/>
                      <a:pt x="613" y="6989"/>
                      <a:pt x="1429" y="6989"/>
                    </a:cubicBezTo>
                    <a:cubicBezTo>
                      <a:pt x="3156" y="6989"/>
                      <a:pt x="5841" y="6292"/>
                      <a:pt x="5841" y="6292"/>
                    </a:cubicBezTo>
                    <a:lnTo>
                      <a:pt x="5841" y="6292"/>
                    </a:lnTo>
                    <a:cubicBezTo>
                      <a:pt x="5841" y="6292"/>
                      <a:pt x="1483" y="9721"/>
                      <a:pt x="2341" y="10900"/>
                    </a:cubicBezTo>
                    <a:cubicBezTo>
                      <a:pt x="2426" y="11018"/>
                      <a:pt x="2535" y="11072"/>
                      <a:pt x="2663" y="11072"/>
                    </a:cubicBezTo>
                    <a:cubicBezTo>
                      <a:pt x="3808" y="11072"/>
                      <a:pt x="6436" y="6817"/>
                      <a:pt x="6436" y="6816"/>
                    </a:cubicBezTo>
                    <a:lnTo>
                      <a:pt x="6436" y="6816"/>
                    </a:lnTo>
                    <a:cubicBezTo>
                      <a:pt x="6436" y="6817"/>
                      <a:pt x="5044" y="12281"/>
                      <a:pt x="6710" y="12340"/>
                    </a:cubicBezTo>
                    <a:cubicBezTo>
                      <a:pt x="6721" y="12341"/>
                      <a:pt x="6732" y="12341"/>
                      <a:pt x="6743" y="12341"/>
                    </a:cubicBezTo>
                    <a:cubicBezTo>
                      <a:pt x="8361" y="12341"/>
                      <a:pt x="7175" y="6971"/>
                      <a:pt x="7175" y="6971"/>
                    </a:cubicBezTo>
                    <a:lnTo>
                      <a:pt x="7175" y="6971"/>
                    </a:lnTo>
                    <a:cubicBezTo>
                      <a:pt x="7175" y="6971"/>
                      <a:pt x="9167" y="10543"/>
                      <a:pt x="10606" y="10543"/>
                    </a:cubicBezTo>
                    <a:cubicBezTo>
                      <a:pt x="10791" y="10543"/>
                      <a:pt x="10966" y="10485"/>
                      <a:pt x="11127" y="10352"/>
                    </a:cubicBezTo>
                    <a:cubicBezTo>
                      <a:pt x="12544" y="9173"/>
                      <a:pt x="7675" y="6280"/>
                      <a:pt x="7675" y="6280"/>
                    </a:cubicBezTo>
                    <a:lnTo>
                      <a:pt x="7675" y="6280"/>
                    </a:lnTo>
                    <a:cubicBezTo>
                      <a:pt x="7675" y="6280"/>
                      <a:pt x="8749" y="6452"/>
                      <a:pt x="9899" y="6452"/>
                    </a:cubicBezTo>
                    <a:cubicBezTo>
                      <a:pt x="11150" y="6452"/>
                      <a:pt x="12491" y="6249"/>
                      <a:pt x="12640" y="5399"/>
                    </a:cubicBezTo>
                    <a:cubicBezTo>
                      <a:pt x="12725" y="4890"/>
                      <a:pt x="12285" y="4715"/>
                      <a:pt x="11640" y="4715"/>
                    </a:cubicBezTo>
                    <a:cubicBezTo>
                      <a:pt x="10217" y="4715"/>
                      <a:pt x="7794" y="5566"/>
                      <a:pt x="7794" y="5566"/>
                    </a:cubicBezTo>
                    <a:cubicBezTo>
                      <a:pt x="7794" y="5566"/>
                      <a:pt x="12259" y="3304"/>
                      <a:pt x="11104" y="1803"/>
                    </a:cubicBezTo>
                    <a:cubicBezTo>
                      <a:pt x="10946" y="1597"/>
                      <a:pt x="10760" y="1507"/>
                      <a:pt x="10556" y="1507"/>
                    </a:cubicBezTo>
                    <a:cubicBezTo>
                      <a:pt x="9282" y="1507"/>
                      <a:pt x="7317" y="4994"/>
                      <a:pt x="7317" y="4994"/>
                    </a:cubicBezTo>
                    <a:cubicBezTo>
                      <a:pt x="7317" y="4994"/>
                      <a:pt x="8532" y="363"/>
                      <a:pt x="6782" y="17"/>
                    </a:cubicBezTo>
                    <a:cubicBezTo>
                      <a:pt x="6725" y="6"/>
                      <a:pt x="6671" y="0"/>
                      <a:pt x="66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9"/>
              <p:cNvSpPr/>
              <p:nvPr/>
            </p:nvSpPr>
            <p:spPr>
              <a:xfrm>
                <a:off x="1590879" y="2847206"/>
                <a:ext cx="86971" cy="7790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09" extrusionOk="0">
                    <a:moveTo>
                      <a:pt x="791" y="1"/>
                    </a:moveTo>
                    <a:cubicBezTo>
                      <a:pt x="619" y="1"/>
                      <a:pt x="447" y="63"/>
                      <a:pt x="310" y="189"/>
                    </a:cubicBezTo>
                    <a:cubicBezTo>
                      <a:pt x="24" y="450"/>
                      <a:pt x="1" y="891"/>
                      <a:pt x="262" y="1189"/>
                    </a:cubicBezTo>
                    <a:cubicBezTo>
                      <a:pt x="407" y="1333"/>
                      <a:pt x="598" y="1408"/>
                      <a:pt x="788" y="1408"/>
                    </a:cubicBezTo>
                    <a:cubicBezTo>
                      <a:pt x="958" y="1408"/>
                      <a:pt x="1128" y="1348"/>
                      <a:pt x="1263" y="1224"/>
                    </a:cubicBezTo>
                    <a:cubicBezTo>
                      <a:pt x="1548" y="962"/>
                      <a:pt x="1572" y="510"/>
                      <a:pt x="1310" y="224"/>
                    </a:cubicBezTo>
                    <a:cubicBezTo>
                      <a:pt x="1167" y="75"/>
                      <a:pt x="979" y="1"/>
                      <a:pt x="791" y="1"/>
                    </a:cubicBezTo>
                    <a:close/>
                  </a:path>
                </a:pathLst>
              </a:custGeom>
              <a:solidFill>
                <a:srgbClr val="FF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0"/>
          <p:cNvSpPr/>
          <p:nvPr/>
        </p:nvSpPr>
        <p:spPr>
          <a:xfrm rot="10800000" flipH="1">
            <a:off x="-67" y="-19322"/>
            <a:ext cx="9168092" cy="3410225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81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20"/>
          <p:cNvSpPr txBox="1">
            <a:spLocks noGrp="1"/>
          </p:cNvSpPr>
          <p:nvPr>
            <p:ph type="body" idx="1"/>
          </p:nvPr>
        </p:nvSpPr>
        <p:spPr>
          <a:xfrm>
            <a:off x="720000" y="1247775"/>
            <a:ext cx="66522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3A3F58"/>
              </a:buClr>
              <a:buSzPts val="1200"/>
              <a:buFont typeface="Ubuntu"/>
              <a:buAutoNum type="arabicPeriod"/>
              <a:defRPr sz="12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3A3F58"/>
              </a:buClr>
              <a:buSzPts val="1400"/>
              <a:buFont typeface="Varela Round"/>
              <a:buAutoNum type="alphaLcPeriod"/>
              <a:defRPr sz="12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3A3F58"/>
              </a:buClr>
              <a:buSzPts val="1400"/>
              <a:buFont typeface="Varela Round"/>
              <a:buAutoNum type="romanLcPeriod"/>
              <a:defRPr sz="1200"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3A3F58"/>
              </a:buClr>
              <a:buSzPts val="1400"/>
              <a:buFont typeface="Varela Round"/>
              <a:buAutoNum type="arabicPeriod"/>
              <a:defRPr sz="1200"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3A3F58"/>
              </a:buClr>
              <a:buSzPts val="1400"/>
              <a:buFont typeface="Varela Round"/>
              <a:buAutoNum type="alphaLcPeriod"/>
              <a:defRPr sz="1200"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3A3F58"/>
              </a:buClr>
              <a:buSzPts val="1400"/>
              <a:buFont typeface="Varela Round"/>
              <a:buAutoNum type="romanLcPeriod"/>
              <a:defRPr sz="1200"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3A3F58"/>
              </a:buClr>
              <a:buSzPts val="1400"/>
              <a:buFont typeface="Varela Round"/>
              <a:buAutoNum type="arabicPeriod"/>
              <a:defRPr sz="12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3047"/>
              </a:buClr>
              <a:buSzPts val="1400"/>
              <a:buAutoNum type="alphaLcPeriod"/>
              <a:defRPr sz="1200"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966C5"/>
              </a:buClr>
              <a:buSzPts val="14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45" name="Google Shape;945;p20"/>
          <p:cNvSpPr/>
          <p:nvPr/>
        </p:nvSpPr>
        <p:spPr>
          <a:xfrm rot="-10071026">
            <a:off x="7189874" y="476296"/>
            <a:ext cx="898127" cy="875547"/>
          </a:xfrm>
          <a:custGeom>
            <a:avLst/>
            <a:gdLst/>
            <a:ahLst/>
            <a:cxnLst/>
            <a:rect l="l" t="t" r="r" b="b"/>
            <a:pathLst>
              <a:path w="16348" h="15937" extrusionOk="0">
                <a:moveTo>
                  <a:pt x="1549" y="1"/>
                </a:moveTo>
                <a:cubicBezTo>
                  <a:pt x="1346" y="60"/>
                  <a:pt x="1156" y="132"/>
                  <a:pt x="977" y="215"/>
                </a:cubicBezTo>
                <a:cubicBezTo>
                  <a:pt x="894" y="251"/>
                  <a:pt x="798" y="298"/>
                  <a:pt x="727" y="346"/>
                </a:cubicBezTo>
                <a:cubicBezTo>
                  <a:pt x="417" y="525"/>
                  <a:pt x="167" y="739"/>
                  <a:pt x="1" y="1025"/>
                </a:cubicBezTo>
                <a:cubicBezTo>
                  <a:pt x="108" y="1191"/>
                  <a:pt x="334" y="1525"/>
                  <a:pt x="644" y="2001"/>
                </a:cubicBezTo>
                <a:cubicBezTo>
                  <a:pt x="715" y="2108"/>
                  <a:pt x="798" y="2227"/>
                  <a:pt x="882" y="2358"/>
                </a:cubicBezTo>
                <a:cubicBezTo>
                  <a:pt x="1072" y="2632"/>
                  <a:pt x="1275" y="2942"/>
                  <a:pt x="1501" y="3287"/>
                </a:cubicBezTo>
                <a:cubicBezTo>
                  <a:pt x="1584" y="3394"/>
                  <a:pt x="1656" y="3513"/>
                  <a:pt x="1739" y="3632"/>
                </a:cubicBezTo>
                <a:cubicBezTo>
                  <a:pt x="2037" y="4073"/>
                  <a:pt x="2358" y="4537"/>
                  <a:pt x="2703" y="5037"/>
                </a:cubicBezTo>
                <a:cubicBezTo>
                  <a:pt x="2787" y="5156"/>
                  <a:pt x="2870" y="5287"/>
                  <a:pt x="2953" y="5418"/>
                </a:cubicBezTo>
                <a:cubicBezTo>
                  <a:pt x="3239" y="5811"/>
                  <a:pt x="3525" y="6228"/>
                  <a:pt x="3823" y="6656"/>
                </a:cubicBezTo>
                <a:cubicBezTo>
                  <a:pt x="3906" y="6775"/>
                  <a:pt x="3989" y="6906"/>
                  <a:pt x="4085" y="7037"/>
                </a:cubicBezTo>
                <a:cubicBezTo>
                  <a:pt x="4323" y="7383"/>
                  <a:pt x="4573" y="7740"/>
                  <a:pt x="4835" y="8085"/>
                </a:cubicBezTo>
                <a:cubicBezTo>
                  <a:pt x="4930" y="8228"/>
                  <a:pt x="5025" y="8359"/>
                  <a:pt x="5120" y="8490"/>
                </a:cubicBezTo>
                <a:cubicBezTo>
                  <a:pt x="5287" y="8728"/>
                  <a:pt x="5466" y="8966"/>
                  <a:pt x="5632" y="9204"/>
                </a:cubicBezTo>
                <a:cubicBezTo>
                  <a:pt x="5740" y="9335"/>
                  <a:pt x="5835" y="9478"/>
                  <a:pt x="5930" y="9609"/>
                </a:cubicBezTo>
                <a:cubicBezTo>
                  <a:pt x="6144" y="9907"/>
                  <a:pt x="6359" y="10193"/>
                  <a:pt x="6573" y="10478"/>
                </a:cubicBezTo>
                <a:lnTo>
                  <a:pt x="6633" y="10562"/>
                </a:lnTo>
                <a:cubicBezTo>
                  <a:pt x="6728" y="10681"/>
                  <a:pt x="6811" y="10788"/>
                  <a:pt x="6894" y="10907"/>
                </a:cubicBezTo>
                <a:cubicBezTo>
                  <a:pt x="7216" y="11336"/>
                  <a:pt x="7549" y="11752"/>
                  <a:pt x="7859" y="12145"/>
                </a:cubicBezTo>
                <a:cubicBezTo>
                  <a:pt x="7954" y="12264"/>
                  <a:pt x="8037" y="12371"/>
                  <a:pt x="8133" y="12490"/>
                </a:cubicBezTo>
                <a:cubicBezTo>
                  <a:pt x="8287" y="12681"/>
                  <a:pt x="8442" y="12871"/>
                  <a:pt x="8597" y="13062"/>
                </a:cubicBezTo>
                <a:cubicBezTo>
                  <a:pt x="8692" y="13181"/>
                  <a:pt x="8799" y="13300"/>
                  <a:pt x="8895" y="13419"/>
                </a:cubicBezTo>
                <a:cubicBezTo>
                  <a:pt x="9109" y="13669"/>
                  <a:pt x="9311" y="13895"/>
                  <a:pt x="9514" y="14110"/>
                </a:cubicBezTo>
                <a:cubicBezTo>
                  <a:pt x="9597" y="14205"/>
                  <a:pt x="9692" y="14300"/>
                  <a:pt x="9776" y="14395"/>
                </a:cubicBezTo>
                <a:cubicBezTo>
                  <a:pt x="10038" y="14657"/>
                  <a:pt x="10276" y="14884"/>
                  <a:pt x="10490" y="15050"/>
                </a:cubicBezTo>
                <a:cubicBezTo>
                  <a:pt x="10538" y="15098"/>
                  <a:pt x="10597" y="15134"/>
                  <a:pt x="10645" y="15181"/>
                </a:cubicBezTo>
                <a:cubicBezTo>
                  <a:pt x="10693" y="15217"/>
                  <a:pt x="10740" y="15241"/>
                  <a:pt x="10788" y="15277"/>
                </a:cubicBezTo>
                <a:cubicBezTo>
                  <a:pt x="11074" y="15467"/>
                  <a:pt x="11371" y="15622"/>
                  <a:pt x="11669" y="15729"/>
                </a:cubicBezTo>
                <a:cubicBezTo>
                  <a:pt x="11776" y="15765"/>
                  <a:pt x="11883" y="15800"/>
                  <a:pt x="11990" y="15824"/>
                </a:cubicBezTo>
                <a:cubicBezTo>
                  <a:pt x="12264" y="15896"/>
                  <a:pt x="12538" y="15931"/>
                  <a:pt x="12800" y="15931"/>
                </a:cubicBezTo>
                <a:cubicBezTo>
                  <a:pt x="12832" y="15935"/>
                  <a:pt x="12865" y="15937"/>
                  <a:pt x="12898" y="15937"/>
                </a:cubicBezTo>
                <a:cubicBezTo>
                  <a:pt x="12965" y="15937"/>
                  <a:pt x="13034" y="15931"/>
                  <a:pt x="13098" y="15931"/>
                </a:cubicBezTo>
                <a:cubicBezTo>
                  <a:pt x="13431" y="15896"/>
                  <a:pt x="13752" y="15824"/>
                  <a:pt x="14062" y="15681"/>
                </a:cubicBezTo>
                <a:cubicBezTo>
                  <a:pt x="14157" y="15646"/>
                  <a:pt x="14253" y="15598"/>
                  <a:pt x="14348" y="15550"/>
                </a:cubicBezTo>
                <a:cubicBezTo>
                  <a:pt x="14467" y="15491"/>
                  <a:pt x="14574" y="15419"/>
                  <a:pt x="14693" y="15336"/>
                </a:cubicBezTo>
                <a:cubicBezTo>
                  <a:pt x="14860" y="15217"/>
                  <a:pt x="15015" y="15086"/>
                  <a:pt x="15169" y="14943"/>
                </a:cubicBezTo>
                <a:cubicBezTo>
                  <a:pt x="15241" y="14872"/>
                  <a:pt x="15312" y="14788"/>
                  <a:pt x="15384" y="14717"/>
                </a:cubicBezTo>
                <a:cubicBezTo>
                  <a:pt x="15562" y="14491"/>
                  <a:pt x="15729" y="14264"/>
                  <a:pt x="15860" y="14003"/>
                </a:cubicBezTo>
                <a:cubicBezTo>
                  <a:pt x="15907" y="13919"/>
                  <a:pt x="15955" y="13824"/>
                  <a:pt x="15991" y="13729"/>
                </a:cubicBezTo>
                <a:cubicBezTo>
                  <a:pt x="16122" y="13455"/>
                  <a:pt x="16205" y="13157"/>
                  <a:pt x="16265" y="12860"/>
                </a:cubicBezTo>
                <a:cubicBezTo>
                  <a:pt x="16288" y="12764"/>
                  <a:pt x="16300" y="12657"/>
                  <a:pt x="16312" y="12562"/>
                </a:cubicBezTo>
                <a:cubicBezTo>
                  <a:pt x="16348" y="12300"/>
                  <a:pt x="16348" y="12038"/>
                  <a:pt x="16336" y="11764"/>
                </a:cubicBezTo>
                <a:cubicBezTo>
                  <a:pt x="16324" y="11681"/>
                  <a:pt x="16312" y="11586"/>
                  <a:pt x="16300" y="11502"/>
                </a:cubicBezTo>
                <a:cubicBezTo>
                  <a:pt x="16277" y="11359"/>
                  <a:pt x="16253" y="11216"/>
                  <a:pt x="16205" y="11086"/>
                </a:cubicBezTo>
                <a:cubicBezTo>
                  <a:pt x="16146" y="10859"/>
                  <a:pt x="16074" y="10657"/>
                  <a:pt x="15991" y="10454"/>
                </a:cubicBezTo>
                <a:cubicBezTo>
                  <a:pt x="15955" y="10359"/>
                  <a:pt x="15919" y="10264"/>
                  <a:pt x="15872" y="10181"/>
                </a:cubicBezTo>
                <a:cubicBezTo>
                  <a:pt x="15765" y="9954"/>
                  <a:pt x="15657" y="9752"/>
                  <a:pt x="15538" y="9550"/>
                </a:cubicBezTo>
                <a:cubicBezTo>
                  <a:pt x="15455" y="9431"/>
                  <a:pt x="15384" y="9311"/>
                  <a:pt x="15300" y="9204"/>
                </a:cubicBezTo>
                <a:cubicBezTo>
                  <a:pt x="15157" y="8990"/>
                  <a:pt x="15003" y="8800"/>
                  <a:pt x="14848" y="8621"/>
                </a:cubicBezTo>
                <a:cubicBezTo>
                  <a:pt x="14729" y="8490"/>
                  <a:pt x="14610" y="8371"/>
                  <a:pt x="14491" y="8252"/>
                </a:cubicBezTo>
                <a:cubicBezTo>
                  <a:pt x="14324" y="8085"/>
                  <a:pt x="14157" y="7930"/>
                  <a:pt x="14002" y="7788"/>
                </a:cubicBezTo>
                <a:cubicBezTo>
                  <a:pt x="13907" y="7704"/>
                  <a:pt x="13812" y="7633"/>
                  <a:pt x="13729" y="7561"/>
                </a:cubicBezTo>
                <a:cubicBezTo>
                  <a:pt x="13562" y="7418"/>
                  <a:pt x="13395" y="7299"/>
                  <a:pt x="13252" y="7192"/>
                </a:cubicBezTo>
                <a:lnTo>
                  <a:pt x="13240" y="7180"/>
                </a:lnTo>
                <a:cubicBezTo>
                  <a:pt x="13133" y="7097"/>
                  <a:pt x="13038" y="7014"/>
                  <a:pt x="12955" y="6954"/>
                </a:cubicBezTo>
                <a:cubicBezTo>
                  <a:pt x="12931" y="6930"/>
                  <a:pt x="12895" y="6906"/>
                  <a:pt x="12883" y="6883"/>
                </a:cubicBezTo>
                <a:cubicBezTo>
                  <a:pt x="12609" y="7014"/>
                  <a:pt x="12383" y="7156"/>
                  <a:pt x="12193" y="7323"/>
                </a:cubicBezTo>
                <a:cubicBezTo>
                  <a:pt x="12109" y="7395"/>
                  <a:pt x="12038" y="7466"/>
                  <a:pt x="11978" y="7549"/>
                </a:cubicBezTo>
                <a:cubicBezTo>
                  <a:pt x="11800" y="7740"/>
                  <a:pt x="11669" y="7966"/>
                  <a:pt x="11562" y="8204"/>
                </a:cubicBezTo>
                <a:cubicBezTo>
                  <a:pt x="11693" y="8323"/>
                  <a:pt x="11847" y="8454"/>
                  <a:pt x="12038" y="8597"/>
                </a:cubicBezTo>
                <a:cubicBezTo>
                  <a:pt x="12062" y="8621"/>
                  <a:pt x="12097" y="8645"/>
                  <a:pt x="12121" y="8657"/>
                </a:cubicBezTo>
                <a:cubicBezTo>
                  <a:pt x="12181" y="8704"/>
                  <a:pt x="12240" y="8752"/>
                  <a:pt x="12300" y="8800"/>
                </a:cubicBezTo>
                <a:cubicBezTo>
                  <a:pt x="12407" y="8883"/>
                  <a:pt x="12514" y="8978"/>
                  <a:pt x="12633" y="9073"/>
                </a:cubicBezTo>
                <a:cubicBezTo>
                  <a:pt x="12717" y="9133"/>
                  <a:pt x="12800" y="9204"/>
                  <a:pt x="12883" y="9288"/>
                </a:cubicBezTo>
                <a:cubicBezTo>
                  <a:pt x="13062" y="9442"/>
                  <a:pt x="13252" y="9621"/>
                  <a:pt x="13431" y="9823"/>
                </a:cubicBezTo>
                <a:cubicBezTo>
                  <a:pt x="13502" y="9907"/>
                  <a:pt x="13574" y="9990"/>
                  <a:pt x="13645" y="10085"/>
                </a:cubicBezTo>
                <a:cubicBezTo>
                  <a:pt x="13764" y="10252"/>
                  <a:pt x="13883" y="10419"/>
                  <a:pt x="13991" y="10597"/>
                </a:cubicBezTo>
                <a:cubicBezTo>
                  <a:pt x="14038" y="10681"/>
                  <a:pt x="14086" y="10764"/>
                  <a:pt x="14133" y="10847"/>
                </a:cubicBezTo>
                <a:cubicBezTo>
                  <a:pt x="14169" y="10931"/>
                  <a:pt x="14205" y="11014"/>
                  <a:pt x="14241" y="11097"/>
                </a:cubicBezTo>
                <a:cubicBezTo>
                  <a:pt x="14276" y="11181"/>
                  <a:pt x="14312" y="11264"/>
                  <a:pt x="14336" y="11347"/>
                </a:cubicBezTo>
                <a:cubicBezTo>
                  <a:pt x="14348" y="11371"/>
                  <a:pt x="14360" y="11395"/>
                  <a:pt x="14360" y="11419"/>
                </a:cubicBezTo>
                <a:cubicBezTo>
                  <a:pt x="14383" y="11478"/>
                  <a:pt x="14395" y="11526"/>
                  <a:pt x="14419" y="11586"/>
                </a:cubicBezTo>
                <a:cubicBezTo>
                  <a:pt x="14419" y="11609"/>
                  <a:pt x="14431" y="11645"/>
                  <a:pt x="14431" y="11669"/>
                </a:cubicBezTo>
                <a:cubicBezTo>
                  <a:pt x="14455" y="11740"/>
                  <a:pt x="14467" y="11812"/>
                  <a:pt x="14467" y="11883"/>
                </a:cubicBezTo>
                <a:cubicBezTo>
                  <a:pt x="14479" y="11978"/>
                  <a:pt x="14479" y="12074"/>
                  <a:pt x="14479" y="12169"/>
                </a:cubicBezTo>
                <a:cubicBezTo>
                  <a:pt x="14479" y="12276"/>
                  <a:pt x="14467" y="12383"/>
                  <a:pt x="14443" y="12479"/>
                </a:cubicBezTo>
                <a:cubicBezTo>
                  <a:pt x="14431" y="12574"/>
                  <a:pt x="14407" y="12657"/>
                  <a:pt x="14383" y="12740"/>
                </a:cubicBezTo>
                <a:cubicBezTo>
                  <a:pt x="14336" y="12883"/>
                  <a:pt x="14276" y="13026"/>
                  <a:pt x="14205" y="13157"/>
                </a:cubicBezTo>
                <a:cubicBezTo>
                  <a:pt x="14157" y="13241"/>
                  <a:pt x="14110" y="13312"/>
                  <a:pt x="14062" y="13383"/>
                </a:cubicBezTo>
                <a:cubicBezTo>
                  <a:pt x="13979" y="13502"/>
                  <a:pt x="13883" y="13598"/>
                  <a:pt x="13788" y="13693"/>
                </a:cubicBezTo>
                <a:cubicBezTo>
                  <a:pt x="13729" y="13729"/>
                  <a:pt x="13681" y="13776"/>
                  <a:pt x="13621" y="13812"/>
                </a:cubicBezTo>
                <a:cubicBezTo>
                  <a:pt x="13610" y="13824"/>
                  <a:pt x="13586" y="13836"/>
                  <a:pt x="13562" y="13848"/>
                </a:cubicBezTo>
                <a:cubicBezTo>
                  <a:pt x="13419" y="13943"/>
                  <a:pt x="13252" y="14014"/>
                  <a:pt x="13086" y="14050"/>
                </a:cubicBezTo>
                <a:cubicBezTo>
                  <a:pt x="12990" y="14074"/>
                  <a:pt x="12895" y="14074"/>
                  <a:pt x="12800" y="14074"/>
                </a:cubicBezTo>
                <a:cubicBezTo>
                  <a:pt x="12693" y="14074"/>
                  <a:pt x="12586" y="14062"/>
                  <a:pt x="12490" y="14038"/>
                </a:cubicBezTo>
                <a:cubicBezTo>
                  <a:pt x="12395" y="14014"/>
                  <a:pt x="12312" y="13991"/>
                  <a:pt x="12217" y="13943"/>
                </a:cubicBezTo>
                <a:cubicBezTo>
                  <a:pt x="12062" y="13883"/>
                  <a:pt x="11895" y="13788"/>
                  <a:pt x="11728" y="13669"/>
                </a:cubicBezTo>
                <a:cubicBezTo>
                  <a:pt x="11633" y="13598"/>
                  <a:pt x="11526" y="13502"/>
                  <a:pt x="11407" y="13407"/>
                </a:cubicBezTo>
                <a:cubicBezTo>
                  <a:pt x="11216" y="13229"/>
                  <a:pt x="11002" y="13002"/>
                  <a:pt x="10764" y="12740"/>
                </a:cubicBezTo>
                <a:cubicBezTo>
                  <a:pt x="10669" y="12645"/>
                  <a:pt x="10585" y="12538"/>
                  <a:pt x="10490" y="12431"/>
                </a:cubicBezTo>
                <a:cubicBezTo>
                  <a:pt x="10323" y="12240"/>
                  <a:pt x="10145" y="12026"/>
                  <a:pt x="9954" y="11812"/>
                </a:cubicBezTo>
                <a:cubicBezTo>
                  <a:pt x="9883" y="11717"/>
                  <a:pt x="9800" y="11621"/>
                  <a:pt x="9728" y="11514"/>
                </a:cubicBezTo>
                <a:cubicBezTo>
                  <a:pt x="9514" y="11252"/>
                  <a:pt x="9288" y="10966"/>
                  <a:pt x="9061" y="10669"/>
                </a:cubicBezTo>
                <a:cubicBezTo>
                  <a:pt x="8978" y="10574"/>
                  <a:pt x="8895" y="10466"/>
                  <a:pt x="8811" y="10359"/>
                </a:cubicBezTo>
                <a:cubicBezTo>
                  <a:pt x="8609" y="10085"/>
                  <a:pt x="8395" y="9812"/>
                  <a:pt x="8180" y="9526"/>
                </a:cubicBezTo>
                <a:cubicBezTo>
                  <a:pt x="8097" y="9407"/>
                  <a:pt x="8014" y="9288"/>
                  <a:pt x="7918" y="9169"/>
                </a:cubicBezTo>
                <a:cubicBezTo>
                  <a:pt x="7609" y="8752"/>
                  <a:pt x="7299" y="8323"/>
                  <a:pt x="6978" y="7883"/>
                </a:cubicBezTo>
                <a:lnTo>
                  <a:pt x="6692" y="7490"/>
                </a:lnTo>
                <a:cubicBezTo>
                  <a:pt x="6502" y="7228"/>
                  <a:pt x="6311" y="6954"/>
                  <a:pt x="6109" y="6680"/>
                </a:cubicBezTo>
                <a:lnTo>
                  <a:pt x="5835" y="6275"/>
                </a:lnTo>
                <a:cubicBezTo>
                  <a:pt x="5656" y="6037"/>
                  <a:pt x="5490" y="5799"/>
                  <a:pt x="5323" y="5549"/>
                </a:cubicBezTo>
                <a:cubicBezTo>
                  <a:pt x="5251" y="5454"/>
                  <a:pt x="5180" y="5347"/>
                  <a:pt x="5109" y="5240"/>
                </a:cubicBezTo>
                <a:cubicBezTo>
                  <a:pt x="4823" y="4835"/>
                  <a:pt x="4537" y="4430"/>
                  <a:pt x="4263" y="4025"/>
                </a:cubicBezTo>
                <a:cubicBezTo>
                  <a:pt x="4168" y="3882"/>
                  <a:pt x="4061" y="3739"/>
                  <a:pt x="3966" y="3597"/>
                </a:cubicBezTo>
                <a:cubicBezTo>
                  <a:pt x="3692" y="3204"/>
                  <a:pt x="3430" y="2811"/>
                  <a:pt x="3192" y="2454"/>
                </a:cubicBezTo>
                <a:cubicBezTo>
                  <a:pt x="3073" y="2275"/>
                  <a:pt x="2953" y="2108"/>
                  <a:pt x="2846" y="1942"/>
                </a:cubicBezTo>
                <a:cubicBezTo>
                  <a:pt x="2537" y="1489"/>
                  <a:pt x="2263" y="1072"/>
                  <a:pt x="2013" y="703"/>
                </a:cubicBezTo>
                <a:cubicBezTo>
                  <a:pt x="1894" y="525"/>
                  <a:pt x="1799" y="370"/>
                  <a:pt x="1691" y="215"/>
                </a:cubicBezTo>
                <a:cubicBezTo>
                  <a:pt x="1644" y="144"/>
                  <a:pt x="1596" y="72"/>
                  <a:pt x="15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0"/>
          <p:cNvSpPr/>
          <p:nvPr/>
        </p:nvSpPr>
        <p:spPr>
          <a:xfrm rot="-10071026">
            <a:off x="7779041" y="919919"/>
            <a:ext cx="27524" cy="177944"/>
          </a:xfrm>
          <a:custGeom>
            <a:avLst/>
            <a:gdLst/>
            <a:ahLst/>
            <a:cxnLst/>
            <a:rect l="l" t="t" r="r" b="b"/>
            <a:pathLst>
              <a:path w="501" h="3239" extrusionOk="0">
                <a:moveTo>
                  <a:pt x="287" y="0"/>
                </a:moveTo>
                <a:cubicBezTo>
                  <a:pt x="251" y="441"/>
                  <a:pt x="144" y="882"/>
                  <a:pt x="96" y="1274"/>
                </a:cubicBezTo>
                <a:cubicBezTo>
                  <a:pt x="36" y="1798"/>
                  <a:pt x="1" y="2322"/>
                  <a:pt x="13" y="2834"/>
                </a:cubicBezTo>
                <a:cubicBezTo>
                  <a:pt x="108" y="2977"/>
                  <a:pt x="203" y="3108"/>
                  <a:pt x="298" y="3239"/>
                </a:cubicBezTo>
                <a:cubicBezTo>
                  <a:pt x="239" y="2477"/>
                  <a:pt x="310" y="1727"/>
                  <a:pt x="406" y="965"/>
                </a:cubicBezTo>
                <a:cubicBezTo>
                  <a:pt x="429" y="762"/>
                  <a:pt x="477" y="536"/>
                  <a:pt x="501" y="310"/>
                </a:cubicBezTo>
                <a:cubicBezTo>
                  <a:pt x="429" y="203"/>
                  <a:pt x="358" y="96"/>
                  <a:pt x="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0"/>
          <p:cNvSpPr/>
          <p:nvPr/>
        </p:nvSpPr>
        <p:spPr>
          <a:xfrm rot="-10071026">
            <a:off x="7817342" y="1009615"/>
            <a:ext cx="24942" cy="189097"/>
          </a:xfrm>
          <a:custGeom>
            <a:avLst/>
            <a:gdLst/>
            <a:ahLst/>
            <a:cxnLst/>
            <a:rect l="l" t="t" r="r" b="b"/>
            <a:pathLst>
              <a:path w="454" h="3442" extrusionOk="0">
                <a:moveTo>
                  <a:pt x="144" y="1"/>
                </a:moveTo>
                <a:cubicBezTo>
                  <a:pt x="203" y="572"/>
                  <a:pt x="179" y="1144"/>
                  <a:pt x="108" y="1739"/>
                </a:cubicBezTo>
                <a:cubicBezTo>
                  <a:pt x="60" y="2179"/>
                  <a:pt x="13" y="2620"/>
                  <a:pt x="1" y="3060"/>
                </a:cubicBezTo>
                <a:cubicBezTo>
                  <a:pt x="84" y="3191"/>
                  <a:pt x="167" y="3310"/>
                  <a:pt x="263" y="3441"/>
                </a:cubicBezTo>
                <a:cubicBezTo>
                  <a:pt x="227" y="2751"/>
                  <a:pt x="358" y="2048"/>
                  <a:pt x="417" y="1358"/>
                </a:cubicBezTo>
                <a:cubicBezTo>
                  <a:pt x="453" y="1048"/>
                  <a:pt x="453" y="739"/>
                  <a:pt x="441" y="441"/>
                </a:cubicBezTo>
                <a:cubicBezTo>
                  <a:pt x="346" y="286"/>
                  <a:pt x="239" y="143"/>
                  <a:pt x="1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0"/>
          <p:cNvSpPr/>
          <p:nvPr/>
        </p:nvSpPr>
        <p:spPr>
          <a:xfrm rot="-10071026">
            <a:off x="7855311" y="1109146"/>
            <a:ext cx="28183" cy="191074"/>
          </a:xfrm>
          <a:custGeom>
            <a:avLst/>
            <a:gdLst/>
            <a:ahLst/>
            <a:cxnLst/>
            <a:rect l="l" t="t" r="r" b="b"/>
            <a:pathLst>
              <a:path w="513" h="3478" extrusionOk="0">
                <a:moveTo>
                  <a:pt x="143" y="1"/>
                </a:moveTo>
                <a:cubicBezTo>
                  <a:pt x="155" y="48"/>
                  <a:pt x="167" y="96"/>
                  <a:pt x="179" y="143"/>
                </a:cubicBezTo>
                <a:cubicBezTo>
                  <a:pt x="274" y="643"/>
                  <a:pt x="227" y="1167"/>
                  <a:pt x="155" y="1667"/>
                </a:cubicBezTo>
                <a:cubicBezTo>
                  <a:pt x="96" y="2144"/>
                  <a:pt x="12" y="2620"/>
                  <a:pt x="0" y="3096"/>
                </a:cubicBezTo>
                <a:cubicBezTo>
                  <a:pt x="84" y="3227"/>
                  <a:pt x="167" y="3346"/>
                  <a:pt x="250" y="3477"/>
                </a:cubicBezTo>
                <a:cubicBezTo>
                  <a:pt x="227" y="2799"/>
                  <a:pt x="381" y="2108"/>
                  <a:pt x="453" y="1429"/>
                </a:cubicBezTo>
                <a:cubicBezTo>
                  <a:pt x="489" y="1132"/>
                  <a:pt x="512" y="822"/>
                  <a:pt x="489" y="513"/>
                </a:cubicBezTo>
                <a:cubicBezTo>
                  <a:pt x="370" y="334"/>
                  <a:pt x="250" y="167"/>
                  <a:pt x="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0"/>
          <p:cNvSpPr/>
          <p:nvPr/>
        </p:nvSpPr>
        <p:spPr>
          <a:xfrm rot="-10071026">
            <a:off x="7898386" y="1218887"/>
            <a:ext cx="29502" cy="187119"/>
          </a:xfrm>
          <a:custGeom>
            <a:avLst/>
            <a:gdLst/>
            <a:ahLst/>
            <a:cxnLst/>
            <a:rect l="l" t="t" r="r" b="b"/>
            <a:pathLst>
              <a:path w="537" h="3406" extrusionOk="0">
                <a:moveTo>
                  <a:pt x="203" y="0"/>
                </a:moveTo>
                <a:cubicBezTo>
                  <a:pt x="299" y="631"/>
                  <a:pt x="263" y="1286"/>
                  <a:pt x="180" y="1929"/>
                </a:cubicBezTo>
                <a:cubicBezTo>
                  <a:pt x="132" y="2298"/>
                  <a:pt x="49" y="2679"/>
                  <a:pt x="1" y="3060"/>
                </a:cubicBezTo>
                <a:cubicBezTo>
                  <a:pt x="84" y="3167"/>
                  <a:pt x="156" y="3286"/>
                  <a:pt x="239" y="3405"/>
                </a:cubicBezTo>
                <a:cubicBezTo>
                  <a:pt x="251" y="3215"/>
                  <a:pt x="287" y="3012"/>
                  <a:pt x="322" y="2822"/>
                </a:cubicBezTo>
                <a:cubicBezTo>
                  <a:pt x="382" y="2393"/>
                  <a:pt x="453" y="1965"/>
                  <a:pt x="489" y="1536"/>
                </a:cubicBezTo>
                <a:cubicBezTo>
                  <a:pt x="525" y="1179"/>
                  <a:pt x="537" y="822"/>
                  <a:pt x="513" y="476"/>
                </a:cubicBezTo>
                <a:cubicBezTo>
                  <a:pt x="406" y="310"/>
                  <a:pt x="299" y="143"/>
                  <a:pt x="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0"/>
          <p:cNvSpPr/>
          <p:nvPr/>
        </p:nvSpPr>
        <p:spPr>
          <a:xfrm rot="-10071026">
            <a:off x="7946705" y="1299030"/>
            <a:ext cx="19668" cy="117787"/>
          </a:xfrm>
          <a:custGeom>
            <a:avLst/>
            <a:gdLst/>
            <a:ahLst/>
            <a:cxnLst/>
            <a:rect l="l" t="t" r="r" b="b"/>
            <a:pathLst>
              <a:path w="358" h="2144" extrusionOk="0">
                <a:moveTo>
                  <a:pt x="334" y="0"/>
                </a:moveTo>
                <a:cubicBezTo>
                  <a:pt x="251" y="36"/>
                  <a:pt x="167" y="83"/>
                  <a:pt x="84" y="131"/>
                </a:cubicBezTo>
                <a:cubicBezTo>
                  <a:pt x="96" y="500"/>
                  <a:pt x="72" y="857"/>
                  <a:pt x="48" y="1226"/>
                </a:cubicBezTo>
                <a:cubicBezTo>
                  <a:pt x="36" y="1405"/>
                  <a:pt x="13" y="1596"/>
                  <a:pt x="1" y="1786"/>
                </a:cubicBezTo>
                <a:cubicBezTo>
                  <a:pt x="72" y="1893"/>
                  <a:pt x="155" y="2012"/>
                  <a:pt x="239" y="2143"/>
                </a:cubicBezTo>
                <a:cubicBezTo>
                  <a:pt x="239" y="1703"/>
                  <a:pt x="310" y="1250"/>
                  <a:pt x="334" y="857"/>
                </a:cubicBezTo>
                <a:cubicBezTo>
                  <a:pt x="358" y="572"/>
                  <a:pt x="358" y="286"/>
                  <a:pt x="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0"/>
          <p:cNvSpPr/>
          <p:nvPr/>
        </p:nvSpPr>
        <p:spPr>
          <a:xfrm rot="-10071026">
            <a:off x="7748576" y="850479"/>
            <a:ext cx="27524" cy="183218"/>
          </a:xfrm>
          <a:custGeom>
            <a:avLst/>
            <a:gdLst/>
            <a:ahLst/>
            <a:cxnLst/>
            <a:rect l="l" t="t" r="r" b="b"/>
            <a:pathLst>
              <a:path w="501" h="3335" extrusionOk="0">
                <a:moveTo>
                  <a:pt x="215" y="0"/>
                </a:moveTo>
                <a:cubicBezTo>
                  <a:pt x="239" y="489"/>
                  <a:pt x="203" y="977"/>
                  <a:pt x="131" y="1477"/>
                </a:cubicBezTo>
                <a:cubicBezTo>
                  <a:pt x="72" y="1953"/>
                  <a:pt x="0" y="2453"/>
                  <a:pt x="12" y="2929"/>
                </a:cubicBezTo>
                <a:cubicBezTo>
                  <a:pt x="120" y="3060"/>
                  <a:pt x="215" y="3203"/>
                  <a:pt x="310" y="3334"/>
                </a:cubicBezTo>
                <a:cubicBezTo>
                  <a:pt x="215" y="2608"/>
                  <a:pt x="358" y="1846"/>
                  <a:pt x="441" y="1120"/>
                </a:cubicBezTo>
                <a:cubicBezTo>
                  <a:pt x="477" y="881"/>
                  <a:pt x="489" y="643"/>
                  <a:pt x="501" y="405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0"/>
          <p:cNvSpPr/>
          <p:nvPr/>
        </p:nvSpPr>
        <p:spPr>
          <a:xfrm rot="-10071026">
            <a:off x="7717151" y="770031"/>
            <a:ext cx="19668" cy="187778"/>
          </a:xfrm>
          <a:custGeom>
            <a:avLst/>
            <a:gdLst/>
            <a:ahLst/>
            <a:cxnLst/>
            <a:rect l="l" t="t" r="r" b="b"/>
            <a:pathLst>
              <a:path w="358" h="3418" extrusionOk="0">
                <a:moveTo>
                  <a:pt x="84" y="1"/>
                </a:moveTo>
                <a:lnTo>
                  <a:pt x="84" y="1"/>
                </a:lnTo>
                <a:cubicBezTo>
                  <a:pt x="108" y="477"/>
                  <a:pt x="96" y="953"/>
                  <a:pt x="72" y="1430"/>
                </a:cubicBezTo>
                <a:cubicBezTo>
                  <a:pt x="36" y="1965"/>
                  <a:pt x="1" y="2501"/>
                  <a:pt x="13" y="3037"/>
                </a:cubicBezTo>
                <a:lnTo>
                  <a:pt x="13" y="3073"/>
                </a:lnTo>
                <a:cubicBezTo>
                  <a:pt x="108" y="3192"/>
                  <a:pt x="191" y="3299"/>
                  <a:pt x="274" y="3418"/>
                </a:cubicBezTo>
                <a:cubicBezTo>
                  <a:pt x="263" y="3096"/>
                  <a:pt x="274" y="2775"/>
                  <a:pt x="286" y="2513"/>
                </a:cubicBezTo>
                <a:cubicBezTo>
                  <a:pt x="298" y="1965"/>
                  <a:pt x="334" y="1430"/>
                  <a:pt x="358" y="882"/>
                </a:cubicBezTo>
                <a:cubicBezTo>
                  <a:pt x="358" y="715"/>
                  <a:pt x="358" y="560"/>
                  <a:pt x="358" y="394"/>
                </a:cubicBezTo>
                <a:cubicBezTo>
                  <a:pt x="263" y="263"/>
                  <a:pt x="179" y="132"/>
                  <a:pt x="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0"/>
          <p:cNvSpPr/>
          <p:nvPr/>
        </p:nvSpPr>
        <p:spPr>
          <a:xfrm rot="-10071026">
            <a:off x="7670112" y="670832"/>
            <a:ext cx="19723" cy="182559"/>
          </a:xfrm>
          <a:custGeom>
            <a:avLst/>
            <a:gdLst/>
            <a:ahLst/>
            <a:cxnLst/>
            <a:rect l="l" t="t" r="r" b="b"/>
            <a:pathLst>
              <a:path w="359" h="3323" extrusionOk="0">
                <a:moveTo>
                  <a:pt x="84" y="1"/>
                </a:moveTo>
                <a:lnTo>
                  <a:pt x="84" y="1"/>
                </a:lnTo>
                <a:cubicBezTo>
                  <a:pt x="144" y="977"/>
                  <a:pt x="1" y="2001"/>
                  <a:pt x="13" y="2977"/>
                </a:cubicBezTo>
                <a:cubicBezTo>
                  <a:pt x="108" y="3096"/>
                  <a:pt x="191" y="3203"/>
                  <a:pt x="287" y="3322"/>
                </a:cubicBezTo>
                <a:cubicBezTo>
                  <a:pt x="227" y="2346"/>
                  <a:pt x="358" y="1334"/>
                  <a:pt x="346" y="358"/>
                </a:cubicBezTo>
                <a:cubicBezTo>
                  <a:pt x="251" y="239"/>
                  <a:pt x="168" y="120"/>
                  <a:pt x="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0"/>
          <p:cNvSpPr/>
          <p:nvPr/>
        </p:nvSpPr>
        <p:spPr>
          <a:xfrm rot="-10071026">
            <a:off x="7636259" y="611939"/>
            <a:ext cx="26865" cy="168165"/>
          </a:xfrm>
          <a:custGeom>
            <a:avLst/>
            <a:gdLst/>
            <a:ahLst/>
            <a:cxnLst/>
            <a:rect l="l" t="t" r="r" b="b"/>
            <a:pathLst>
              <a:path w="489" h="3061" extrusionOk="0">
                <a:moveTo>
                  <a:pt x="250" y="0"/>
                </a:moveTo>
                <a:cubicBezTo>
                  <a:pt x="226" y="381"/>
                  <a:pt x="179" y="762"/>
                  <a:pt x="131" y="1131"/>
                </a:cubicBezTo>
                <a:cubicBezTo>
                  <a:pt x="60" y="1655"/>
                  <a:pt x="0" y="2179"/>
                  <a:pt x="24" y="2703"/>
                </a:cubicBezTo>
                <a:cubicBezTo>
                  <a:pt x="119" y="2822"/>
                  <a:pt x="226" y="2941"/>
                  <a:pt x="322" y="3060"/>
                </a:cubicBezTo>
                <a:cubicBezTo>
                  <a:pt x="191" y="2179"/>
                  <a:pt x="405" y="1227"/>
                  <a:pt x="488" y="322"/>
                </a:cubicBezTo>
                <a:cubicBezTo>
                  <a:pt x="405" y="215"/>
                  <a:pt x="322" y="107"/>
                  <a:pt x="2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0"/>
          <p:cNvSpPr/>
          <p:nvPr/>
        </p:nvSpPr>
        <p:spPr>
          <a:xfrm rot="-10071026">
            <a:off x="7386114" y="436334"/>
            <a:ext cx="85099" cy="89659"/>
          </a:xfrm>
          <a:custGeom>
            <a:avLst/>
            <a:gdLst/>
            <a:ahLst/>
            <a:cxnLst/>
            <a:rect l="l" t="t" r="r" b="b"/>
            <a:pathLst>
              <a:path w="1549" h="1632" extrusionOk="0">
                <a:moveTo>
                  <a:pt x="287" y="0"/>
                </a:moveTo>
                <a:cubicBezTo>
                  <a:pt x="203" y="24"/>
                  <a:pt x="108" y="24"/>
                  <a:pt x="1" y="24"/>
                </a:cubicBezTo>
                <a:cubicBezTo>
                  <a:pt x="96" y="203"/>
                  <a:pt x="203" y="369"/>
                  <a:pt x="299" y="548"/>
                </a:cubicBezTo>
                <a:cubicBezTo>
                  <a:pt x="561" y="965"/>
                  <a:pt x="870" y="1357"/>
                  <a:pt x="1275" y="1631"/>
                </a:cubicBezTo>
                <a:cubicBezTo>
                  <a:pt x="1370" y="1596"/>
                  <a:pt x="1454" y="1548"/>
                  <a:pt x="1549" y="1500"/>
                </a:cubicBezTo>
                <a:cubicBezTo>
                  <a:pt x="989" y="1155"/>
                  <a:pt x="620" y="572"/>
                  <a:pt x="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0"/>
          <p:cNvSpPr/>
          <p:nvPr/>
        </p:nvSpPr>
        <p:spPr>
          <a:xfrm rot="-10071026">
            <a:off x="7454564" y="432563"/>
            <a:ext cx="47796" cy="109931"/>
          </a:xfrm>
          <a:custGeom>
            <a:avLst/>
            <a:gdLst/>
            <a:ahLst/>
            <a:cxnLst/>
            <a:rect l="l" t="t" r="r" b="b"/>
            <a:pathLst>
              <a:path w="870" h="2001" extrusionOk="0">
                <a:moveTo>
                  <a:pt x="0" y="0"/>
                </a:moveTo>
                <a:cubicBezTo>
                  <a:pt x="167" y="679"/>
                  <a:pt x="250" y="1405"/>
                  <a:pt x="572" y="2000"/>
                </a:cubicBezTo>
                <a:cubicBezTo>
                  <a:pt x="679" y="2000"/>
                  <a:pt x="774" y="1988"/>
                  <a:pt x="870" y="1988"/>
                </a:cubicBezTo>
                <a:cubicBezTo>
                  <a:pt x="512" y="1441"/>
                  <a:pt x="405" y="762"/>
                  <a:pt x="262" y="95"/>
                </a:cubicBezTo>
                <a:cubicBezTo>
                  <a:pt x="179" y="71"/>
                  <a:pt x="84" y="48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0"/>
          <p:cNvSpPr/>
          <p:nvPr/>
        </p:nvSpPr>
        <p:spPr>
          <a:xfrm rot="-10071026">
            <a:off x="7510416" y="449781"/>
            <a:ext cx="31479" cy="132840"/>
          </a:xfrm>
          <a:custGeom>
            <a:avLst/>
            <a:gdLst/>
            <a:ahLst/>
            <a:cxnLst/>
            <a:rect l="l" t="t" r="r" b="b"/>
            <a:pathLst>
              <a:path w="573" h="2418" extrusionOk="0">
                <a:moveTo>
                  <a:pt x="1" y="0"/>
                </a:moveTo>
                <a:lnTo>
                  <a:pt x="1" y="0"/>
                </a:lnTo>
                <a:cubicBezTo>
                  <a:pt x="168" y="738"/>
                  <a:pt x="60" y="1596"/>
                  <a:pt x="251" y="2322"/>
                </a:cubicBezTo>
                <a:cubicBezTo>
                  <a:pt x="358" y="2358"/>
                  <a:pt x="465" y="2393"/>
                  <a:pt x="572" y="2417"/>
                </a:cubicBezTo>
                <a:cubicBezTo>
                  <a:pt x="418" y="2000"/>
                  <a:pt x="394" y="1536"/>
                  <a:pt x="370" y="1084"/>
                </a:cubicBezTo>
                <a:cubicBezTo>
                  <a:pt x="370" y="810"/>
                  <a:pt x="358" y="536"/>
                  <a:pt x="310" y="262"/>
                </a:cubicBezTo>
                <a:cubicBezTo>
                  <a:pt x="215" y="191"/>
                  <a:pt x="120" y="107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0"/>
          <p:cNvSpPr/>
          <p:nvPr/>
        </p:nvSpPr>
        <p:spPr>
          <a:xfrm rot="-10071026">
            <a:off x="7566315" y="491895"/>
            <a:ext cx="22305" cy="156409"/>
          </a:xfrm>
          <a:custGeom>
            <a:avLst/>
            <a:gdLst/>
            <a:ahLst/>
            <a:cxnLst/>
            <a:rect l="l" t="t" r="r" b="b"/>
            <a:pathLst>
              <a:path w="406" h="2847" extrusionOk="0">
                <a:moveTo>
                  <a:pt x="108" y="1"/>
                </a:moveTo>
                <a:cubicBezTo>
                  <a:pt x="191" y="858"/>
                  <a:pt x="1" y="1775"/>
                  <a:pt x="108" y="2620"/>
                </a:cubicBezTo>
                <a:cubicBezTo>
                  <a:pt x="156" y="2668"/>
                  <a:pt x="215" y="2716"/>
                  <a:pt x="263" y="2751"/>
                </a:cubicBezTo>
                <a:cubicBezTo>
                  <a:pt x="311" y="2787"/>
                  <a:pt x="358" y="2823"/>
                  <a:pt x="406" y="2847"/>
                </a:cubicBezTo>
                <a:cubicBezTo>
                  <a:pt x="275" y="2251"/>
                  <a:pt x="334" y="1596"/>
                  <a:pt x="370" y="977"/>
                </a:cubicBezTo>
                <a:cubicBezTo>
                  <a:pt x="382" y="751"/>
                  <a:pt x="394" y="537"/>
                  <a:pt x="382" y="310"/>
                </a:cubicBezTo>
                <a:cubicBezTo>
                  <a:pt x="299" y="215"/>
                  <a:pt x="203" y="108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0"/>
          <p:cNvSpPr/>
          <p:nvPr/>
        </p:nvSpPr>
        <p:spPr>
          <a:xfrm rot="-10071026">
            <a:off x="7599992" y="548962"/>
            <a:ext cx="24942" cy="158331"/>
          </a:xfrm>
          <a:custGeom>
            <a:avLst/>
            <a:gdLst/>
            <a:ahLst/>
            <a:cxnLst/>
            <a:rect l="l" t="t" r="r" b="b"/>
            <a:pathLst>
              <a:path w="454" h="2882" extrusionOk="0">
                <a:moveTo>
                  <a:pt x="215" y="0"/>
                </a:moveTo>
                <a:cubicBezTo>
                  <a:pt x="191" y="857"/>
                  <a:pt x="1" y="1738"/>
                  <a:pt x="1" y="2596"/>
                </a:cubicBezTo>
                <a:cubicBezTo>
                  <a:pt x="84" y="2691"/>
                  <a:pt x="179" y="2786"/>
                  <a:pt x="263" y="2881"/>
                </a:cubicBezTo>
                <a:cubicBezTo>
                  <a:pt x="227" y="2024"/>
                  <a:pt x="394" y="1155"/>
                  <a:pt x="453" y="298"/>
                </a:cubicBezTo>
                <a:cubicBezTo>
                  <a:pt x="382" y="203"/>
                  <a:pt x="298" y="107"/>
                  <a:pt x="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0"/>
          <p:cNvSpPr/>
          <p:nvPr/>
        </p:nvSpPr>
        <p:spPr>
          <a:xfrm rot="-10071026">
            <a:off x="7323974" y="465741"/>
            <a:ext cx="99493" cy="68782"/>
          </a:xfrm>
          <a:custGeom>
            <a:avLst/>
            <a:gdLst/>
            <a:ahLst/>
            <a:cxnLst/>
            <a:rect l="l" t="t" r="r" b="b"/>
            <a:pathLst>
              <a:path w="1811" h="1252" extrusionOk="0">
                <a:moveTo>
                  <a:pt x="215" y="1"/>
                </a:moveTo>
                <a:cubicBezTo>
                  <a:pt x="168" y="37"/>
                  <a:pt x="108" y="84"/>
                  <a:pt x="60" y="120"/>
                </a:cubicBezTo>
                <a:cubicBezTo>
                  <a:pt x="37" y="132"/>
                  <a:pt x="13" y="144"/>
                  <a:pt x="1" y="156"/>
                </a:cubicBezTo>
                <a:cubicBezTo>
                  <a:pt x="179" y="382"/>
                  <a:pt x="358" y="608"/>
                  <a:pt x="584" y="799"/>
                </a:cubicBezTo>
                <a:cubicBezTo>
                  <a:pt x="882" y="1025"/>
                  <a:pt x="1227" y="1168"/>
                  <a:pt x="1596" y="1251"/>
                </a:cubicBezTo>
                <a:cubicBezTo>
                  <a:pt x="1668" y="1180"/>
                  <a:pt x="1739" y="1096"/>
                  <a:pt x="1811" y="1025"/>
                </a:cubicBezTo>
                <a:cubicBezTo>
                  <a:pt x="1227" y="918"/>
                  <a:pt x="727" y="632"/>
                  <a:pt x="322" y="132"/>
                </a:cubicBezTo>
                <a:cubicBezTo>
                  <a:pt x="287" y="84"/>
                  <a:pt x="251" y="37"/>
                  <a:pt x="215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0"/>
          <p:cNvSpPr/>
          <p:nvPr/>
        </p:nvSpPr>
        <p:spPr>
          <a:xfrm rot="-10071026">
            <a:off x="7282283" y="508550"/>
            <a:ext cx="106635" cy="48071"/>
          </a:xfrm>
          <a:custGeom>
            <a:avLst/>
            <a:gdLst/>
            <a:ahLst/>
            <a:cxnLst/>
            <a:rect l="l" t="t" r="r" b="b"/>
            <a:pathLst>
              <a:path w="1941" h="875" extrusionOk="0">
                <a:moveTo>
                  <a:pt x="143" y="0"/>
                </a:moveTo>
                <a:cubicBezTo>
                  <a:pt x="107" y="84"/>
                  <a:pt x="60" y="155"/>
                  <a:pt x="0" y="226"/>
                </a:cubicBezTo>
                <a:cubicBezTo>
                  <a:pt x="226" y="357"/>
                  <a:pt x="452" y="500"/>
                  <a:pt x="679" y="631"/>
                </a:cubicBezTo>
                <a:cubicBezTo>
                  <a:pt x="973" y="806"/>
                  <a:pt x="1260" y="874"/>
                  <a:pt x="1546" y="874"/>
                </a:cubicBezTo>
                <a:cubicBezTo>
                  <a:pt x="1630" y="874"/>
                  <a:pt x="1714" y="868"/>
                  <a:pt x="1798" y="857"/>
                </a:cubicBezTo>
                <a:cubicBezTo>
                  <a:pt x="1845" y="762"/>
                  <a:pt x="1893" y="667"/>
                  <a:pt x="1941" y="572"/>
                </a:cubicBezTo>
                <a:lnTo>
                  <a:pt x="1941" y="572"/>
                </a:lnTo>
                <a:cubicBezTo>
                  <a:pt x="1806" y="603"/>
                  <a:pt x="1666" y="630"/>
                  <a:pt x="1527" y="630"/>
                </a:cubicBezTo>
                <a:cubicBezTo>
                  <a:pt x="1458" y="630"/>
                  <a:pt x="1389" y="623"/>
                  <a:pt x="1322" y="607"/>
                </a:cubicBezTo>
                <a:cubicBezTo>
                  <a:pt x="941" y="536"/>
                  <a:pt x="631" y="286"/>
                  <a:pt x="298" y="95"/>
                </a:cubicBezTo>
                <a:cubicBezTo>
                  <a:pt x="250" y="60"/>
                  <a:pt x="202" y="36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0"/>
          <p:cNvSpPr/>
          <p:nvPr/>
        </p:nvSpPr>
        <p:spPr>
          <a:xfrm rot="-10071026">
            <a:off x="7254913" y="562860"/>
            <a:ext cx="106030" cy="25546"/>
          </a:xfrm>
          <a:custGeom>
            <a:avLst/>
            <a:gdLst/>
            <a:ahLst/>
            <a:cxnLst/>
            <a:rect l="l" t="t" r="r" b="b"/>
            <a:pathLst>
              <a:path w="1930" h="465" extrusionOk="0">
                <a:moveTo>
                  <a:pt x="60" y="0"/>
                </a:moveTo>
                <a:cubicBezTo>
                  <a:pt x="36" y="84"/>
                  <a:pt x="24" y="167"/>
                  <a:pt x="0" y="250"/>
                </a:cubicBezTo>
                <a:cubicBezTo>
                  <a:pt x="262" y="310"/>
                  <a:pt x="512" y="405"/>
                  <a:pt x="786" y="441"/>
                </a:cubicBezTo>
                <a:cubicBezTo>
                  <a:pt x="909" y="457"/>
                  <a:pt x="1032" y="465"/>
                  <a:pt x="1155" y="465"/>
                </a:cubicBezTo>
                <a:cubicBezTo>
                  <a:pt x="1400" y="465"/>
                  <a:pt x="1643" y="433"/>
                  <a:pt x="1882" y="370"/>
                </a:cubicBezTo>
                <a:cubicBezTo>
                  <a:pt x="1893" y="274"/>
                  <a:pt x="1917" y="167"/>
                  <a:pt x="1929" y="72"/>
                </a:cubicBezTo>
                <a:lnTo>
                  <a:pt x="1929" y="72"/>
                </a:lnTo>
                <a:cubicBezTo>
                  <a:pt x="1689" y="144"/>
                  <a:pt x="1444" y="176"/>
                  <a:pt x="1193" y="176"/>
                </a:cubicBezTo>
                <a:cubicBezTo>
                  <a:pt x="861" y="176"/>
                  <a:pt x="520" y="119"/>
                  <a:pt x="167" y="24"/>
                </a:cubicBezTo>
                <a:lnTo>
                  <a:pt x="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0"/>
          <p:cNvSpPr/>
          <p:nvPr/>
        </p:nvSpPr>
        <p:spPr>
          <a:xfrm rot="-10071026">
            <a:off x="7244056" y="604403"/>
            <a:ext cx="102130" cy="36644"/>
          </a:xfrm>
          <a:custGeom>
            <a:avLst/>
            <a:gdLst/>
            <a:ahLst/>
            <a:cxnLst/>
            <a:rect l="l" t="t" r="r" b="b"/>
            <a:pathLst>
              <a:path w="1859" h="667" extrusionOk="0">
                <a:moveTo>
                  <a:pt x="1822" y="0"/>
                </a:moveTo>
                <a:cubicBezTo>
                  <a:pt x="1263" y="238"/>
                  <a:pt x="632" y="262"/>
                  <a:pt x="36" y="381"/>
                </a:cubicBezTo>
                <a:cubicBezTo>
                  <a:pt x="25" y="381"/>
                  <a:pt x="13" y="381"/>
                  <a:pt x="1" y="393"/>
                </a:cubicBezTo>
                <a:cubicBezTo>
                  <a:pt x="13" y="476"/>
                  <a:pt x="13" y="572"/>
                  <a:pt x="13" y="667"/>
                </a:cubicBezTo>
                <a:cubicBezTo>
                  <a:pt x="167" y="631"/>
                  <a:pt x="322" y="596"/>
                  <a:pt x="489" y="572"/>
                </a:cubicBezTo>
                <a:cubicBezTo>
                  <a:pt x="953" y="500"/>
                  <a:pt x="1429" y="441"/>
                  <a:pt x="1858" y="274"/>
                </a:cubicBezTo>
                <a:cubicBezTo>
                  <a:pt x="1846" y="179"/>
                  <a:pt x="1834" y="84"/>
                  <a:pt x="1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0"/>
          <p:cNvSpPr/>
          <p:nvPr/>
        </p:nvSpPr>
        <p:spPr>
          <a:xfrm rot="-10071026">
            <a:off x="7252253" y="633373"/>
            <a:ext cx="89000" cy="81803"/>
          </a:xfrm>
          <a:custGeom>
            <a:avLst/>
            <a:gdLst/>
            <a:ahLst/>
            <a:cxnLst/>
            <a:rect l="l" t="t" r="r" b="b"/>
            <a:pathLst>
              <a:path w="1620" h="1489" extrusionOk="0">
                <a:moveTo>
                  <a:pt x="1501" y="1"/>
                </a:moveTo>
                <a:cubicBezTo>
                  <a:pt x="1179" y="536"/>
                  <a:pt x="584" y="894"/>
                  <a:pt x="1" y="1239"/>
                </a:cubicBezTo>
                <a:cubicBezTo>
                  <a:pt x="12" y="1298"/>
                  <a:pt x="36" y="1358"/>
                  <a:pt x="48" y="1406"/>
                </a:cubicBezTo>
                <a:cubicBezTo>
                  <a:pt x="60" y="1441"/>
                  <a:pt x="60" y="1465"/>
                  <a:pt x="72" y="1489"/>
                </a:cubicBezTo>
                <a:cubicBezTo>
                  <a:pt x="644" y="1132"/>
                  <a:pt x="1251" y="786"/>
                  <a:pt x="1620" y="286"/>
                </a:cubicBezTo>
                <a:cubicBezTo>
                  <a:pt x="1584" y="179"/>
                  <a:pt x="1548" y="84"/>
                  <a:pt x="1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0"/>
          <p:cNvSpPr/>
          <p:nvPr/>
        </p:nvSpPr>
        <p:spPr>
          <a:xfrm rot="-10071026">
            <a:off x="7269236" y="653513"/>
            <a:ext cx="70705" cy="117787"/>
          </a:xfrm>
          <a:custGeom>
            <a:avLst/>
            <a:gdLst/>
            <a:ahLst/>
            <a:cxnLst/>
            <a:rect l="l" t="t" r="r" b="b"/>
            <a:pathLst>
              <a:path w="1287" h="2144" extrusionOk="0">
                <a:moveTo>
                  <a:pt x="1048" y="0"/>
                </a:moveTo>
                <a:cubicBezTo>
                  <a:pt x="1024" y="608"/>
                  <a:pt x="846" y="1179"/>
                  <a:pt x="358" y="1596"/>
                </a:cubicBezTo>
                <a:cubicBezTo>
                  <a:pt x="239" y="1703"/>
                  <a:pt x="120" y="1798"/>
                  <a:pt x="1" y="1893"/>
                </a:cubicBezTo>
                <a:cubicBezTo>
                  <a:pt x="24" y="1977"/>
                  <a:pt x="60" y="2060"/>
                  <a:pt x="96" y="2143"/>
                </a:cubicBezTo>
                <a:cubicBezTo>
                  <a:pt x="358" y="1941"/>
                  <a:pt x="643" y="1739"/>
                  <a:pt x="858" y="1477"/>
                </a:cubicBezTo>
                <a:cubicBezTo>
                  <a:pt x="1108" y="1143"/>
                  <a:pt x="1227" y="750"/>
                  <a:pt x="1286" y="358"/>
                </a:cubicBezTo>
                <a:cubicBezTo>
                  <a:pt x="1215" y="227"/>
                  <a:pt x="1132" y="107"/>
                  <a:pt x="10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0"/>
          <p:cNvSpPr/>
          <p:nvPr/>
        </p:nvSpPr>
        <p:spPr>
          <a:xfrm rot="-10071026">
            <a:off x="7296264" y="685322"/>
            <a:ext cx="48455" cy="142674"/>
          </a:xfrm>
          <a:custGeom>
            <a:avLst/>
            <a:gdLst/>
            <a:ahLst/>
            <a:cxnLst/>
            <a:rect l="l" t="t" r="r" b="b"/>
            <a:pathLst>
              <a:path w="882" h="2597" extrusionOk="0">
                <a:moveTo>
                  <a:pt x="501" y="1"/>
                </a:moveTo>
                <a:lnTo>
                  <a:pt x="501" y="1"/>
                </a:lnTo>
                <a:cubicBezTo>
                  <a:pt x="643" y="477"/>
                  <a:pt x="643" y="989"/>
                  <a:pt x="489" y="1477"/>
                </a:cubicBezTo>
                <a:cubicBezTo>
                  <a:pt x="381" y="1799"/>
                  <a:pt x="215" y="2084"/>
                  <a:pt x="0" y="2358"/>
                </a:cubicBezTo>
                <a:cubicBezTo>
                  <a:pt x="36" y="2430"/>
                  <a:pt x="84" y="2513"/>
                  <a:pt x="131" y="2596"/>
                </a:cubicBezTo>
                <a:cubicBezTo>
                  <a:pt x="262" y="2430"/>
                  <a:pt x="405" y="2275"/>
                  <a:pt x="501" y="2096"/>
                </a:cubicBezTo>
                <a:cubicBezTo>
                  <a:pt x="667" y="1811"/>
                  <a:pt x="774" y="1501"/>
                  <a:pt x="834" y="1180"/>
                </a:cubicBezTo>
                <a:cubicBezTo>
                  <a:pt x="870" y="906"/>
                  <a:pt x="882" y="632"/>
                  <a:pt x="846" y="370"/>
                </a:cubicBezTo>
                <a:cubicBezTo>
                  <a:pt x="727" y="239"/>
                  <a:pt x="608" y="120"/>
                  <a:pt x="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0"/>
          <p:cNvSpPr/>
          <p:nvPr/>
        </p:nvSpPr>
        <p:spPr>
          <a:xfrm rot="-10071026">
            <a:off x="7334726" y="734624"/>
            <a:ext cx="32139" cy="138719"/>
          </a:xfrm>
          <a:custGeom>
            <a:avLst/>
            <a:gdLst/>
            <a:ahLst/>
            <a:cxnLst/>
            <a:rect l="l" t="t" r="r" b="b"/>
            <a:pathLst>
              <a:path w="585" h="2525" extrusionOk="0">
                <a:moveTo>
                  <a:pt x="299" y="0"/>
                </a:moveTo>
                <a:lnTo>
                  <a:pt x="299" y="0"/>
                </a:lnTo>
                <a:cubicBezTo>
                  <a:pt x="370" y="727"/>
                  <a:pt x="156" y="1524"/>
                  <a:pt x="1" y="2262"/>
                </a:cubicBezTo>
                <a:cubicBezTo>
                  <a:pt x="72" y="2346"/>
                  <a:pt x="144" y="2441"/>
                  <a:pt x="215" y="2524"/>
                </a:cubicBezTo>
                <a:cubicBezTo>
                  <a:pt x="358" y="1774"/>
                  <a:pt x="584" y="977"/>
                  <a:pt x="572" y="227"/>
                </a:cubicBezTo>
                <a:cubicBezTo>
                  <a:pt x="477" y="143"/>
                  <a:pt x="382" y="72"/>
                  <a:pt x="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0"/>
          <p:cNvSpPr/>
          <p:nvPr/>
        </p:nvSpPr>
        <p:spPr>
          <a:xfrm rot="-10071026">
            <a:off x="7367509" y="786614"/>
            <a:ext cx="34062" cy="128225"/>
          </a:xfrm>
          <a:custGeom>
            <a:avLst/>
            <a:gdLst/>
            <a:ahLst/>
            <a:cxnLst/>
            <a:rect l="l" t="t" r="r" b="b"/>
            <a:pathLst>
              <a:path w="620" h="2334" extrusionOk="0">
                <a:moveTo>
                  <a:pt x="334" y="0"/>
                </a:moveTo>
                <a:cubicBezTo>
                  <a:pt x="334" y="24"/>
                  <a:pt x="334" y="60"/>
                  <a:pt x="346" y="83"/>
                </a:cubicBezTo>
                <a:cubicBezTo>
                  <a:pt x="381" y="512"/>
                  <a:pt x="262" y="905"/>
                  <a:pt x="143" y="1310"/>
                </a:cubicBezTo>
                <a:cubicBezTo>
                  <a:pt x="72" y="1572"/>
                  <a:pt x="24" y="1846"/>
                  <a:pt x="0" y="2119"/>
                </a:cubicBezTo>
                <a:cubicBezTo>
                  <a:pt x="84" y="2179"/>
                  <a:pt x="167" y="2250"/>
                  <a:pt x="250" y="2334"/>
                </a:cubicBezTo>
                <a:cubicBezTo>
                  <a:pt x="250" y="2238"/>
                  <a:pt x="262" y="2143"/>
                  <a:pt x="274" y="2060"/>
                </a:cubicBezTo>
                <a:cubicBezTo>
                  <a:pt x="322" y="1643"/>
                  <a:pt x="453" y="1262"/>
                  <a:pt x="548" y="857"/>
                </a:cubicBezTo>
                <a:cubicBezTo>
                  <a:pt x="596" y="643"/>
                  <a:pt x="619" y="429"/>
                  <a:pt x="607" y="226"/>
                </a:cubicBezTo>
                <a:cubicBezTo>
                  <a:pt x="512" y="143"/>
                  <a:pt x="405" y="60"/>
                  <a:pt x="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0"/>
          <p:cNvSpPr/>
          <p:nvPr/>
        </p:nvSpPr>
        <p:spPr>
          <a:xfrm rot="-10071026">
            <a:off x="7417676" y="821932"/>
            <a:ext cx="18349" cy="81143"/>
          </a:xfrm>
          <a:custGeom>
            <a:avLst/>
            <a:gdLst/>
            <a:ahLst/>
            <a:cxnLst/>
            <a:rect l="l" t="t" r="r" b="b"/>
            <a:pathLst>
              <a:path w="334" h="1477" extrusionOk="0">
                <a:moveTo>
                  <a:pt x="215" y="0"/>
                </a:moveTo>
                <a:cubicBezTo>
                  <a:pt x="131" y="60"/>
                  <a:pt x="60" y="143"/>
                  <a:pt x="0" y="214"/>
                </a:cubicBezTo>
                <a:cubicBezTo>
                  <a:pt x="60" y="500"/>
                  <a:pt x="60" y="810"/>
                  <a:pt x="60" y="1119"/>
                </a:cubicBezTo>
                <a:lnTo>
                  <a:pt x="60" y="1262"/>
                </a:lnTo>
                <a:cubicBezTo>
                  <a:pt x="84" y="1286"/>
                  <a:pt x="119" y="1310"/>
                  <a:pt x="143" y="1334"/>
                </a:cubicBezTo>
                <a:cubicBezTo>
                  <a:pt x="203" y="1369"/>
                  <a:pt x="262" y="1417"/>
                  <a:pt x="334" y="1476"/>
                </a:cubicBezTo>
                <a:cubicBezTo>
                  <a:pt x="322" y="1345"/>
                  <a:pt x="322" y="1226"/>
                  <a:pt x="322" y="1143"/>
                </a:cubicBezTo>
                <a:cubicBezTo>
                  <a:pt x="322" y="929"/>
                  <a:pt x="322" y="714"/>
                  <a:pt x="310" y="512"/>
                </a:cubicBezTo>
                <a:cubicBezTo>
                  <a:pt x="298" y="333"/>
                  <a:pt x="262" y="155"/>
                  <a:pt x="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0"/>
          <p:cNvSpPr/>
          <p:nvPr/>
        </p:nvSpPr>
        <p:spPr>
          <a:xfrm rot="9328211" flipH="1">
            <a:off x="7861134" y="889196"/>
            <a:ext cx="1146657" cy="1117829"/>
          </a:xfrm>
          <a:custGeom>
            <a:avLst/>
            <a:gdLst/>
            <a:ahLst/>
            <a:cxnLst/>
            <a:rect l="l" t="t" r="r" b="b"/>
            <a:pathLst>
              <a:path w="16348" h="15937" extrusionOk="0">
                <a:moveTo>
                  <a:pt x="1549" y="1"/>
                </a:moveTo>
                <a:cubicBezTo>
                  <a:pt x="1346" y="60"/>
                  <a:pt x="1156" y="132"/>
                  <a:pt x="977" y="215"/>
                </a:cubicBezTo>
                <a:cubicBezTo>
                  <a:pt x="894" y="251"/>
                  <a:pt x="798" y="298"/>
                  <a:pt x="727" y="346"/>
                </a:cubicBezTo>
                <a:cubicBezTo>
                  <a:pt x="417" y="525"/>
                  <a:pt x="167" y="739"/>
                  <a:pt x="1" y="1025"/>
                </a:cubicBezTo>
                <a:cubicBezTo>
                  <a:pt x="108" y="1191"/>
                  <a:pt x="334" y="1525"/>
                  <a:pt x="644" y="2001"/>
                </a:cubicBezTo>
                <a:cubicBezTo>
                  <a:pt x="715" y="2108"/>
                  <a:pt x="798" y="2227"/>
                  <a:pt x="882" y="2358"/>
                </a:cubicBezTo>
                <a:cubicBezTo>
                  <a:pt x="1072" y="2632"/>
                  <a:pt x="1275" y="2942"/>
                  <a:pt x="1501" y="3287"/>
                </a:cubicBezTo>
                <a:cubicBezTo>
                  <a:pt x="1584" y="3394"/>
                  <a:pt x="1656" y="3513"/>
                  <a:pt x="1739" y="3632"/>
                </a:cubicBezTo>
                <a:cubicBezTo>
                  <a:pt x="2037" y="4073"/>
                  <a:pt x="2358" y="4537"/>
                  <a:pt x="2703" y="5037"/>
                </a:cubicBezTo>
                <a:cubicBezTo>
                  <a:pt x="2787" y="5156"/>
                  <a:pt x="2870" y="5287"/>
                  <a:pt x="2953" y="5418"/>
                </a:cubicBezTo>
                <a:cubicBezTo>
                  <a:pt x="3239" y="5811"/>
                  <a:pt x="3525" y="6228"/>
                  <a:pt x="3823" y="6656"/>
                </a:cubicBezTo>
                <a:cubicBezTo>
                  <a:pt x="3906" y="6775"/>
                  <a:pt x="3989" y="6906"/>
                  <a:pt x="4085" y="7037"/>
                </a:cubicBezTo>
                <a:cubicBezTo>
                  <a:pt x="4323" y="7383"/>
                  <a:pt x="4573" y="7740"/>
                  <a:pt x="4835" y="8085"/>
                </a:cubicBezTo>
                <a:cubicBezTo>
                  <a:pt x="4930" y="8228"/>
                  <a:pt x="5025" y="8359"/>
                  <a:pt x="5120" y="8490"/>
                </a:cubicBezTo>
                <a:cubicBezTo>
                  <a:pt x="5287" y="8728"/>
                  <a:pt x="5466" y="8966"/>
                  <a:pt x="5632" y="9204"/>
                </a:cubicBezTo>
                <a:cubicBezTo>
                  <a:pt x="5740" y="9335"/>
                  <a:pt x="5835" y="9478"/>
                  <a:pt x="5930" y="9609"/>
                </a:cubicBezTo>
                <a:cubicBezTo>
                  <a:pt x="6144" y="9907"/>
                  <a:pt x="6359" y="10193"/>
                  <a:pt x="6573" y="10478"/>
                </a:cubicBezTo>
                <a:lnTo>
                  <a:pt x="6633" y="10562"/>
                </a:lnTo>
                <a:cubicBezTo>
                  <a:pt x="6728" y="10681"/>
                  <a:pt x="6811" y="10788"/>
                  <a:pt x="6894" y="10907"/>
                </a:cubicBezTo>
                <a:cubicBezTo>
                  <a:pt x="7216" y="11336"/>
                  <a:pt x="7549" y="11752"/>
                  <a:pt x="7859" y="12145"/>
                </a:cubicBezTo>
                <a:cubicBezTo>
                  <a:pt x="7954" y="12264"/>
                  <a:pt x="8037" y="12371"/>
                  <a:pt x="8133" y="12490"/>
                </a:cubicBezTo>
                <a:cubicBezTo>
                  <a:pt x="8287" y="12681"/>
                  <a:pt x="8442" y="12871"/>
                  <a:pt x="8597" y="13062"/>
                </a:cubicBezTo>
                <a:cubicBezTo>
                  <a:pt x="8692" y="13181"/>
                  <a:pt x="8799" y="13300"/>
                  <a:pt x="8895" y="13419"/>
                </a:cubicBezTo>
                <a:cubicBezTo>
                  <a:pt x="9109" y="13669"/>
                  <a:pt x="9311" y="13895"/>
                  <a:pt x="9514" y="14110"/>
                </a:cubicBezTo>
                <a:cubicBezTo>
                  <a:pt x="9597" y="14205"/>
                  <a:pt x="9692" y="14300"/>
                  <a:pt x="9776" y="14395"/>
                </a:cubicBezTo>
                <a:cubicBezTo>
                  <a:pt x="10038" y="14657"/>
                  <a:pt x="10276" y="14884"/>
                  <a:pt x="10490" y="15050"/>
                </a:cubicBezTo>
                <a:cubicBezTo>
                  <a:pt x="10538" y="15098"/>
                  <a:pt x="10597" y="15134"/>
                  <a:pt x="10645" y="15181"/>
                </a:cubicBezTo>
                <a:cubicBezTo>
                  <a:pt x="10693" y="15217"/>
                  <a:pt x="10740" y="15241"/>
                  <a:pt x="10788" y="15277"/>
                </a:cubicBezTo>
                <a:cubicBezTo>
                  <a:pt x="11074" y="15467"/>
                  <a:pt x="11371" y="15622"/>
                  <a:pt x="11669" y="15729"/>
                </a:cubicBezTo>
                <a:cubicBezTo>
                  <a:pt x="11776" y="15765"/>
                  <a:pt x="11883" y="15800"/>
                  <a:pt x="11990" y="15824"/>
                </a:cubicBezTo>
                <a:cubicBezTo>
                  <a:pt x="12264" y="15896"/>
                  <a:pt x="12538" y="15931"/>
                  <a:pt x="12800" y="15931"/>
                </a:cubicBezTo>
                <a:cubicBezTo>
                  <a:pt x="12832" y="15935"/>
                  <a:pt x="12865" y="15937"/>
                  <a:pt x="12898" y="15937"/>
                </a:cubicBezTo>
                <a:cubicBezTo>
                  <a:pt x="12965" y="15937"/>
                  <a:pt x="13034" y="15931"/>
                  <a:pt x="13098" y="15931"/>
                </a:cubicBezTo>
                <a:cubicBezTo>
                  <a:pt x="13431" y="15896"/>
                  <a:pt x="13752" y="15824"/>
                  <a:pt x="14062" y="15681"/>
                </a:cubicBezTo>
                <a:cubicBezTo>
                  <a:pt x="14157" y="15646"/>
                  <a:pt x="14253" y="15598"/>
                  <a:pt x="14348" y="15550"/>
                </a:cubicBezTo>
                <a:cubicBezTo>
                  <a:pt x="14467" y="15491"/>
                  <a:pt x="14574" y="15419"/>
                  <a:pt x="14693" y="15336"/>
                </a:cubicBezTo>
                <a:cubicBezTo>
                  <a:pt x="14860" y="15217"/>
                  <a:pt x="15015" y="15086"/>
                  <a:pt x="15169" y="14943"/>
                </a:cubicBezTo>
                <a:cubicBezTo>
                  <a:pt x="15241" y="14872"/>
                  <a:pt x="15312" y="14788"/>
                  <a:pt x="15384" y="14717"/>
                </a:cubicBezTo>
                <a:cubicBezTo>
                  <a:pt x="15562" y="14491"/>
                  <a:pt x="15729" y="14264"/>
                  <a:pt x="15860" y="14003"/>
                </a:cubicBezTo>
                <a:cubicBezTo>
                  <a:pt x="15907" y="13919"/>
                  <a:pt x="15955" y="13824"/>
                  <a:pt x="15991" y="13729"/>
                </a:cubicBezTo>
                <a:cubicBezTo>
                  <a:pt x="16122" y="13455"/>
                  <a:pt x="16205" y="13157"/>
                  <a:pt x="16265" y="12860"/>
                </a:cubicBezTo>
                <a:cubicBezTo>
                  <a:pt x="16288" y="12764"/>
                  <a:pt x="16300" y="12657"/>
                  <a:pt x="16312" y="12562"/>
                </a:cubicBezTo>
                <a:cubicBezTo>
                  <a:pt x="16348" y="12300"/>
                  <a:pt x="16348" y="12038"/>
                  <a:pt x="16336" y="11764"/>
                </a:cubicBezTo>
                <a:cubicBezTo>
                  <a:pt x="16324" y="11681"/>
                  <a:pt x="16312" y="11586"/>
                  <a:pt x="16300" y="11502"/>
                </a:cubicBezTo>
                <a:cubicBezTo>
                  <a:pt x="16277" y="11359"/>
                  <a:pt x="16253" y="11216"/>
                  <a:pt x="16205" y="11086"/>
                </a:cubicBezTo>
                <a:cubicBezTo>
                  <a:pt x="16146" y="10859"/>
                  <a:pt x="16074" y="10657"/>
                  <a:pt x="15991" y="10454"/>
                </a:cubicBezTo>
                <a:cubicBezTo>
                  <a:pt x="15955" y="10359"/>
                  <a:pt x="15919" y="10264"/>
                  <a:pt x="15872" y="10181"/>
                </a:cubicBezTo>
                <a:cubicBezTo>
                  <a:pt x="15765" y="9954"/>
                  <a:pt x="15657" y="9752"/>
                  <a:pt x="15538" y="9550"/>
                </a:cubicBezTo>
                <a:cubicBezTo>
                  <a:pt x="15455" y="9431"/>
                  <a:pt x="15384" y="9311"/>
                  <a:pt x="15300" y="9204"/>
                </a:cubicBezTo>
                <a:cubicBezTo>
                  <a:pt x="15157" y="8990"/>
                  <a:pt x="15003" y="8800"/>
                  <a:pt x="14848" y="8621"/>
                </a:cubicBezTo>
                <a:cubicBezTo>
                  <a:pt x="14729" y="8490"/>
                  <a:pt x="14610" y="8371"/>
                  <a:pt x="14491" y="8252"/>
                </a:cubicBezTo>
                <a:cubicBezTo>
                  <a:pt x="14324" y="8085"/>
                  <a:pt x="14157" y="7930"/>
                  <a:pt x="14002" y="7788"/>
                </a:cubicBezTo>
                <a:cubicBezTo>
                  <a:pt x="13907" y="7704"/>
                  <a:pt x="13812" y="7633"/>
                  <a:pt x="13729" y="7561"/>
                </a:cubicBezTo>
                <a:cubicBezTo>
                  <a:pt x="13562" y="7418"/>
                  <a:pt x="13395" y="7299"/>
                  <a:pt x="13252" y="7192"/>
                </a:cubicBezTo>
                <a:lnTo>
                  <a:pt x="13240" y="7180"/>
                </a:lnTo>
                <a:cubicBezTo>
                  <a:pt x="13133" y="7097"/>
                  <a:pt x="13038" y="7014"/>
                  <a:pt x="12955" y="6954"/>
                </a:cubicBezTo>
                <a:cubicBezTo>
                  <a:pt x="12931" y="6930"/>
                  <a:pt x="12895" y="6906"/>
                  <a:pt x="12883" y="6883"/>
                </a:cubicBezTo>
                <a:cubicBezTo>
                  <a:pt x="12609" y="7014"/>
                  <a:pt x="12383" y="7156"/>
                  <a:pt x="12193" y="7323"/>
                </a:cubicBezTo>
                <a:cubicBezTo>
                  <a:pt x="12109" y="7395"/>
                  <a:pt x="12038" y="7466"/>
                  <a:pt x="11978" y="7549"/>
                </a:cubicBezTo>
                <a:cubicBezTo>
                  <a:pt x="11800" y="7740"/>
                  <a:pt x="11669" y="7966"/>
                  <a:pt x="11562" y="8204"/>
                </a:cubicBezTo>
                <a:cubicBezTo>
                  <a:pt x="11693" y="8323"/>
                  <a:pt x="11847" y="8454"/>
                  <a:pt x="12038" y="8597"/>
                </a:cubicBezTo>
                <a:cubicBezTo>
                  <a:pt x="12062" y="8621"/>
                  <a:pt x="12097" y="8645"/>
                  <a:pt x="12121" y="8657"/>
                </a:cubicBezTo>
                <a:cubicBezTo>
                  <a:pt x="12181" y="8704"/>
                  <a:pt x="12240" y="8752"/>
                  <a:pt x="12300" y="8800"/>
                </a:cubicBezTo>
                <a:cubicBezTo>
                  <a:pt x="12407" y="8883"/>
                  <a:pt x="12514" y="8978"/>
                  <a:pt x="12633" y="9073"/>
                </a:cubicBezTo>
                <a:cubicBezTo>
                  <a:pt x="12717" y="9133"/>
                  <a:pt x="12800" y="9204"/>
                  <a:pt x="12883" y="9288"/>
                </a:cubicBezTo>
                <a:cubicBezTo>
                  <a:pt x="13062" y="9442"/>
                  <a:pt x="13252" y="9621"/>
                  <a:pt x="13431" y="9823"/>
                </a:cubicBezTo>
                <a:cubicBezTo>
                  <a:pt x="13502" y="9907"/>
                  <a:pt x="13574" y="9990"/>
                  <a:pt x="13645" y="10085"/>
                </a:cubicBezTo>
                <a:cubicBezTo>
                  <a:pt x="13764" y="10252"/>
                  <a:pt x="13883" y="10419"/>
                  <a:pt x="13991" y="10597"/>
                </a:cubicBezTo>
                <a:cubicBezTo>
                  <a:pt x="14038" y="10681"/>
                  <a:pt x="14086" y="10764"/>
                  <a:pt x="14133" y="10847"/>
                </a:cubicBezTo>
                <a:cubicBezTo>
                  <a:pt x="14169" y="10931"/>
                  <a:pt x="14205" y="11014"/>
                  <a:pt x="14241" y="11097"/>
                </a:cubicBezTo>
                <a:cubicBezTo>
                  <a:pt x="14276" y="11181"/>
                  <a:pt x="14312" y="11264"/>
                  <a:pt x="14336" y="11347"/>
                </a:cubicBezTo>
                <a:cubicBezTo>
                  <a:pt x="14348" y="11371"/>
                  <a:pt x="14360" y="11395"/>
                  <a:pt x="14360" y="11419"/>
                </a:cubicBezTo>
                <a:cubicBezTo>
                  <a:pt x="14383" y="11478"/>
                  <a:pt x="14395" y="11526"/>
                  <a:pt x="14419" y="11586"/>
                </a:cubicBezTo>
                <a:cubicBezTo>
                  <a:pt x="14419" y="11609"/>
                  <a:pt x="14431" y="11645"/>
                  <a:pt x="14431" y="11669"/>
                </a:cubicBezTo>
                <a:cubicBezTo>
                  <a:pt x="14455" y="11740"/>
                  <a:pt x="14467" y="11812"/>
                  <a:pt x="14467" y="11883"/>
                </a:cubicBezTo>
                <a:cubicBezTo>
                  <a:pt x="14479" y="11978"/>
                  <a:pt x="14479" y="12074"/>
                  <a:pt x="14479" y="12169"/>
                </a:cubicBezTo>
                <a:cubicBezTo>
                  <a:pt x="14479" y="12276"/>
                  <a:pt x="14467" y="12383"/>
                  <a:pt x="14443" y="12479"/>
                </a:cubicBezTo>
                <a:cubicBezTo>
                  <a:pt x="14431" y="12574"/>
                  <a:pt x="14407" y="12657"/>
                  <a:pt x="14383" y="12740"/>
                </a:cubicBezTo>
                <a:cubicBezTo>
                  <a:pt x="14336" y="12883"/>
                  <a:pt x="14276" y="13026"/>
                  <a:pt x="14205" y="13157"/>
                </a:cubicBezTo>
                <a:cubicBezTo>
                  <a:pt x="14157" y="13241"/>
                  <a:pt x="14110" y="13312"/>
                  <a:pt x="14062" y="13383"/>
                </a:cubicBezTo>
                <a:cubicBezTo>
                  <a:pt x="13979" y="13502"/>
                  <a:pt x="13883" y="13598"/>
                  <a:pt x="13788" y="13693"/>
                </a:cubicBezTo>
                <a:cubicBezTo>
                  <a:pt x="13729" y="13729"/>
                  <a:pt x="13681" y="13776"/>
                  <a:pt x="13621" y="13812"/>
                </a:cubicBezTo>
                <a:cubicBezTo>
                  <a:pt x="13610" y="13824"/>
                  <a:pt x="13586" y="13836"/>
                  <a:pt x="13562" y="13848"/>
                </a:cubicBezTo>
                <a:cubicBezTo>
                  <a:pt x="13419" y="13943"/>
                  <a:pt x="13252" y="14014"/>
                  <a:pt x="13086" y="14050"/>
                </a:cubicBezTo>
                <a:cubicBezTo>
                  <a:pt x="12990" y="14074"/>
                  <a:pt x="12895" y="14074"/>
                  <a:pt x="12800" y="14074"/>
                </a:cubicBezTo>
                <a:cubicBezTo>
                  <a:pt x="12693" y="14074"/>
                  <a:pt x="12586" y="14062"/>
                  <a:pt x="12490" y="14038"/>
                </a:cubicBezTo>
                <a:cubicBezTo>
                  <a:pt x="12395" y="14014"/>
                  <a:pt x="12312" y="13991"/>
                  <a:pt x="12217" y="13943"/>
                </a:cubicBezTo>
                <a:cubicBezTo>
                  <a:pt x="12062" y="13883"/>
                  <a:pt x="11895" y="13788"/>
                  <a:pt x="11728" y="13669"/>
                </a:cubicBezTo>
                <a:cubicBezTo>
                  <a:pt x="11633" y="13598"/>
                  <a:pt x="11526" y="13502"/>
                  <a:pt x="11407" y="13407"/>
                </a:cubicBezTo>
                <a:cubicBezTo>
                  <a:pt x="11216" y="13229"/>
                  <a:pt x="11002" y="13002"/>
                  <a:pt x="10764" y="12740"/>
                </a:cubicBezTo>
                <a:cubicBezTo>
                  <a:pt x="10669" y="12645"/>
                  <a:pt x="10585" y="12538"/>
                  <a:pt x="10490" y="12431"/>
                </a:cubicBezTo>
                <a:cubicBezTo>
                  <a:pt x="10323" y="12240"/>
                  <a:pt x="10145" y="12026"/>
                  <a:pt x="9954" y="11812"/>
                </a:cubicBezTo>
                <a:cubicBezTo>
                  <a:pt x="9883" y="11717"/>
                  <a:pt x="9800" y="11621"/>
                  <a:pt x="9728" y="11514"/>
                </a:cubicBezTo>
                <a:cubicBezTo>
                  <a:pt x="9514" y="11252"/>
                  <a:pt x="9288" y="10966"/>
                  <a:pt x="9061" y="10669"/>
                </a:cubicBezTo>
                <a:cubicBezTo>
                  <a:pt x="8978" y="10574"/>
                  <a:pt x="8895" y="10466"/>
                  <a:pt x="8811" y="10359"/>
                </a:cubicBezTo>
                <a:cubicBezTo>
                  <a:pt x="8609" y="10085"/>
                  <a:pt x="8395" y="9812"/>
                  <a:pt x="8180" y="9526"/>
                </a:cubicBezTo>
                <a:cubicBezTo>
                  <a:pt x="8097" y="9407"/>
                  <a:pt x="8014" y="9288"/>
                  <a:pt x="7918" y="9169"/>
                </a:cubicBezTo>
                <a:cubicBezTo>
                  <a:pt x="7609" y="8752"/>
                  <a:pt x="7299" y="8323"/>
                  <a:pt x="6978" y="7883"/>
                </a:cubicBezTo>
                <a:lnTo>
                  <a:pt x="6692" y="7490"/>
                </a:lnTo>
                <a:cubicBezTo>
                  <a:pt x="6502" y="7228"/>
                  <a:pt x="6311" y="6954"/>
                  <a:pt x="6109" y="6680"/>
                </a:cubicBezTo>
                <a:lnTo>
                  <a:pt x="5835" y="6275"/>
                </a:lnTo>
                <a:cubicBezTo>
                  <a:pt x="5656" y="6037"/>
                  <a:pt x="5490" y="5799"/>
                  <a:pt x="5323" y="5549"/>
                </a:cubicBezTo>
                <a:cubicBezTo>
                  <a:pt x="5251" y="5454"/>
                  <a:pt x="5180" y="5347"/>
                  <a:pt x="5109" y="5240"/>
                </a:cubicBezTo>
                <a:cubicBezTo>
                  <a:pt x="4823" y="4835"/>
                  <a:pt x="4537" y="4430"/>
                  <a:pt x="4263" y="4025"/>
                </a:cubicBezTo>
                <a:cubicBezTo>
                  <a:pt x="4168" y="3882"/>
                  <a:pt x="4061" y="3739"/>
                  <a:pt x="3966" y="3597"/>
                </a:cubicBezTo>
                <a:cubicBezTo>
                  <a:pt x="3692" y="3204"/>
                  <a:pt x="3430" y="2811"/>
                  <a:pt x="3192" y="2454"/>
                </a:cubicBezTo>
                <a:cubicBezTo>
                  <a:pt x="3073" y="2275"/>
                  <a:pt x="2953" y="2108"/>
                  <a:pt x="2846" y="1942"/>
                </a:cubicBezTo>
                <a:cubicBezTo>
                  <a:pt x="2537" y="1489"/>
                  <a:pt x="2263" y="1072"/>
                  <a:pt x="2013" y="703"/>
                </a:cubicBezTo>
                <a:cubicBezTo>
                  <a:pt x="1894" y="525"/>
                  <a:pt x="1799" y="370"/>
                  <a:pt x="1691" y="215"/>
                </a:cubicBezTo>
                <a:cubicBezTo>
                  <a:pt x="1644" y="144"/>
                  <a:pt x="1596" y="72"/>
                  <a:pt x="15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0"/>
          <p:cNvSpPr/>
          <p:nvPr/>
        </p:nvSpPr>
        <p:spPr>
          <a:xfrm rot="9328211" flipH="1">
            <a:off x="8250979" y="1494882"/>
            <a:ext cx="35140" cy="227185"/>
          </a:xfrm>
          <a:custGeom>
            <a:avLst/>
            <a:gdLst/>
            <a:ahLst/>
            <a:cxnLst/>
            <a:rect l="l" t="t" r="r" b="b"/>
            <a:pathLst>
              <a:path w="501" h="3239" extrusionOk="0">
                <a:moveTo>
                  <a:pt x="287" y="0"/>
                </a:moveTo>
                <a:cubicBezTo>
                  <a:pt x="251" y="441"/>
                  <a:pt x="144" y="882"/>
                  <a:pt x="96" y="1274"/>
                </a:cubicBezTo>
                <a:cubicBezTo>
                  <a:pt x="36" y="1798"/>
                  <a:pt x="1" y="2322"/>
                  <a:pt x="13" y="2834"/>
                </a:cubicBezTo>
                <a:cubicBezTo>
                  <a:pt x="108" y="2977"/>
                  <a:pt x="203" y="3108"/>
                  <a:pt x="298" y="3239"/>
                </a:cubicBezTo>
                <a:cubicBezTo>
                  <a:pt x="239" y="2477"/>
                  <a:pt x="310" y="1727"/>
                  <a:pt x="406" y="965"/>
                </a:cubicBezTo>
                <a:cubicBezTo>
                  <a:pt x="429" y="762"/>
                  <a:pt x="477" y="536"/>
                  <a:pt x="501" y="310"/>
                </a:cubicBezTo>
                <a:cubicBezTo>
                  <a:pt x="429" y="203"/>
                  <a:pt x="358" y="96"/>
                  <a:pt x="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0"/>
          <p:cNvSpPr/>
          <p:nvPr/>
        </p:nvSpPr>
        <p:spPr>
          <a:xfrm rot="9328211" flipH="1">
            <a:off x="8232552" y="1616701"/>
            <a:ext cx="31844" cy="241424"/>
          </a:xfrm>
          <a:custGeom>
            <a:avLst/>
            <a:gdLst/>
            <a:ahLst/>
            <a:cxnLst/>
            <a:rect l="l" t="t" r="r" b="b"/>
            <a:pathLst>
              <a:path w="454" h="3442" extrusionOk="0">
                <a:moveTo>
                  <a:pt x="144" y="1"/>
                </a:moveTo>
                <a:cubicBezTo>
                  <a:pt x="203" y="572"/>
                  <a:pt x="179" y="1144"/>
                  <a:pt x="108" y="1739"/>
                </a:cubicBezTo>
                <a:cubicBezTo>
                  <a:pt x="60" y="2179"/>
                  <a:pt x="13" y="2620"/>
                  <a:pt x="1" y="3060"/>
                </a:cubicBezTo>
                <a:cubicBezTo>
                  <a:pt x="84" y="3191"/>
                  <a:pt x="167" y="3310"/>
                  <a:pt x="263" y="3441"/>
                </a:cubicBezTo>
                <a:cubicBezTo>
                  <a:pt x="227" y="2751"/>
                  <a:pt x="358" y="2048"/>
                  <a:pt x="417" y="1358"/>
                </a:cubicBezTo>
                <a:cubicBezTo>
                  <a:pt x="453" y="1048"/>
                  <a:pt x="453" y="739"/>
                  <a:pt x="441" y="441"/>
                </a:cubicBezTo>
                <a:cubicBezTo>
                  <a:pt x="346" y="286"/>
                  <a:pt x="239" y="143"/>
                  <a:pt x="1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0"/>
          <p:cNvSpPr/>
          <p:nvPr/>
        </p:nvSpPr>
        <p:spPr>
          <a:xfrm rot="9328211" flipH="1">
            <a:off x="8208626" y="1751626"/>
            <a:ext cx="35982" cy="243949"/>
          </a:xfrm>
          <a:custGeom>
            <a:avLst/>
            <a:gdLst/>
            <a:ahLst/>
            <a:cxnLst/>
            <a:rect l="l" t="t" r="r" b="b"/>
            <a:pathLst>
              <a:path w="513" h="3478" extrusionOk="0">
                <a:moveTo>
                  <a:pt x="143" y="1"/>
                </a:moveTo>
                <a:cubicBezTo>
                  <a:pt x="155" y="48"/>
                  <a:pt x="167" y="96"/>
                  <a:pt x="179" y="143"/>
                </a:cubicBezTo>
                <a:cubicBezTo>
                  <a:pt x="274" y="643"/>
                  <a:pt x="227" y="1167"/>
                  <a:pt x="155" y="1667"/>
                </a:cubicBezTo>
                <a:cubicBezTo>
                  <a:pt x="96" y="2144"/>
                  <a:pt x="12" y="2620"/>
                  <a:pt x="0" y="3096"/>
                </a:cubicBezTo>
                <a:cubicBezTo>
                  <a:pt x="84" y="3227"/>
                  <a:pt x="167" y="3346"/>
                  <a:pt x="250" y="3477"/>
                </a:cubicBezTo>
                <a:cubicBezTo>
                  <a:pt x="227" y="2799"/>
                  <a:pt x="381" y="2108"/>
                  <a:pt x="453" y="1429"/>
                </a:cubicBezTo>
                <a:cubicBezTo>
                  <a:pt x="489" y="1132"/>
                  <a:pt x="512" y="822"/>
                  <a:pt x="489" y="513"/>
                </a:cubicBezTo>
                <a:cubicBezTo>
                  <a:pt x="370" y="334"/>
                  <a:pt x="250" y="167"/>
                  <a:pt x="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0"/>
          <p:cNvSpPr/>
          <p:nvPr/>
        </p:nvSpPr>
        <p:spPr>
          <a:xfrm rot="9328211" flipH="1">
            <a:off x="8182742" y="1900506"/>
            <a:ext cx="37665" cy="238899"/>
          </a:xfrm>
          <a:custGeom>
            <a:avLst/>
            <a:gdLst/>
            <a:ahLst/>
            <a:cxnLst/>
            <a:rect l="l" t="t" r="r" b="b"/>
            <a:pathLst>
              <a:path w="537" h="3406" extrusionOk="0">
                <a:moveTo>
                  <a:pt x="203" y="0"/>
                </a:moveTo>
                <a:cubicBezTo>
                  <a:pt x="299" y="631"/>
                  <a:pt x="263" y="1286"/>
                  <a:pt x="180" y="1929"/>
                </a:cubicBezTo>
                <a:cubicBezTo>
                  <a:pt x="132" y="2298"/>
                  <a:pt x="49" y="2679"/>
                  <a:pt x="1" y="3060"/>
                </a:cubicBezTo>
                <a:cubicBezTo>
                  <a:pt x="84" y="3167"/>
                  <a:pt x="156" y="3286"/>
                  <a:pt x="239" y="3405"/>
                </a:cubicBezTo>
                <a:cubicBezTo>
                  <a:pt x="251" y="3215"/>
                  <a:pt x="287" y="3012"/>
                  <a:pt x="322" y="2822"/>
                </a:cubicBezTo>
                <a:cubicBezTo>
                  <a:pt x="382" y="2393"/>
                  <a:pt x="453" y="1965"/>
                  <a:pt x="489" y="1536"/>
                </a:cubicBezTo>
                <a:cubicBezTo>
                  <a:pt x="525" y="1179"/>
                  <a:pt x="537" y="822"/>
                  <a:pt x="513" y="476"/>
                </a:cubicBezTo>
                <a:cubicBezTo>
                  <a:pt x="406" y="310"/>
                  <a:pt x="299" y="143"/>
                  <a:pt x="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0"/>
          <p:cNvSpPr/>
          <p:nvPr/>
        </p:nvSpPr>
        <p:spPr>
          <a:xfrm rot="9328211" flipH="1">
            <a:off x="8147344" y="2013356"/>
            <a:ext cx="25110" cy="150381"/>
          </a:xfrm>
          <a:custGeom>
            <a:avLst/>
            <a:gdLst/>
            <a:ahLst/>
            <a:cxnLst/>
            <a:rect l="l" t="t" r="r" b="b"/>
            <a:pathLst>
              <a:path w="358" h="2144" extrusionOk="0">
                <a:moveTo>
                  <a:pt x="334" y="0"/>
                </a:moveTo>
                <a:cubicBezTo>
                  <a:pt x="251" y="36"/>
                  <a:pt x="167" y="83"/>
                  <a:pt x="84" y="131"/>
                </a:cubicBezTo>
                <a:cubicBezTo>
                  <a:pt x="96" y="500"/>
                  <a:pt x="72" y="857"/>
                  <a:pt x="48" y="1226"/>
                </a:cubicBezTo>
                <a:cubicBezTo>
                  <a:pt x="36" y="1405"/>
                  <a:pt x="13" y="1596"/>
                  <a:pt x="1" y="1786"/>
                </a:cubicBezTo>
                <a:cubicBezTo>
                  <a:pt x="72" y="1893"/>
                  <a:pt x="155" y="2012"/>
                  <a:pt x="239" y="2143"/>
                </a:cubicBezTo>
                <a:cubicBezTo>
                  <a:pt x="239" y="1703"/>
                  <a:pt x="310" y="1250"/>
                  <a:pt x="334" y="857"/>
                </a:cubicBezTo>
                <a:cubicBezTo>
                  <a:pt x="358" y="572"/>
                  <a:pt x="358" y="286"/>
                  <a:pt x="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0"/>
          <p:cNvSpPr/>
          <p:nvPr/>
        </p:nvSpPr>
        <p:spPr>
          <a:xfrm rot="9328211" flipH="1">
            <a:off x="8270687" y="1399870"/>
            <a:ext cx="35140" cy="233919"/>
          </a:xfrm>
          <a:custGeom>
            <a:avLst/>
            <a:gdLst/>
            <a:ahLst/>
            <a:cxnLst/>
            <a:rect l="l" t="t" r="r" b="b"/>
            <a:pathLst>
              <a:path w="501" h="3335" extrusionOk="0">
                <a:moveTo>
                  <a:pt x="215" y="0"/>
                </a:moveTo>
                <a:cubicBezTo>
                  <a:pt x="239" y="489"/>
                  <a:pt x="203" y="977"/>
                  <a:pt x="131" y="1477"/>
                </a:cubicBezTo>
                <a:cubicBezTo>
                  <a:pt x="72" y="1953"/>
                  <a:pt x="0" y="2453"/>
                  <a:pt x="12" y="2929"/>
                </a:cubicBezTo>
                <a:cubicBezTo>
                  <a:pt x="120" y="3060"/>
                  <a:pt x="215" y="3203"/>
                  <a:pt x="310" y="3334"/>
                </a:cubicBezTo>
                <a:cubicBezTo>
                  <a:pt x="215" y="2608"/>
                  <a:pt x="358" y="1846"/>
                  <a:pt x="441" y="1120"/>
                </a:cubicBezTo>
                <a:cubicBezTo>
                  <a:pt x="477" y="881"/>
                  <a:pt x="489" y="643"/>
                  <a:pt x="501" y="405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0"/>
          <p:cNvSpPr/>
          <p:nvPr/>
        </p:nvSpPr>
        <p:spPr>
          <a:xfrm rot="9328211" flipH="1">
            <a:off x="8298393" y="1289804"/>
            <a:ext cx="25110" cy="239740"/>
          </a:xfrm>
          <a:custGeom>
            <a:avLst/>
            <a:gdLst/>
            <a:ahLst/>
            <a:cxnLst/>
            <a:rect l="l" t="t" r="r" b="b"/>
            <a:pathLst>
              <a:path w="358" h="3418" extrusionOk="0">
                <a:moveTo>
                  <a:pt x="84" y="1"/>
                </a:moveTo>
                <a:lnTo>
                  <a:pt x="84" y="1"/>
                </a:lnTo>
                <a:cubicBezTo>
                  <a:pt x="108" y="477"/>
                  <a:pt x="96" y="953"/>
                  <a:pt x="72" y="1430"/>
                </a:cubicBezTo>
                <a:cubicBezTo>
                  <a:pt x="36" y="1965"/>
                  <a:pt x="1" y="2501"/>
                  <a:pt x="13" y="3037"/>
                </a:cubicBezTo>
                <a:lnTo>
                  <a:pt x="13" y="3073"/>
                </a:lnTo>
                <a:cubicBezTo>
                  <a:pt x="108" y="3192"/>
                  <a:pt x="191" y="3299"/>
                  <a:pt x="274" y="3418"/>
                </a:cubicBezTo>
                <a:cubicBezTo>
                  <a:pt x="263" y="3096"/>
                  <a:pt x="274" y="2775"/>
                  <a:pt x="286" y="2513"/>
                </a:cubicBezTo>
                <a:cubicBezTo>
                  <a:pt x="298" y="1965"/>
                  <a:pt x="334" y="1430"/>
                  <a:pt x="358" y="882"/>
                </a:cubicBezTo>
                <a:cubicBezTo>
                  <a:pt x="358" y="715"/>
                  <a:pt x="358" y="560"/>
                  <a:pt x="358" y="394"/>
                </a:cubicBezTo>
                <a:cubicBezTo>
                  <a:pt x="263" y="263"/>
                  <a:pt x="179" y="132"/>
                  <a:pt x="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0"/>
          <p:cNvSpPr/>
          <p:nvPr/>
        </p:nvSpPr>
        <p:spPr>
          <a:xfrm rot="9328211" flipH="1">
            <a:off x="8329117" y="1153309"/>
            <a:ext cx="25180" cy="233077"/>
          </a:xfrm>
          <a:custGeom>
            <a:avLst/>
            <a:gdLst/>
            <a:ahLst/>
            <a:cxnLst/>
            <a:rect l="l" t="t" r="r" b="b"/>
            <a:pathLst>
              <a:path w="359" h="3323" extrusionOk="0">
                <a:moveTo>
                  <a:pt x="84" y="1"/>
                </a:moveTo>
                <a:lnTo>
                  <a:pt x="84" y="1"/>
                </a:lnTo>
                <a:cubicBezTo>
                  <a:pt x="144" y="977"/>
                  <a:pt x="1" y="2001"/>
                  <a:pt x="13" y="2977"/>
                </a:cubicBezTo>
                <a:cubicBezTo>
                  <a:pt x="108" y="3096"/>
                  <a:pt x="191" y="3203"/>
                  <a:pt x="287" y="3322"/>
                </a:cubicBezTo>
                <a:cubicBezTo>
                  <a:pt x="227" y="2346"/>
                  <a:pt x="358" y="1334"/>
                  <a:pt x="346" y="358"/>
                </a:cubicBezTo>
                <a:cubicBezTo>
                  <a:pt x="251" y="239"/>
                  <a:pt x="168" y="120"/>
                  <a:pt x="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0"/>
          <p:cNvSpPr/>
          <p:nvPr/>
        </p:nvSpPr>
        <p:spPr>
          <a:xfrm rot="9328211" flipH="1">
            <a:off x="8344231" y="1071792"/>
            <a:ext cx="34299" cy="214700"/>
          </a:xfrm>
          <a:custGeom>
            <a:avLst/>
            <a:gdLst/>
            <a:ahLst/>
            <a:cxnLst/>
            <a:rect l="l" t="t" r="r" b="b"/>
            <a:pathLst>
              <a:path w="489" h="3061" extrusionOk="0">
                <a:moveTo>
                  <a:pt x="250" y="0"/>
                </a:moveTo>
                <a:cubicBezTo>
                  <a:pt x="226" y="381"/>
                  <a:pt x="179" y="762"/>
                  <a:pt x="131" y="1131"/>
                </a:cubicBezTo>
                <a:cubicBezTo>
                  <a:pt x="60" y="1655"/>
                  <a:pt x="0" y="2179"/>
                  <a:pt x="24" y="2703"/>
                </a:cubicBezTo>
                <a:cubicBezTo>
                  <a:pt x="119" y="2822"/>
                  <a:pt x="226" y="2941"/>
                  <a:pt x="322" y="3060"/>
                </a:cubicBezTo>
                <a:cubicBezTo>
                  <a:pt x="191" y="2179"/>
                  <a:pt x="405" y="1227"/>
                  <a:pt x="488" y="322"/>
                </a:cubicBezTo>
                <a:cubicBezTo>
                  <a:pt x="405" y="215"/>
                  <a:pt x="322" y="107"/>
                  <a:pt x="2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0"/>
          <p:cNvSpPr/>
          <p:nvPr/>
        </p:nvSpPr>
        <p:spPr>
          <a:xfrm rot="9328211" flipH="1">
            <a:off x="8523878" y="793472"/>
            <a:ext cx="108648" cy="114469"/>
          </a:xfrm>
          <a:custGeom>
            <a:avLst/>
            <a:gdLst/>
            <a:ahLst/>
            <a:cxnLst/>
            <a:rect l="l" t="t" r="r" b="b"/>
            <a:pathLst>
              <a:path w="1549" h="1632" extrusionOk="0">
                <a:moveTo>
                  <a:pt x="287" y="0"/>
                </a:moveTo>
                <a:cubicBezTo>
                  <a:pt x="203" y="24"/>
                  <a:pt x="108" y="24"/>
                  <a:pt x="1" y="24"/>
                </a:cubicBezTo>
                <a:cubicBezTo>
                  <a:pt x="96" y="203"/>
                  <a:pt x="203" y="369"/>
                  <a:pt x="299" y="548"/>
                </a:cubicBezTo>
                <a:cubicBezTo>
                  <a:pt x="561" y="965"/>
                  <a:pt x="870" y="1357"/>
                  <a:pt x="1275" y="1631"/>
                </a:cubicBezTo>
                <a:cubicBezTo>
                  <a:pt x="1370" y="1596"/>
                  <a:pt x="1454" y="1548"/>
                  <a:pt x="1549" y="1500"/>
                </a:cubicBezTo>
                <a:cubicBezTo>
                  <a:pt x="989" y="1155"/>
                  <a:pt x="620" y="572"/>
                  <a:pt x="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0"/>
          <p:cNvSpPr/>
          <p:nvPr/>
        </p:nvSpPr>
        <p:spPr>
          <a:xfrm rot="9328211" flipH="1">
            <a:off x="8487333" y="802100"/>
            <a:ext cx="61022" cy="140351"/>
          </a:xfrm>
          <a:custGeom>
            <a:avLst/>
            <a:gdLst/>
            <a:ahLst/>
            <a:cxnLst/>
            <a:rect l="l" t="t" r="r" b="b"/>
            <a:pathLst>
              <a:path w="870" h="2001" extrusionOk="0">
                <a:moveTo>
                  <a:pt x="0" y="0"/>
                </a:moveTo>
                <a:cubicBezTo>
                  <a:pt x="167" y="679"/>
                  <a:pt x="250" y="1405"/>
                  <a:pt x="572" y="2000"/>
                </a:cubicBezTo>
                <a:cubicBezTo>
                  <a:pt x="679" y="2000"/>
                  <a:pt x="774" y="1988"/>
                  <a:pt x="870" y="1988"/>
                </a:cubicBezTo>
                <a:cubicBezTo>
                  <a:pt x="512" y="1441"/>
                  <a:pt x="405" y="762"/>
                  <a:pt x="262" y="95"/>
                </a:cubicBezTo>
                <a:cubicBezTo>
                  <a:pt x="179" y="71"/>
                  <a:pt x="84" y="48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0"/>
          <p:cNvSpPr/>
          <p:nvPr/>
        </p:nvSpPr>
        <p:spPr>
          <a:xfrm rot="9328211" flipH="1">
            <a:off x="8446121" y="836286"/>
            <a:ext cx="40191" cy="169600"/>
          </a:xfrm>
          <a:custGeom>
            <a:avLst/>
            <a:gdLst/>
            <a:ahLst/>
            <a:cxnLst/>
            <a:rect l="l" t="t" r="r" b="b"/>
            <a:pathLst>
              <a:path w="573" h="2418" extrusionOk="0">
                <a:moveTo>
                  <a:pt x="1" y="0"/>
                </a:moveTo>
                <a:lnTo>
                  <a:pt x="1" y="0"/>
                </a:lnTo>
                <a:cubicBezTo>
                  <a:pt x="168" y="738"/>
                  <a:pt x="60" y="1596"/>
                  <a:pt x="251" y="2322"/>
                </a:cubicBezTo>
                <a:cubicBezTo>
                  <a:pt x="358" y="2358"/>
                  <a:pt x="465" y="2393"/>
                  <a:pt x="572" y="2417"/>
                </a:cubicBezTo>
                <a:cubicBezTo>
                  <a:pt x="418" y="2000"/>
                  <a:pt x="394" y="1536"/>
                  <a:pt x="370" y="1084"/>
                </a:cubicBezTo>
                <a:cubicBezTo>
                  <a:pt x="370" y="810"/>
                  <a:pt x="358" y="536"/>
                  <a:pt x="310" y="262"/>
                </a:cubicBezTo>
                <a:cubicBezTo>
                  <a:pt x="215" y="191"/>
                  <a:pt x="120" y="107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0"/>
          <p:cNvSpPr/>
          <p:nvPr/>
        </p:nvSpPr>
        <p:spPr>
          <a:xfrm rot="9328211" flipH="1">
            <a:off x="8402742" y="902499"/>
            <a:ext cx="28477" cy="199690"/>
          </a:xfrm>
          <a:custGeom>
            <a:avLst/>
            <a:gdLst/>
            <a:ahLst/>
            <a:cxnLst/>
            <a:rect l="l" t="t" r="r" b="b"/>
            <a:pathLst>
              <a:path w="406" h="2847" extrusionOk="0">
                <a:moveTo>
                  <a:pt x="108" y="1"/>
                </a:moveTo>
                <a:cubicBezTo>
                  <a:pt x="191" y="858"/>
                  <a:pt x="1" y="1775"/>
                  <a:pt x="108" y="2620"/>
                </a:cubicBezTo>
                <a:cubicBezTo>
                  <a:pt x="156" y="2668"/>
                  <a:pt x="215" y="2716"/>
                  <a:pt x="263" y="2751"/>
                </a:cubicBezTo>
                <a:cubicBezTo>
                  <a:pt x="311" y="2787"/>
                  <a:pt x="358" y="2823"/>
                  <a:pt x="406" y="2847"/>
                </a:cubicBezTo>
                <a:cubicBezTo>
                  <a:pt x="275" y="2251"/>
                  <a:pt x="334" y="1596"/>
                  <a:pt x="370" y="977"/>
                </a:cubicBezTo>
                <a:cubicBezTo>
                  <a:pt x="382" y="751"/>
                  <a:pt x="394" y="537"/>
                  <a:pt x="382" y="310"/>
                </a:cubicBezTo>
                <a:cubicBezTo>
                  <a:pt x="299" y="215"/>
                  <a:pt x="203" y="108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0"/>
          <p:cNvSpPr/>
          <p:nvPr/>
        </p:nvSpPr>
        <p:spPr>
          <a:xfrm rot="9328211" flipH="1">
            <a:off x="8373300" y="983213"/>
            <a:ext cx="31844" cy="202145"/>
          </a:xfrm>
          <a:custGeom>
            <a:avLst/>
            <a:gdLst/>
            <a:ahLst/>
            <a:cxnLst/>
            <a:rect l="l" t="t" r="r" b="b"/>
            <a:pathLst>
              <a:path w="454" h="2882" extrusionOk="0">
                <a:moveTo>
                  <a:pt x="215" y="0"/>
                </a:moveTo>
                <a:cubicBezTo>
                  <a:pt x="191" y="857"/>
                  <a:pt x="1" y="1738"/>
                  <a:pt x="1" y="2596"/>
                </a:cubicBezTo>
                <a:cubicBezTo>
                  <a:pt x="84" y="2691"/>
                  <a:pt x="179" y="2786"/>
                  <a:pt x="263" y="2881"/>
                </a:cubicBezTo>
                <a:cubicBezTo>
                  <a:pt x="227" y="2024"/>
                  <a:pt x="394" y="1155"/>
                  <a:pt x="453" y="298"/>
                </a:cubicBezTo>
                <a:cubicBezTo>
                  <a:pt x="382" y="203"/>
                  <a:pt x="298" y="107"/>
                  <a:pt x="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0"/>
          <p:cNvSpPr/>
          <p:nvPr/>
        </p:nvSpPr>
        <p:spPr>
          <a:xfrm rot="9328211" flipH="1">
            <a:off x="8588398" y="815414"/>
            <a:ext cx="127024" cy="87816"/>
          </a:xfrm>
          <a:custGeom>
            <a:avLst/>
            <a:gdLst/>
            <a:ahLst/>
            <a:cxnLst/>
            <a:rect l="l" t="t" r="r" b="b"/>
            <a:pathLst>
              <a:path w="1811" h="1252" extrusionOk="0">
                <a:moveTo>
                  <a:pt x="215" y="1"/>
                </a:moveTo>
                <a:cubicBezTo>
                  <a:pt x="168" y="37"/>
                  <a:pt x="108" y="84"/>
                  <a:pt x="60" y="120"/>
                </a:cubicBezTo>
                <a:cubicBezTo>
                  <a:pt x="37" y="132"/>
                  <a:pt x="13" y="144"/>
                  <a:pt x="1" y="156"/>
                </a:cubicBezTo>
                <a:cubicBezTo>
                  <a:pt x="179" y="382"/>
                  <a:pt x="358" y="608"/>
                  <a:pt x="584" y="799"/>
                </a:cubicBezTo>
                <a:cubicBezTo>
                  <a:pt x="882" y="1025"/>
                  <a:pt x="1227" y="1168"/>
                  <a:pt x="1596" y="1251"/>
                </a:cubicBezTo>
                <a:cubicBezTo>
                  <a:pt x="1668" y="1180"/>
                  <a:pt x="1739" y="1096"/>
                  <a:pt x="1811" y="1025"/>
                </a:cubicBezTo>
                <a:cubicBezTo>
                  <a:pt x="1227" y="918"/>
                  <a:pt x="727" y="632"/>
                  <a:pt x="322" y="132"/>
                </a:cubicBezTo>
                <a:cubicBezTo>
                  <a:pt x="287" y="84"/>
                  <a:pt x="251" y="37"/>
                  <a:pt x="215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0"/>
          <p:cNvSpPr/>
          <p:nvPr/>
        </p:nvSpPr>
        <p:spPr>
          <a:xfrm rot="9328211" flipH="1">
            <a:off x="8640260" y="858672"/>
            <a:ext cx="136143" cy="61373"/>
          </a:xfrm>
          <a:custGeom>
            <a:avLst/>
            <a:gdLst/>
            <a:ahLst/>
            <a:cxnLst/>
            <a:rect l="l" t="t" r="r" b="b"/>
            <a:pathLst>
              <a:path w="1941" h="875" extrusionOk="0">
                <a:moveTo>
                  <a:pt x="143" y="0"/>
                </a:moveTo>
                <a:cubicBezTo>
                  <a:pt x="107" y="84"/>
                  <a:pt x="60" y="155"/>
                  <a:pt x="0" y="226"/>
                </a:cubicBezTo>
                <a:cubicBezTo>
                  <a:pt x="226" y="357"/>
                  <a:pt x="452" y="500"/>
                  <a:pt x="679" y="631"/>
                </a:cubicBezTo>
                <a:cubicBezTo>
                  <a:pt x="973" y="806"/>
                  <a:pt x="1260" y="874"/>
                  <a:pt x="1546" y="874"/>
                </a:cubicBezTo>
                <a:cubicBezTo>
                  <a:pt x="1630" y="874"/>
                  <a:pt x="1714" y="868"/>
                  <a:pt x="1798" y="857"/>
                </a:cubicBezTo>
                <a:cubicBezTo>
                  <a:pt x="1845" y="762"/>
                  <a:pt x="1893" y="667"/>
                  <a:pt x="1941" y="572"/>
                </a:cubicBezTo>
                <a:lnTo>
                  <a:pt x="1941" y="572"/>
                </a:lnTo>
                <a:cubicBezTo>
                  <a:pt x="1806" y="603"/>
                  <a:pt x="1666" y="630"/>
                  <a:pt x="1527" y="630"/>
                </a:cubicBezTo>
                <a:cubicBezTo>
                  <a:pt x="1458" y="630"/>
                  <a:pt x="1389" y="623"/>
                  <a:pt x="1322" y="607"/>
                </a:cubicBezTo>
                <a:cubicBezTo>
                  <a:pt x="941" y="536"/>
                  <a:pt x="631" y="286"/>
                  <a:pt x="298" y="95"/>
                </a:cubicBezTo>
                <a:cubicBezTo>
                  <a:pt x="250" y="60"/>
                  <a:pt x="202" y="36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0"/>
          <p:cNvSpPr/>
          <p:nvPr/>
        </p:nvSpPr>
        <p:spPr>
          <a:xfrm rot="9328211" flipH="1">
            <a:off x="8686937" y="919159"/>
            <a:ext cx="135371" cy="32615"/>
          </a:xfrm>
          <a:custGeom>
            <a:avLst/>
            <a:gdLst/>
            <a:ahLst/>
            <a:cxnLst/>
            <a:rect l="l" t="t" r="r" b="b"/>
            <a:pathLst>
              <a:path w="1930" h="465" extrusionOk="0">
                <a:moveTo>
                  <a:pt x="60" y="0"/>
                </a:moveTo>
                <a:cubicBezTo>
                  <a:pt x="36" y="84"/>
                  <a:pt x="24" y="167"/>
                  <a:pt x="0" y="250"/>
                </a:cubicBezTo>
                <a:cubicBezTo>
                  <a:pt x="262" y="310"/>
                  <a:pt x="512" y="405"/>
                  <a:pt x="786" y="441"/>
                </a:cubicBezTo>
                <a:cubicBezTo>
                  <a:pt x="909" y="457"/>
                  <a:pt x="1032" y="465"/>
                  <a:pt x="1155" y="465"/>
                </a:cubicBezTo>
                <a:cubicBezTo>
                  <a:pt x="1400" y="465"/>
                  <a:pt x="1643" y="433"/>
                  <a:pt x="1882" y="370"/>
                </a:cubicBezTo>
                <a:cubicBezTo>
                  <a:pt x="1893" y="274"/>
                  <a:pt x="1917" y="167"/>
                  <a:pt x="1929" y="72"/>
                </a:cubicBezTo>
                <a:lnTo>
                  <a:pt x="1929" y="72"/>
                </a:lnTo>
                <a:cubicBezTo>
                  <a:pt x="1689" y="144"/>
                  <a:pt x="1444" y="176"/>
                  <a:pt x="1193" y="176"/>
                </a:cubicBezTo>
                <a:cubicBezTo>
                  <a:pt x="861" y="176"/>
                  <a:pt x="520" y="119"/>
                  <a:pt x="167" y="24"/>
                </a:cubicBezTo>
                <a:lnTo>
                  <a:pt x="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0"/>
          <p:cNvSpPr/>
          <p:nvPr/>
        </p:nvSpPr>
        <p:spPr>
          <a:xfrm rot="9328211" flipH="1">
            <a:off x="8718287" y="967294"/>
            <a:ext cx="130391" cy="46784"/>
          </a:xfrm>
          <a:custGeom>
            <a:avLst/>
            <a:gdLst/>
            <a:ahLst/>
            <a:cxnLst/>
            <a:rect l="l" t="t" r="r" b="b"/>
            <a:pathLst>
              <a:path w="1859" h="667" extrusionOk="0">
                <a:moveTo>
                  <a:pt x="1822" y="0"/>
                </a:moveTo>
                <a:cubicBezTo>
                  <a:pt x="1263" y="238"/>
                  <a:pt x="632" y="262"/>
                  <a:pt x="36" y="381"/>
                </a:cubicBezTo>
                <a:cubicBezTo>
                  <a:pt x="25" y="381"/>
                  <a:pt x="13" y="381"/>
                  <a:pt x="1" y="393"/>
                </a:cubicBezTo>
                <a:cubicBezTo>
                  <a:pt x="13" y="476"/>
                  <a:pt x="13" y="572"/>
                  <a:pt x="13" y="667"/>
                </a:cubicBezTo>
                <a:cubicBezTo>
                  <a:pt x="167" y="631"/>
                  <a:pt x="322" y="596"/>
                  <a:pt x="489" y="572"/>
                </a:cubicBezTo>
                <a:cubicBezTo>
                  <a:pt x="953" y="500"/>
                  <a:pt x="1429" y="441"/>
                  <a:pt x="1858" y="274"/>
                </a:cubicBezTo>
                <a:cubicBezTo>
                  <a:pt x="1846" y="179"/>
                  <a:pt x="1834" y="84"/>
                  <a:pt x="1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0"/>
          <p:cNvSpPr/>
          <p:nvPr/>
        </p:nvSpPr>
        <p:spPr>
          <a:xfrm rot="9328211" flipH="1">
            <a:off x="8738743" y="1003198"/>
            <a:ext cx="113628" cy="104439"/>
          </a:xfrm>
          <a:custGeom>
            <a:avLst/>
            <a:gdLst/>
            <a:ahLst/>
            <a:cxnLst/>
            <a:rect l="l" t="t" r="r" b="b"/>
            <a:pathLst>
              <a:path w="1620" h="1489" extrusionOk="0">
                <a:moveTo>
                  <a:pt x="1501" y="1"/>
                </a:moveTo>
                <a:cubicBezTo>
                  <a:pt x="1179" y="536"/>
                  <a:pt x="584" y="894"/>
                  <a:pt x="1" y="1239"/>
                </a:cubicBezTo>
                <a:cubicBezTo>
                  <a:pt x="12" y="1298"/>
                  <a:pt x="36" y="1358"/>
                  <a:pt x="48" y="1406"/>
                </a:cubicBezTo>
                <a:cubicBezTo>
                  <a:pt x="60" y="1441"/>
                  <a:pt x="60" y="1465"/>
                  <a:pt x="72" y="1489"/>
                </a:cubicBezTo>
                <a:cubicBezTo>
                  <a:pt x="644" y="1132"/>
                  <a:pt x="1251" y="786"/>
                  <a:pt x="1620" y="286"/>
                </a:cubicBezTo>
                <a:cubicBezTo>
                  <a:pt x="1584" y="179"/>
                  <a:pt x="1548" y="84"/>
                  <a:pt x="1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0"/>
          <p:cNvSpPr/>
          <p:nvPr/>
        </p:nvSpPr>
        <p:spPr>
          <a:xfrm rot="9328211" flipH="1">
            <a:off x="8751087" y="1029924"/>
            <a:ext cx="90271" cy="150381"/>
          </a:xfrm>
          <a:custGeom>
            <a:avLst/>
            <a:gdLst/>
            <a:ahLst/>
            <a:cxnLst/>
            <a:rect l="l" t="t" r="r" b="b"/>
            <a:pathLst>
              <a:path w="1287" h="2144" extrusionOk="0">
                <a:moveTo>
                  <a:pt x="1048" y="0"/>
                </a:moveTo>
                <a:cubicBezTo>
                  <a:pt x="1024" y="608"/>
                  <a:pt x="846" y="1179"/>
                  <a:pt x="358" y="1596"/>
                </a:cubicBezTo>
                <a:cubicBezTo>
                  <a:pt x="239" y="1703"/>
                  <a:pt x="120" y="1798"/>
                  <a:pt x="1" y="1893"/>
                </a:cubicBezTo>
                <a:cubicBezTo>
                  <a:pt x="24" y="1977"/>
                  <a:pt x="60" y="2060"/>
                  <a:pt x="96" y="2143"/>
                </a:cubicBezTo>
                <a:cubicBezTo>
                  <a:pt x="358" y="1941"/>
                  <a:pt x="643" y="1739"/>
                  <a:pt x="858" y="1477"/>
                </a:cubicBezTo>
                <a:cubicBezTo>
                  <a:pt x="1108" y="1143"/>
                  <a:pt x="1227" y="750"/>
                  <a:pt x="1286" y="358"/>
                </a:cubicBezTo>
                <a:cubicBezTo>
                  <a:pt x="1215" y="227"/>
                  <a:pt x="1132" y="107"/>
                  <a:pt x="10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0"/>
          <p:cNvSpPr/>
          <p:nvPr/>
        </p:nvSpPr>
        <p:spPr>
          <a:xfrm rot="9328211" flipH="1">
            <a:off x="8757571" y="1073575"/>
            <a:ext cx="61864" cy="182155"/>
          </a:xfrm>
          <a:custGeom>
            <a:avLst/>
            <a:gdLst/>
            <a:ahLst/>
            <a:cxnLst/>
            <a:rect l="l" t="t" r="r" b="b"/>
            <a:pathLst>
              <a:path w="882" h="2597" extrusionOk="0">
                <a:moveTo>
                  <a:pt x="501" y="1"/>
                </a:moveTo>
                <a:lnTo>
                  <a:pt x="501" y="1"/>
                </a:lnTo>
                <a:cubicBezTo>
                  <a:pt x="643" y="477"/>
                  <a:pt x="643" y="989"/>
                  <a:pt x="489" y="1477"/>
                </a:cubicBezTo>
                <a:cubicBezTo>
                  <a:pt x="381" y="1799"/>
                  <a:pt x="215" y="2084"/>
                  <a:pt x="0" y="2358"/>
                </a:cubicBezTo>
                <a:cubicBezTo>
                  <a:pt x="36" y="2430"/>
                  <a:pt x="84" y="2513"/>
                  <a:pt x="131" y="2596"/>
                </a:cubicBezTo>
                <a:cubicBezTo>
                  <a:pt x="262" y="2430"/>
                  <a:pt x="405" y="2275"/>
                  <a:pt x="501" y="2096"/>
                </a:cubicBezTo>
                <a:cubicBezTo>
                  <a:pt x="667" y="1811"/>
                  <a:pt x="774" y="1501"/>
                  <a:pt x="834" y="1180"/>
                </a:cubicBezTo>
                <a:cubicBezTo>
                  <a:pt x="870" y="906"/>
                  <a:pt x="882" y="632"/>
                  <a:pt x="846" y="370"/>
                </a:cubicBezTo>
                <a:cubicBezTo>
                  <a:pt x="727" y="239"/>
                  <a:pt x="608" y="120"/>
                  <a:pt x="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0"/>
          <p:cNvSpPr/>
          <p:nvPr/>
        </p:nvSpPr>
        <p:spPr>
          <a:xfrm rot="9328211" flipH="1">
            <a:off x="8743150" y="1143409"/>
            <a:ext cx="41032" cy="177105"/>
          </a:xfrm>
          <a:custGeom>
            <a:avLst/>
            <a:gdLst/>
            <a:ahLst/>
            <a:cxnLst/>
            <a:rect l="l" t="t" r="r" b="b"/>
            <a:pathLst>
              <a:path w="585" h="2525" extrusionOk="0">
                <a:moveTo>
                  <a:pt x="299" y="0"/>
                </a:moveTo>
                <a:lnTo>
                  <a:pt x="299" y="0"/>
                </a:lnTo>
                <a:cubicBezTo>
                  <a:pt x="370" y="727"/>
                  <a:pt x="156" y="1524"/>
                  <a:pt x="1" y="2262"/>
                </a:cubicBezTo>
                <a:cubicBezTo>
                  <a:pt x="72" y="2346"/>
                  <a:pt x="144" y="2441"/>
                  <a:pt x="215" y="2524"/>
                </a:cubicBezTo>
                <a:cubicBezTo>
                  <a:pt x="358" y="1774"/>
                  <a:pt x="584" y="977"/>
                  <a:pt x="572" y="227"/>
                </a:cubicBezTo>
                <a:cubicBezTo>
                  <a:pt x="477" y="143"/>
                  <a:pt x="382" y="72"/>
                  <a:pt x="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0"/>
          <p:cNvSpPr/>
          <p:nvPr/>
        </p:nvSpPr>
        <p:spPr>
          <a:xfrm rot="9328211" flipH="1">
            <a:off x="8712637" y="1217635"/>
            <a:ext cx="43487" cy="163708"/>
          </a:xfrm>
          <a:custGeom>
            <a:avLst/>
            <a:gdLst/>
            <a:ahLst/>
            <a:cxnLst/>
            <a:rect l="l" t="t" r="r" b="b"/>
            <a:pathLst>
              <a:path w="620" h="2334" extrusionOk="0">
                <a:moveTo>
                  <a:pt x="334" y="0"/>
                </a:moveTo>
                <a:cubicBezTo>
                  <a:pt x="334" y="24"/>
                  <a:pt x="334" y="60"/>
                  <a:pt x="346" y="83"/>
                </a:cubicBezTo>
                <a:cubicBezTo>
                  <a:pt x="381" y="512"/>
                  <a:pt x="262" y="905"/>
                  <a:pt x="143" y="1310"/>
                </a:cubicBezTo>
                <a:cubicBezTo>
                  <a:pt x="72" y="1572"/>
                  <a:pt x="24" y="1846"/>
                  <a:pt x="0" y="2119"/>
                </a:cubicBezTo>
                <a:cubicBezTo>
                  <a:pt x="84" y="2179"/>
                  <a:pt x="167" y="2250"/>
                  <a:pt x="250" y="2334"/>
                </a:cubicBezTo>
                <a:cubicBezTo>
                  <a:pt x="250" y="2238"/>
                  <a:pt x="262" y="2143"/>
                  <a:pt x="274" y="2060"/>
                </a:cubicBezTo>
                <a:cubicBezTo>
                  <a:pt x="322" y="1643"/>
                  <a:pt x="453" y="1262"/>
                  <a:pt x="548" y="857"/>
                </a:cubicBezTo>
                <a:cubicBezTo>
                  <a:pt x="596" y="643"/>
                  <a:pt x="619" y="429"/>
                  <a:pt x="607" y="226"/>
                </a:cubicBezTo>
                <a:cubicBezTo>
                  <a:pt x="512" y="143"/>
                  <a:pt x="405" y="60"/>
                  <a:pt x="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0"/>
          <p:cNvSpPr/>
          <p:nvPr/>
        </p:nvSpPr>
        <p:spPr>
          <a:xfrm rot="9328211" flipH="1">
            <a:off x="8673128" y="1273957"/>
            <a:ext cx="23427" cy="103598"/>
          </a:xfrm>
          <a:custGeom>
            <a:avLst/>
            <a:gdLst/>
            <a:ahLst/>
            <a:cxnLst/>
            <a:rect l="l" t="t" r="r" b="b"/>
            <a:pathLst>
              <a:path w="334" h="1477" extrusionOk="0">
                <a:moveTo>
                  <a:pt x="215" y="0"/>
                </a:moveTo>
                <a:cubicBezTo>
                  <a:pt x="131" y="60"/>
                  <a:pt x="60" y="143"/>
                  <a:pt x="0" y="214"/>
                </a:cubicBezTo>
                <a:cubicBezTo>
                  <a:pt x="60" y="500"/>
                  <a:pt x="60" y="810"/>
                  <a:pt x="60" y="1119"/>
                </a:cubicBezTo>
                <a:lnTo>
                  <a:pt x="60" y="1262"/>
                </a:lnTo>
                <a:cubicBezTo>
                  <a:pt x="84" y="1286"/>
                  <a:pt x="119" y="1310"/>
                  <a:pt x="143" y="1334"/>
                </a:cubicBezTo>
                <a:cubicBezTo>
                  <a:pt x="203" y="1369"/>
                  <a:pt x="262" y="1417"/>
                  <a:pt x="334" y="1476"/>
                </a:cubicBezTo>
                <a:cubicBezTo>
                  <a:pt x="322" y="1345"/>
                  <a:pt x="322" y="1226"/>
                  <a:pt x="322" y="1143"/>
                </a:cubicBezTo>
                <a:cubicBezTo>
                  <a:pt x="322" y="929"/>
                  <a:pt x="322" y="714"/>
                  <a:pt x="310" y="512"/>
                </a:cubicBezTo>
                <a:cubicBezTo>
                  <a:pt x="298" y="333"/>
                  <a:pt x="262" y="155"/>
                  <a:pt x="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20"/>
          <p:cNvGrpSpPr/>
          <p:nvPr/>
        </p:nvGrpSpPr>
        <p:grpSpPr>
          <a:xfrm flipH="1">
            <a:off x="3659717" y="3"/>
            <a:ext cx="6222356" cy="834833"/>
            <a:chOff x="1040342" y="3"/>
            <a:chExt cx="6222356" cy="834833"/>
          </a:xfrm>
        </p:grpSpPr>
        <p:grpSp>
          <p:nvGrpSpPr>
            <p:cNvPr id="996" name="Google Shape;996;p20"/>
            <p:cNvGrpSpPr/>
            <p:nvPr/>
          </p:nvGrpSpPr>
          <p:grpSpPr>
            <a:xfrm>
              <a:off x="2290632" y="3"/>
              <a:ext cx="4972066" cy="834833"/>
              <a:chOff x="2762421" y="172678"/>
              <a:chExt cx="4071793" cy="683673"/>
            </a:xfrm>
          </p:grpSpPr>
          <p:sp>
            <p:nvSpPr>
              <p:cNvPr id="997" name="Google Shape;997;p20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0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0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0"/>
              <p:cNvSpPr/>
              <p:nvPr/>
            </p:nvSpPr>
            <p:spPr>
              <a:xfrm>
                <a:off x="5696886" y="818345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0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0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0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4" name="Google Shape;1004;p20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0"/>
          <p:cNvSpPr/>
          <p:nvPr/>
        </p:nvSpPr>
        <p:spPr>
          <a:xfrm>
            <a:off x="6921690" y="4476622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1"/>
          <p:cNvSpPr/>
          <p:nvPr/>
        </p:nvSpPr>
        <p:spPr>
          <a:xfrm rot="10800000" flipH="1">
            <a:off x="-75" y="-19328"/>
            <a:ext cx="9168092" cy="375312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4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9" name="Google Shape;1009;p21"/>
          <p:cNvGrpSpPr/>
          <p:nvPr/>
        </p:nvGrpSpPr>
        <p:grpSpPr>
          <a:xfrm>
            <a:off x="1068917" y="3"/>
            <a:ext cx="6222356" cy="484526"/>
            <a:chOff x="1040342" y="3"/>
            <a:chExt cx="6222356" cy="484526"/>
          </a:xfrm>
        </p:grpSpPr>
        <p:grpSp>
          <p:nvGrpSpPr>
            <p:cNvPr id="1010" name="Google Shape;1010;p21"/>
            <p:cNvGrpSpPr/>
            <p:nvPr/>
          </p:nvGrpSpPr>
          <p:grpSpPr>
            <a:xfrm>
              <a:off x="2290632" y="3"/>
              <a:ext cx="4972066" cy="484526"/>
              <a:chOff x="2762421" y="172678"/>
              <a:chExt cx="4071793" cy="396795"/>
            </a:xfrm>
          </p:grpSpPr>
          <p:sp>
            <p:nvSpPr>
              <p:cNvPr id="1011" name="Google Shape;1011;p21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1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1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1"/>
              <p:cNvSpPr/>
              <p:nvPr/>
            </p:nvSpPr>
            <p:spPr>
              <a:xfrm>
                <a:off x="5946497" y="506331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1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1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1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8" name="Google Shape;1018;p21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21"/>
          <p:cNvSpPr/>
          <p:nvPr/>
        </p:nvSpPr>
        <p:spPr>
          <a:xfrm rot="-10071038">
            <a:off x="8477507" y="799797"/>
            <a:ext cx="311979" cy="311998"/>
          </a:xfrm>
          <a:custGeom>
            <a:avLst/>
            <a:gdLst/>
            <a:ahLst/>
            <a:cxnLst/>
            <a:rect l="l" t="t" r="r" b="b"/>
            <a:pathLst>
              <a:path w="2596" h="2596" extrusionOk="0">
                <a:moveTo>
                  <a:pt x="1298" y="0"/>
                </a:moveTo>
                <a:lnTo>
                  <a:pt x="846" y="846"/>
                </a:lnTo>
                <a:lnTo>
                  <a:pt x="0" y="1298"/>
                </a:lnTo>
                <a:lnTo>
                  <a:pt x="846" y="1750"/>
                </a:lnTo>
                <a:lnTo>
                  <a:pt x="1298" y="2596"/>
                </a:lnTo>
                <a:lnTo>
                  <a:pt x="1762" y="1750"/>
                </a:lnTo>
                <a:lnTo>
                  <a:pt x="2596" y="1298"/>
                </a:lnTo>
                <a:lnTo>
                  <a:pt x="1762" y="846"/>
                </a:lnTo>
                <a:lnTo>
                  <a:pt x="129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1"/>
          <p:cNvSpPr/>
          <p:nvPr/>
        </p:nvSpPr>
        <p:spPr>
          <a:xfrm rot="-10071029">
            <a:off x="7133323" y="734096"/>
            <a:ext cx="184496" cy="184521"/>
          </a:xfrm>
          <a:custGeom>
            <a:avLst/>
            <a:gdLst/>
            <a:ahLst/>
            <a:cxnLst/>
            <a:rect l="l" t="t" r="r" b="b"/>
            <a:pathLst>
              <a:path w="2596" h="2596" extrusionOk="0">
                <a:moveTo>
                  <a:pt x="1298" y="0"/>
                </a:moveTo>
                <a:lnTo>
                  <a:pt x="846" y="846"/>
                </a:lnTo>
                <a:lnTo>
                  <a:pt x="0" y="1298"/>
                </a:lnTo>
                <a:lnTo>
                  <a:pt x="846" y="1750"/>
                </a:lnTo>
                <a:lnTo>
                  <a:pt x="1298" y="2596"/>
                </a:lnTo>
                <a:lnTo>
                  <a:pt x="1762" y="1750"/>
                </a:lnTo>
                <a:lnTo>
                  <a:pt x="2596" y="1298"/>
                </a:lnTo>
                <a:lnTo>
                  <a:pt x="1762" y="846"/>
                </a:lnTo>
                <a:lnTo>
                  <a:pt x="12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1"/>
          <p:cNvSpPr/>
          <p:nvPr/>
        </p:nvSpPr>
        <p:spPr>
          <a:xfrm rot="-10071038">
            <a:off x="7974457" y="-106828"/>
            <a:ext cx="311979" cy="311998"/>
          </a:xfrm>
          <a:custGeom>
            <a:avLst/>
            <a:gdLst/>
            <a:ahLst/>
            <a:cxnLst/>
            <a:rect l="l" t="t" r="r" b="b"/>
            <a:pathLst>
              <a:path w="2596" h="2596" extrusionOk="0">
                <a:moveTo>
                  <a:pt x="1298" y="0"/>
                </a:moveTo>
                <a:lnTo>
                  <a:pt x="846" y="846"/>
                </a:lnTo>
                <a:lnTo>
                  <a:pt x="0" y="1298"/>
                </a:lnTo>
                <a:lnTo>
                  <a:pt x="846" y="1750"/>
                </a:lnTo>
                <a:lnTo>
                  <a:pt x="1298" y="2596"/>
                </a:lnTo>
                <a:lnTo>
                  <a:pt x="1762" y="1750"/>
                </a:lnTo>
                <a:lnTo>
                  <a:pt x="2596" y="1298"/>
                </a:lnTo>
                <a:lnTo>
                  <a:pt x="1762" y="846"/>
                </a:lnTo>
                <a:lnTo>
                  <a:pt x="129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1"/>
          <p:cNvSpPr/>
          <p:nvPr/>
        </p:nvSpPr>
        <p:spPr>
          <a:xfrm rot="-10071029">
            <a:off x="8666848" y="1711733"/>
            <a:ext cx="184496" cy="184521"/>
          </a:xfrm>
          <a:custGeom>
            <a:avLst/>
            <a:gdLst/>
            <a:ahLst/>
            <a:cxnLst/>
            <a:rect l="l" t="t" r="r" b="b"/>
            <a:pathLst>
              <a:path w="2596" h="2596" extrusionOk="0">
                <a:moveTo>
                  <a:pt x="1298" y="0"/>
                </a:moveTo>
                <a:lnTo>
                  <a:pt x="846" y="846"/>
                </a:lnTo>
                <a:lnTo>
                  <a:pt x="0" y="1298"/>
                </a:lnTo>
                <a:lnTo>
                  <a:pt x="846" y="1750"/>
                </a:lnTo>
                <a:lnTo>
                  <a:pt x="1298" y="2596"/>
                </a:lnTo>
                <a:lnTo>
                  <a:pt x="1762" y="1750"/>
                </a:lnTo>
                <a:lnTo>
                  <a:pt x="2596" y="1298"/>
                </a:lnTo>
                <a:lnTo>
                  <a:pt x="1762" y="846"/>
                </a:lnTo>
                <a:lnTo>
                  <a:pt x="12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3"/>
          <p:cNvSpPr/>
          <p:nvPr/>
        </p:nvSpPr>
        <p:spPr>
          <a:xfrm rot="10800000" flipH="1">
            <a:off x="-75" y="-19328"/>
            <a:ext cx="9168092" cy="375312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" name="Google Shape;1042;p23"/>
          <p:cNvGrpSpPr/>
          <p:nvPr/>
        </p:nvGrpSpPr>
        <p:grpSpPr>
          <a:xfrm flipH="1">
            <a:off x="3659717" y="3"/>
            <a:ext cx="6222356" cy="834833"/>
            <a:chOff x="1040342" y="3"/>
            <a:chExt cx="6222356" cy="834833"/>
          </a:xfrm>
        </p:grpSpPr>
        <p:grpSp>
          <p:nvGrpSpPr>
            <p:cNvPr id="1043" name="Google Shape;1043;p23"/>
            <p:cNvGrpSpPr/>
            <p:nvPr/>
          </p:nvGrpSpPr>
          <p:grpSpPr>
            <a:xfrm>
              <a:off x="2290632" y="3"/>
              <a:ext cx="4972066" cy="834833"/>
              <a:chOff x="2762421" y="172678"/>
              <a:chExt cx="4071793" cy="683673"/>
            </a:xfrm>
          </p:grpSpPr>
          <p:sp>
            <p:nvSpPr>
              <p:cNvPr id="1044" name="Google Shape;1044;p23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3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3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3"/>
              <p:cNvSpPr/>
              <p:nvPr/>
            </p:nvSpPr>
            <p:spPr>
              <a:xfrm>
                <a:off x="5696886" y="818345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3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3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3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23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2" name="Google Shape;1052;p23"/>
          <p:cNvSpPr txBox="1">
            <a:spLocks noGrp="1"/>
          </p:cNvSpPr>
          <p:nvPr>
            <p:ph type="body" idx="1"/>
          </p:nvPr>
        </p:nvSpPr>
        <p:spPr>
          <a:xfrm>
            <a:off x="720000" y="1400175"/>
            <a:ext cx="39471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Paytone One"/>
              <a:buAutoNum type="arabicPeriod"/>
              <a:defRPr>
                <a:latin typeface="Paytone One"/>
                <a:ea typeface="Paytone One"/>
                <a:cs typeface="Paytone One"/>
                <a:sym typeface="Paytone One"/>
              </a:defRPr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roman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053" name="Google Shape;1053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4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1054;p23"/>
          <p:cNvSpPr txBox="1">
            <a:spLocks noGrp="1"/>
          </p:cNvSpPr>
          <p:nvPr>
            <p:ph type="body" idx="2"/>
          </p:nvPr>
        </p:nvSpPr>
        <p:spPr>
          <a:xfrm>
            <a:off x="720000" y="2990925"/>
            <a:ext cx="19581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solidFill>
                  <a:schemeClr val="accent3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roman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rabi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Font typeface="Paytone One"/>
              <a:buAutoNum type="alphaLcPeriod"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055" name="Google Shape;1055;p23"/>
          <p:cNvSpPr/>
          <p:nvPr/>
        </p:nvSpPr>
        <p:spPr>
          <a:xfrm rot="-10071049">
            <a:off x="6922168" y="809259"/>
            <a:ext cx="1304023" cy="1271239"/>
          </a:xfrm>
          <a:custGeom>
            <a:avLst/>
            <a:gdLst/>
            <a:ahLst/>
            <a:cxnLst/>
            <a:rect l="l" t="t" r="r" b="b"/>
            <a:pathLst>
              <a:path w="16348" h="15937" extrusionOk="0">
                <a:moveTo>
                  <a:pt x="1549" y="1"/>
                </a:moveTo>
                <a:cubicBezTo>
                  <a:pt x="1346" y="60"/>
                  <a:pt x="1156" y="132"/>
                  <a:pt x="977" y="215"/>
                </a:cubicBezTo>
                <a:cubicBezTo>
                  <a:pt x="894" y="251"/>
                  <a:pt x="798" y="298"/>
                  <a:pt x="727" y="346"/>
                </a:cubicBezTo>
                <a:cubicBezTo>
                  <a:pt x="417" y="525"/>
                  <a:pt x="167" y="739"/>
                  <a:pt x="1" y="1025"/>
                </a:cubicBezTo>
                <a:cubicBezTo>
                  <a:pt x="108" y="1191"/>
                  <a:pt x="334" y="1525"/>
                  <a:pt x="644" y="2001"/>
                </a:cubicBezTo>
                <a:cubicBezTo>
                  <a:pt x="715" y="2108"/>
                  <a:pt x="798" y="2227"/>
                  <a:pt x="882" y="2358"/>
                </a:cubicBezTo>
                <a:cubicBezTo>
                  <a:pt x="1072" y="2632"/>
                  <a:pt x="1275" y="2942"/>
                  <a:pt x="1501" y="3287"/>
                </a:cubicBezTo>
                <a:cubicBezTo>
                  <a:pt x="1584" y="3394"/>
                  <a:pt x="1656" y="3513"/>
                  <a:pt x="1739" y="3632"/>
                </a:cubicBezTo>
                <a:cubicBezTo>
                  <a:pt x="2037" y="4073"/>
                  <a:pt x="2358" y="4537"/>
                  <a:pt x="2703" y="5037"/>
                </a:cubicBezTo>
                <a:cubicBezTo>
                  <a:pt x="2787" y="5156"/>
                  <a:pt x="2870" y="5287"/>
                  <a:pt x="2953" y="5418"/>
                </a:cubicBezTo>
                <a:cubicBezTo>
                  <a:pt x="3239" y="5811"/>
                  <a:pt x="3525" y="6228"/>
                  <a:pt x="3823" y="6656"/>
                </a:cubicBezTo>
                <a:cubicBezTo>
                  <a:pt x="3906" y="6775"/>
                  <a:pt x="3989" y="6906"/>
                  <a:pt x="4085" y="7037"/>
                </a:cubicBezTo>
                <a:cubicBezTo>
                  <a:pt x="4323" y="7383"/>
                  <a:pt x="4573" y="7740"/>
                  <a:pt x="4835" y="8085"/>
                </a:cubicBezTo>
                <a:cubicBezTo>
                  <a:pt x="4930" y="8228"/>
                  <a:pt x="5025" y="8359"/>
                  <a:pt x="5120" y="8490"/>
                </a:cubicBezTo>
                <a:cubicBezTo>
                  <a:pt x="5287" y="8728"/>
                  <a:pt x="5466" y="8966"/>
                  <a:pt x="5632" y="9204"/>
                </a:cubicBezTo>
                <a:cubicBezTo>
                  <a:pt x="5740" y="9335"/>
                  <a:pt x="5835" y="9478"/>
                  <a:pt x="5930" y="9609"/>
                </a:cubicBezTo>
                <a:cubicBezTo>
                  <a:pt x="6144" y="9907"/>
                  <a:pt x="6359" y="10193"/>
                  <a:pt x="6573" y="10478"/>
                </a:cubicBezTo>
                <a:lnTo>
                  <a:pt x="6633" y="10562"/>
                </a:lnTo>
                <a:cubicBezTo>
                  <a:pt x="6728" y="10681"/>
                  <a:pt x="6811" y="10788"/>
                  <a:pt x="6894" y="10907"/>
                </a:cubicBezTo>
                <a:cubicBezTo>
                  <a:pt x="7216" y="11336"/>
                  <a:pt x="7549" y="11752"/>
                  <a:pt x="7859" y="12145"/>
                </a:cubicBezTo>
                <a:cubicBezTo>
                  <a:pt x="7954" y="12264"/>
                  <a:pt x="8037" y="12371"/>
                  <a:pt x="8133" y="12490"/>
                </a:cubicBezTo>
                <a:cubicBezTo>
                  <a:pt x="8287" y="12681"/>
                  <a:pt x="8442" y="12871"/>
                  <a:pt x="8597" y="13062"/>
                </a:cubicBezTo>
                <a:cubicBezTo>
                  <a:pt x="8692" y="13181"/>
                  <a:pt x="8799" y="13300"/>
                  <a:pt x="8895" y="13419"/>
                </a:cubicBezTo>
                <a:cubicBezTo>
                  <a:pt x="9109" y="13669"/>
                  <a:pt x="9311" y="13895"/>
                  <a:pt x="9514" y="14110"/>
                </a:cubicBezTo>
                <a:cubicBezTo>
                  <a:pt x="9597" y="14205"/>
                  <a:pt x="9692" y="14300"/>
                  <a:pt x="9776" y="14395"/>
                </a:cubicBezTo>
                <a:cubicBezTo>
                  <a:pt x="10038" y="14657"/>
                  <a:pt x="10276" y="14884"/>
                  <a:pt x="10490" y="15050"/>
                </a:cubicBezTo>
                <a:cubicBezTo>
                  <a:pt x="10538" y="15098"/>
                  <a:pt x="10597" y="15134"/>
                  <a:pt x="10645" y="15181"/>
                </a:cubicBezTo>
                <a:cubicBezTo>
                  <a:pt x="10693" y="15217"/>
                  <a:pt x="10740" y="15241"/>
                  <a:pt x="10788" y="15277"/>
                </a:cubicBezTo>
                <a:cubicBezTo>
                  <a:pt x="11074" y="15467"/>
                  <a:pt x="11371" y="15622"/>
                  <a:pt x="11669" y="15729"/>
                </a:cubicBezTo>
                <a:cubicBezTo>
                  <a:pt x="11776" y="15765"/>
                  <a:pt x="11883" y="15800"/>
                  <a:pt x="11990" y="15824"/>
                </a:cubicBezTo>
                <a:cubicBezTo>
                  <a:pt x="12264" y="15896"/>
                  <a:pt x="12538" y="15931"/>
                  <a:pt x="12800" y="15931"/>
                </a:cubicBezTo>
                <a:cubicBezTo>
                  <a:pt x="12832" y="15935"/>
                  <a:pt x="12865" y="15937"/>
                  <a:pt x="12898" y="15937"/>
                </a:cubicBezTo>
                <a:cubicBezTo>
                  <a:pt x="12965" y="15937"/>
                  <a:pt x="13034" y="15931"/>
                  <a:pt x="13098" y="15931"/>
                </a:cubicBezTo>
                <a:cubicBezTo>
                  <a:pt x="13431" y="15896"/>
                  <a:pt x="13752" y="15824"/>
                  <a:pt x="14062" y="15681"/>
                </a:cubicBezTo>
                <a:cubicBezTo>
                  <a:pt x="14157" y="15646"/>
                  <a:pt x="14253" y="15598"/>
                  <a:pt x="14348" y="15550"/>
                </a:cubicBezTo>
                <a:cubicBezTo>
                  <a:pt x="14467" y="15491"/>
                  <a:pt x="14574" y="15419"/>
                  <a:pt x="14693" y="15336"/>
                </a:cubicBezTo>
                <a:cubicBezTo>
                  <a:pt x="14860" y="15217"/>
                  <a:pt x="15015" y="15086"/>
                  <a:pt x="15169" y="14943"/>
                </a:cubicBezTo>
                <a:cubicBezTo>
                  <a:pt x="15241" y="14872"/>
                  <a:pt x="15312" y="14788"/>
                  <a:pt x="15384" y="14717"/>
                </a:cubicBezTo>
                <a:cubicBezTo>
                  <a:pt x="15562" y="14491"/>
                  <a:pt x="15729" y="14264"/>
                  <a:pt x="15860" y="14003"/>
                </a:cubicBezTo>
                <a:cubicBezTo>
                  <a:pt x="15907" y="13919"/>
                  <a:pt x="15955" y="13824"/>
                  <a:pt x="15991" y="13729"/>
                </a:cubicBezTo>
                <a:cubicBezTo>
                  <a:pt x="16122" y="13455"/>
                  <a:pt x="16205" y="13157"/>
                  <a:pt x="16265" y="12860"/>
                </a:cubicBezTo>
                <a:cubicBezTo>
                  <a:pt x="16288" y="12764"/>
                  <a:pt x="16300" y="12657"/>
                  <a:pt x="16312" y="12562"/>
                </a:cubicBezTo>
                <a:cubicBezTo>
                  <a:pt x="16348" y="12300"/>
                  <a:pt x="16348" y="12038"/>
                  <a:pt x="16336" y="11764"/>
                </a:cubicBezTo>
                <a:cubicBezTo>
                  <a:pt x="16324" y="11681"/>
                  <a:pt x="16312" y="11586"/>
                  <a:pt x="16300" y="11502"/>
                </a:cubicBezTo>
                <a:cubicBezTo>
                  <a:pt x="16277" y="11359"/>
                  <a:pt x="16253" y="11216"/>
                  <a:pt x="16205" y="11086"/>
                </a:cubicBezTo>
                <a:cubicBezTo>
                  <a:pt x="16146" y="10859"/>
                  <a:pt x="16074" y="10657"/>
                  <a:pt x="15991" y="10454"/>
                </a:cubicBezTo>
                <a:cubicBezTo>
                  <a:pt x="15955" y="10359"/>
                  <a:pt x="15919" y="10264"/>
                  <a:pt x="15872" y="10181"/>
                </a:cubicBezTo>
                <a:cubicBezTo>
                  <a:pt x="15765" y="9954"/>
                  <a:pt x="15657" y="9752"/>
                  <a:pt x="15538" y="9550"/>
                </a:cubicBezTo>
                <a:cubicBezTo>
                  <a:pt x="15455" y="9431"/>
                  <a:pt x="15384" y="9311"/>
                  <a:pt x="15300" y="9204"/>
                </a:cubicBezTo>
                <a:cubicBezTo>
                  <a:pt x="15157" y="8990"/>
                  <a:pt x="15003" y="8800"/>
                  <a:pt x="14848" y="8621"/>
                </a:cubicBezTo>
                <a:cubicBezTo>
                  <a:pt x="14729" y="8490"/>
                  <a:pt x="14610" y="8371"/>
                  <a:pt x="14491" y="8252"/>
                </a:cubicBezTo>
                <a:cubicBezTo>
                  <a:pt x="14324" y="8085"/>
                  <a:pt x="14157" y="7930"/>
                  <a:pt x="14002" y="7788"/>
                </a:cubicBezTo>
                <a:cubicBezTo>
                  <a:pt x="13907" y="7704"/>
                  <a:pt x="13812" y="7633"/>
                  <a:pt x="13729" y="7561"/>
                </a:cubicBezTo>
                <a:cubicBezTo>
                  <a:pt x="13562" y="7418"/>
                  <a:pt x="13395" y="7299"/>
                  <a:pt x="13252" y="7192"/>
                </a:cubicBezTo>
                <a:lnTo>
                  <a:pt x="13240" y="7180"/>
                </a:lnTo>
                <a:cubicBezTo>
                  <a:pt x="13133" y="7097"/>
                  <a:pt x="13038" y="7014"/>
                  <a:pt x="12955" y="6954"/>
                </a:cubicBezTo>
                <a:cubicBezTo>
                  <a:pt x="12931" y="6930"/>
                  <a:pt x="12895" y="6906"/>
                  <a:pt x="12883" y="6883"/>
                </a:cubicBezTo>
                <a:cubicBezTo>
                  <a:pt x="12609" y="7014"/>
                  <a:pt x="12383" y="7156"/>
                  <a:pt x="12193" y="7323"/>
                </a:cubicBezTo>
                <a:cubicBezTo>
                  <a:pt x="12109" y="7395"/>
                  <a:pt x="12038" y="7466"/>
                  <a:pt x="11978" y="7549"/>
                </a:cubicBezTo>
                <a:cubicBezTo>
                  <a:pt x="11800" y="7740"/>
                  <a:pt x="11669" y="7966"/>
                  <a:pt x="11562" y="8204"/>
                </a:cubicBezTo>
                <a:cubicBezTo>
                  <a:pt x="11693" y="8323"/>
                  <a:pt x="11847" y="8454"/>
                  <a:pt x="12038" y="8597"/>
                </a:cubicBezTo>
                <a:cubicBezTo>
                  <a:pt x="12062" y="8621"/>
                  <a:pt x="12097" y="8645"/>
                  <a:pt x="12121" y="8657"/>
                </a:cubicBezTo>
                <a:cubicBezTo>
                  <a:pt x="12181" y="8704"/>
                  <a:pt x="12240" y="8752"/>
                  <a:pt x="12300" y="8800"/>
                </a:cubicBezTo>
                <a:cubicBezTo>
                  <a:pt x="12407" y="8883"/>
                  <a:pt x="12514" y="8978"/>
                  <a:pt x="12633" y="9073"/>
                </a:cubicBezTo>
                <a:cubicBezTo>
                  <a:pt x="12717" y="9133"/>
                  <a:pt x="12800" y="9204"/>
                  <a:pt x="12883" y="9288"/>
                </a:cubicBezTo>
                <a:cubicBezTo>
                  <a:pt x="13062" y="9442"/>
                  <a:pt x="13252" y="9621"/>
                  <a:pt x="13431" y="9823"/>
                </a:cubicBezTo>
                <a:cubicBezTo>
                  <a:pt x="13502" y="9907"/>
                  <a:pt x="13574" y="9990"/>
                  <a:pt x="13645" y="10085"/>
                </a:cubicBezTo>
                <a:cubicBezTo>
                  <a:pt x="13764" y="10252"/>
                  <a:pt x="13883" y="10419"/>
                  <a:pt x="13991" y="10597"/>
                </a:cubicBezTo>
                <a:cubicBezTo>
                  <a:pt x="14038" y="10681"/>
                  <a:pt x="14086" y="10764"/>
                  <a:pt x="14133" y="10847"/>
                </a:cubicBezTo>
                <a:cubicBezTo>
                  <a:pt x="14169" y="10931"/>
                  <a:pt x="14205" y="11014"/>
                  <a:pt x="14241" y="11097"/>
                </a:cubicBezTo>
                <a:cubicBezTo>
                  <a:pt x="14276" y="11181"/>
                  <a:pt x="14312" y="11264"/>
                  <a:pt x="14336" y="11347"/>
                </a:cubicBezTo>
                <a:cubicBezTo>
                  <a:pt x="14348" y="11371"/>
                  <a:pt x="14360" y="11395"/>
                  <a:pt x="14360" y="11419"/>
                </a:cubicBezTo>
                <a:cubicBezTo>
                  <a:pt x="14383" y="11478"/>
                  <a:pt x="14395" y="11526"/>
                  <a:pt x="14419" y="11586"/>
                </a:cubicBezTo>
                <a:cubicBezTo>
                  <a:pt x="14419" y="11609"/>
                  <a:pt x="14431" y="11645"/>
                  <a:pt x="14431" y="11669"/>
                </a:cubicBezTo>
                <a:cubicBezTo>
                  <a:pt x="14455" y="11740"/>
                  <a:pt x="14467" y="11812"/>
                  <a:pt x="14467" y="11883"/>
                </a:cubicBezTo>
                <a:cubicBezTo>
                  <a:pt x="14479" y="11978"/>
                  <a:pt x="14479" y="12074"/>
                  <a:pt x="14479" y="12169"/>
                </a:cubicBezTo>
                <a:cubicBezTo>
                  <a:pt x="14479" y="12276"/>
                  <a:pt x="14467" y="12383"/>
                  <a:pt x="14443" y="12479"/>
                </a:cubicBezTo>
                <a:cubicBezTo>
                  <a:pt x="14431" y="12574"/>
                  <a:pt x="14407" y="12657"/>
                  <a:pt x="14383" y="12740"/>
                </a:cubicBezTo>
                <a:cubicBezTo>
                  <a:pt x="14336" y="12883"/>
                  <a:pt x="14276" y="13026"/>
                  <a:pt x="14205" y="13157"/>
                </a:cubicBezTo>
                <a:cubicBezTo>
                  <a:pt x="14157" y="13241"/>
                  <a:pt x="14110" y="13312"/>
                  <a:pt x="14062" y="13383"/>
                </a:cubicBezTo>
                <a:cubicBezTo>
                  <a:pt x="13979" y="13502"/>
                  <a:pt x="13883" y="13598"/>
                  <a:pt x="13788" y="13693"/>
                </a:cubicBezTo>
                <a:cubicBezTo>
                  <a:pt x="13729" y="13729"/>
                  <a:pt x="13681" y="13776"/>
                  <a:pt x="13621" y="13812"/>
                </a:cubicBezTo>
                <a:cubicBezTo>
                  <a:pt x="13610" y="13824"/>
                  <a:pt x="13586" y="13836"/>
                  <a:pt x="13562" y="13848"/>
                </a:cubicBezTo>
                <a:cubicBezTo>
                  <a:pt x="13419" y="13943"/>
                  <a:pt x="13252" y="14014"/>
                  <a:pt x="13086" y="14050"/>
                </a:cubicBezTo>
                <a:cubicBezTo>
                  <a:pt x="12990" y="14074"/>
                  <a:pt x="12895" y="14074"/>
                  <a:pt x="12800" y="14074"/>
                </a:cubicBezTo>
                <a:cubicBezTo>
                  <a:pt x="12693" y="14074"/>
                  <a:pt x="12586" y="14062"/>
                  <a:pt x="12490" y="14038"/>
                </a:cubicBezTo>
                <a:cubicBezTo>
                  <a:pt x="12395" y="14014"/>
                  <a:pt x="12312" y="13991"/>
                  <a:pt x="12217" y="13943"/>
                </a:cubicBezTo>
                <a:cubicBezTo>
                  <a:pt x="12062" y="13883"/>
                  <a:pt x="11895" y="13788"/>
                  <a:pt x="11728" y="13669"/>
                </a:cubicBezTo>
                <a:cubicBezTo>
                  <a:pt x="11633" y="13598"/>
                  <a:pt x="11526" y="13502"/>
                  <a:pt x="11407" y="13407"/>
                </a:cubicBezTo>
                <a:cubicBezTo>
                  <a:pt x="11216" y="13229"/>
                  <a:pt x="11002" y="13002"/>
                  <a:pt x="10764" y="12740"/>
                </a:cubicBezTo>
                <a:cubicBezTo>
                  <a:pt x="10669" y="12645"/>
                  <a:pt x="10585" y="12538"/>
                  <a:pt x="10490" y="12431"/>
                </a:cubicBezTo>
                <a:cubicBezTo>
                  <a:pt x="10323" y="12240"/>
                  <a:pt x="10145" y="12026"/>
                  <a:pt x="9954" y="11812"/>
                </a:cubicBezTo>
                <a:cubicBezTo>
                  <a:pt x="9883" y="11717"/>
                  <a:pt x="9800" y="11621"/>
                  <a:pt x="9728" y="11514"/>
                </a:cubicBezTo>
                <a:cubicBezTo>
                  <a:pt x="9514" y="11252"/>
                  <a:pt x="9288" y="10966"/>
                  <a:pt x="9061" y="10669"/>
                </a:cubicBezTo>
                <a:cubicBezTo>
                  <a:pt x="8978" y="10574"/>
                  <a:pt x="8895" y="10466"/>
                  <a:pt x="8811" y="10359"/>
                </a:cubicBezTo>
                <a:cubicBezTo>
                  <a:pt x="8609" y="10085"/>
                  <a:pt x="8395" y="9812"/>
                  <a:pt x="8180" y="9526"/>
                </a:cubicBezTo>
                <a:cubicBezTo>
                  <a:pt x="8097" y="9407"/>
                  <a:pt x="8014" y="9288"/>
                  <a:pt x="7918" y="9169"/>
                </a:cubicBezTo>
                <a:cubicBezTo>
                  <a:pt x="7609" y="8752"/>
                  <a:pt x="7299" y="8323"/>
                  <a:pt x="6978" y="7883"/>
                </a:cubicBezTo>
                <a:lnTo>
                  <a:pt x="6692" y="7490"/>
                </a:lnTo>
                <a:cubicBezTo>
                  <a:pt x="6502" y="7228"/>
                  <a:pt x="6311" y="6954"/>
                  <a:pt x="6109" y="6680"/>
                </a:cubicBezTo>
                <a:lnTo>
                  <a:pt x="5835" y="6275"/>
                </a:lnTo>
                <a:cubicBezTo>
                  <a:pt x="5656" y="6037"/>
                  <a:pt x="5490" y="5799"/>
                  <a:pt x="5323" y="5549"/>
                </a:cubicBezTo>
                <a:cubicBezTo>
                  <a:pt x="5251" y="5454"/>
                  <a:pt x="5180" y="5347"/>
                  <a:pt x="5109" y="5240"/>
                </a:cubicBezTo>
                <a:cubicBezTo>
                  <a:pt x="4823" y="4835"/>
                  <a:pt x="4537" y="4430"/>
                  <a:pt x="4263" y="4025"/>
                </a:cubicBezTo>
                <a:cubicBezTo>
                  <a:pt x="4168" y="3882"/>
                  <a:pt x="4061" y="3739"/>
                  <a:pt x="3966" y="3597"/>
                </a:cubicBezTo>
                <a:cubicBezTo>
                  <a:pt x="3692" y="3204"/>
                  <a:pt x="3430" y="2811"/>
                  <a:pt x="3192" y="2454"/>
                </a:cubicBezTo>
                <a:cubicBezTo>
                  <a:pt x="3073" y="2275"/>
                  <a:pt x="2953" y="2108"/>
                  <a:pt x="2846" y="1942"/>
                </a:cubicBezTo>
                <a:cubicBezTo>
                  <a:pt x="2537" y="1489"/>
                  <a:pt x="2263" y="1072"/>
                  <a:pt x="2013" y="703"/>
                </a:cubicBezTo>
                <a:cubicBezTo>
                  <a:pt x="1894" y="525"/>
                  <a:pt x="1799" y="370"/>
                  <a:pt x="1691" y="215"/>
                </a:cubicBezTo>
                <a:cubicBezTo>
                  <a:pt x="1644" y="144"/>
                  <a:pt x="1596" y="72"/>
                  <a:pt x="15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3"/>
          <p:cNvSpPr/>
          <p:nvPr/>
        </p:nvSpPr>
        <p:spPr>
          <a:xfrm rot="-10071049">
            <a:off x="7777604" y="1453366"/>
            <a:ext cx="39963" cy="258364"/>
          </a:xfrm>
          <a:custGeom>
            <a:avLst/>
            <a:gdLst/>
            <a:ahLst/>
            <a:cxnLst/>
            <a:rect l="l" t="t" r="r" b="b"/>
            <a:pathLst>
              <a:path w="501" h="3239" extrusionOk="0">
                <a:moveTo>
                  <a:pt x="287" y="0"/>
                </a:moveTo>
                <a:cubicBezTo>
                  <a:pt x="251" y="441"/>
                  <a:pt x="144" y="882"/>
                  <a:pt x="96" y="1274"/>
                </a:cubicBezTo>
                <a:cubicBezTo>
                  <a:pt x="36" y="1798"/>
                  <a:pt x="1" y="2322"/>
                  <a:pt x="13" y="2834"/>
                </a:cubicBezTo>
                <a:cubicBezTo>
                  <a:pt x="108" y="2977"/>
                  <a:pt x="203" y="3108"/>
                  <a:pt x="298" y="3239"/>
                </a:cubicBezTo>
                <a:cubicBezTo>
                  <a:pt x="239" y="2477"/>
                  <a:pt x="310" y="1727"/>
                  <a:pt x="406" y="965"/>
                </a:cubicBezTo>
                <a:cubicBezTo>
                  <a:pt x="429" y="762"/>
                  <a:pt x="477" y="536"/>
                  <a:pt x="501" y="310"/>
                </a:cubicBezTo>
                <a:cubicBezTo>
                  <a:pt x="429" y="203"/>
                  <a:pt x="358" y="96"/>
                  <a:pt x="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3"/>
          <p:cNvSpPr/>
          <p:nvPr/>
        </p:nvSpPr>
        <p:spPr>
          <a:xfrm rot="-10071049">
            <a:off x="7833215" y="1583600"/>
            <a:ext cx="36214" cy="274556"/>
          </a:xfrm>
          <a:custGeom>
            <a:avLst/>
            <a:gdLst/>
            <a:ahLst/>
            <a:cxnLst/>
            <a:rect l="l" t="t" r="r" b="b"/>
            <a:pathLst>
              <a:path w="454" h="3442" extrusionOk="0">
                <a:moveTo>
                  <a:pt x="144" y="1"/>
                </a:moveTo>
                <a:cubicBezTo>
                  <a:pt x="203" y="572"/>
                  <a:pt x="179" y="1144"/>
                  <a:pt x="108" y="1739"/>
                </a:cubicBezTo>
                <a:cubicBezTo>
                  <a:pt x="60" y="2179"/>
                  <a:pt x="13" y="2620"/>
                  <a:pt x="1" y="3060"/>
                </a:cubicBezTo>
                <a:cubicBezTo>
                  <a:pt x="84" y="3191"/>
                  <a:pt x="167" y="3310"/>
                  <a:pt x="263" y="3441"/>
                </a:cubicBezTo>
                <a:cubicBezTo>
                  <a:pt x="227" y="2751"/>
                  <a:pt x="358" y="2048"/>
                  <a:pt x="417" y="1358"/>
                </a:cubicBezTo>
                <a:cubicBezTo>
                  <a:pt x="453" y="1048"/>
                  <a:pt x="453" y="739"/>
                  <a:pt x="441" y="441"/>
                </a:cubicBezTo>
                <a:cubicBezTo>
                  <a:pt x="346" y="286"/>
                  <a:pt x="239" y="143"/>
                  <a:pt x="1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3"/>
          <p:cNvSpPr/>
          <p:nvPr/>
        </p:nvSpPr>
        <p:spPr>
          <a:xfrm rot="-10071049">
            <a:off x="7888344" y="1728113"/>
            <a:ext cx="40920" cy="277428"/>
          </a:xfrm>
          <a:custGeom>
            <a:avLst/>
            <a:gdLst/>
            <a:ahLst/>
            <a:cxnLst/>
            <a:rect l="l" t="t" r="r" b="b"/>
            <a:pathLst>
              <a:path w="513" h="3478" extrusionOk="0">
                <a:moveTo>
                  <a:pt x="143" y="1"/>
                </a:moveTo>
                <a:cubicBezTo>
                  <a:pt x="155" y="48"/>
                  <a:pt x="167" y="96"/>
                  <a:pt x="179" y="143"/>
                </a:cubicBezTo>
                <a:cubicBezTo>
                  <a:pt x="274" y="643"/>
                  <a:pt x="227" y="1167"/>
                  <a:pt x="155" y="1667"/>
                </a:cubicBezTo>
                <a:cubicBezTo>
                  <a:pt x="96" y="2144"/>
                  <a:pt x="12" y="2620"/>
                  <a:pt x="0" y="3096"/>
                </a:cubicBezTo>
                <a:cubicBezTo>
                  <a:pt x="84" y="3227"/>
                  <a:pt x="167" y="3346"/>
                  <a:pt x="250" y="3477"/>
                </a:cubicBezTo>
                <a:cubicBezTo>
                  <a:pt x="227" y="2799"/>
                  <a:pt x="381" y="2108"/>
                  <a:pt x="453" y="1429"/>
                </a:cubicBezTo>
                <a:cubicBezTo>
                  <a:pt x="489" y="1132"/>
                  <a:pt x="512" y="822"/>
                  <a:pt x="489" y="513"/>
                </a:cubicBezTo>
                <a:cubicBezTo>
                  <a:pt x="370" y="334"/>
                  <a:pt x="250" y="167"/>
                  <a:pt x="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3"/>
          <p:cNvSpPr/>
          <p:nvPr/>
        </p:nvSpPr>
        <p:spPr>
          <a:xfrm rot="-10071049">
            <a:off x="7950887" y="1887450"/>
            <a:ext cx="42835" cy="271685"/>
          </a:xfrm>
          <a:custGeom>
            <a:avLst/>
            <a:gdLst/>
            <a:ahLst/>
            <a:cxnLst/>
            <a:rect l="l" t="t" r="r" b="b"/>
            <a:pathLst>
              <a:path w="537" h="3406" extrusionOk="0">
                <a:moveTo>
                  <a:pt x="203" y="0"/>
                </a:moveTo>
                <a:cubicBezTo>
                  <a:pt x="299" y="631"/>
                  <a:pt x="263" y="1286"/>
                  <a:pt x="180" y="1929"/>
                </a:cubicBezTo>
                <a:cubicBezTo>
                  <a:pt x="132" y="2298"/>
                  <a:pt x="49" y="2679"/>
                  <a:pt x="1" y="3060"/>
                </a:cubicBezTo>
                <a:cubicBezTo>
                  <a:pt x="84" y="3167"/>
                  <a:pt x="156" y="3286"/>
                  <a:pt x="239" y="3405"/>
                </a:cubicBezTo>
                <a:cubicBezTo>
                  <a:pt x="251" y="3215"/>
                  <a:pt x="287" y="3012"/>
                  <a:pt x="322" y="2822"/>
                </a:cubicBezTo>
                <a:cubicBezTo>
                  <a:pt x="382" y="2393"/>
                  <a:pt x="453" y="1965"/>
                  <a:pt x="489" y="1536"/>
                </a:cubicBezTo>
                <a:cubicBezTo>
                  <a:pt x="525" y="1179"/>
                  <a:pt x="537" y="822"/>
                  <a:pt x="513" y="476"/>
                </a:cubicBezTo>
                <a:cubicBezTo>
                  <a:pt x="406" y="310"/>
                  <a:pt x="299" y="143"/>
                  <a:pt x="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3"/>
          <p:cNvSpPr/>
          <p:nvPr/>
        </p:nvSpPr>
        <p:spPr>
          <a:xfrm rot="-10071049">
            <a:off x="8021042" y="2003813"/>
            <a:ext cx="28556" cy="171019"/>
          </a:xfrm>
          <a:custGeom>
            <a:avLst/>
            <a:gdLst/>
            <a:ahLst/>
            <a:cxnLst/>
            <a:rect l="l" t="t" r="r" b="b"/>
            <a:pathLst>
              <a:path w="358" h="2144" extrusionOk="0">
                <a:moveTo>
                  <a:pt x="334" y="0"/>
                </a:moveTo>
                <a:cubicBezTo>
                  <a:pt x="251" y="36"/>
                  <a:pt x="167" y="83"/>
                  <a:pt x="84" y="131"/>
                </a:cubicBezTo>
                <a:cubicBezTo>
                  <a:pt x="96" y="500"/>
                  <a:pt x="72" y="857"/>
                  <a:pt x="48" y="1226"/>
                </a:cubicBezTo>
                <a:cubicBezTo>
                  <a:pt x="36" y="1405"/>
                  <a:pt x="13" y="1596"/>
                  <a:pt x="1" y="1786"/>
                </a:cubicBezTo>
                <a:cubicBezTo>
                  <a:pt x="72" y="1893"/>
                  <a:pt x="155" y="2012"/>
                  <a:pt x="239" y="2143"/>
                </a:cubicBezTo>
                <a:cubicBezTo>
                  <a:pt x="239" y="1703"/>
                  <a:pt x="310" y="1250"/>
                  <a:pt x="334" y="857"/>
                </a:cubicBezTo>
                <a:cubicBezTo>
                  <a:pt x="358" y="572"/>
                  <a:pt x="358" y="286"/>
                  <a:pt x="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3"/>
          <p:cNvSpPr/>
          <p:nvPr/>
        </p:nvSpPr>
        <p:spPr>
          <a:xfrm rot="-10071049">
            <a:off x="7733370" y="1352543"/>
            <a:ext cx="39963" cy="266021"/>
          </a:xfrm>
          <a:custGeom>
            <a:avLst/>
            <a:gdLst/>
            <a:ahLst/>
            <a:cxnLst/>
            <a:rect l="l" t="t" r="r" b="b"/>
            <a:pathLst>
              <a:path w="501" h="3335" extrusionOk="0">
                <a:moveTo>
                  <a:pt x="215" y="0"/>
                </a:moveTo>
                <a:cubicBezTo>
                  <a:pt x="239" y="489"/>
                  <a:pt x="203" y="977"/>
                  <a:pt x="131" y="1477"/>
                </a:cubicBezTo>
                <a:cubicBezTo>
                  <a:pt x="72" y="1953"/>
                  <a:pt x="0" y="2453"/>
                  <a:pt x="12" y="2929"/>
                </a:cubicBezTo>
                <a:cubicBezTo>
                  <a:pt x="120" y="3060"/>
                  <a:pt x="215" y="3203"/>
                  <a:pt x="310" y="3334"/>
                </a:cubicBezTo>
                <a:cubicBezTo>
                  <a:pt x="215" y="2608"/>
                  <a:pt x="358" y="1846"/>
                  <a:pt x="441" y="1120"/>
                </a:cubicBezTo>
                <a:cubicBezTo>
                  <a:pt x="477" y="881"/>
                  <a:pt x="489" y="643"/>
                  <a:pt x="501" y="405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3"/>
          <p:cNvSpPr/>
          <p:nvPr/>
        </p:nvSpPr>
        <p:spPr>
          <a:xfrm rot="-10071049">
            <a:off x="7687742" y="1235737"/>
            <a:ext cx="28556" cy="272642"/>
          </a:xfrm>
          <a:custGeom>
            <a:avLst/>
            <a:gdLst/>
            <a:ahLst/>
            <a:cxnLst/>
            <a:rect l="l" t="t" r="r" b="b"/>
            <a:pathLst>
              <a:path w="358" h="3418" extrusionOk="0">
                <a:moveTo>
                  <a:pt x="84" y="1"/>
                </a:moveTo>
                <a:lnTo>
                  <a:pt x="84" y="1"/>
                </a:lnTo>
                <a:cubicBezTo>
                  <a:pt x="108" y="477"/>
                  <a:pt x="96" y="953"/>
                  <a:pt x="72" y="1430"/>
                </a:cubicBezTo>
                <a:cubicBezTo>
                  <a:pt x="36" y="1965"/>
                  <a:pt x="1" y="2501"/>
                  <a:pt x="13" y="3037"/>
                </a:cubicBezTo>
                <a:lnTo>
                  <a:pt x="13" y="3073"/>
                </a:lnTo>
                <a:cubicBezTo>
                  <a:pt x="108" y="3192"/>
                  <a:pt x="191" y="3299"/>
                  <a:pt x="274" y="3418"/>
                </a:cubicBezTo>
                <a:cubicBezTo>
                  <a:pt x="263" y="3096"/>
                  <a:pt x="274" y="2775"/>
                  <a:pt x="286" y="2513"/>
                </a:cubicBezTo>
                <a:cubicBezTo>
                  <a:pt x="298" y="1965"/>
                  <a:pt x="334" y="1430"/>
                  <a:pt x="358" y="882"/>
                </a:cubicBezTo>
                <a:cubicBezTo>
                  <a:pt x="358" y="715"/>
                  <a:pt x="358" y="560"/>
                  <a:pt x="358" y="394"/>
                </a:cubicBezTo>
                <a:cubicBezTo>
                  <a:pt x="263" y="263"/>
                  <a:pt x="179" y="132"/>
                  <a:pt x="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3"/>
          <p:cNvSpPr/>
          <p:nvPr/>
        </p:nvSpPr>
        <p:spPr>
          <a:xfrm rot="-10071049">
            <a:off x="7619444" y="1091705"/>
            <a:ext cx="28636" cy="265064"/>
          </a:xfrm>
          <a:custGeom>
            <a:avLst/>
            <a:gdLst/>
            <a:ahLst/>
            <a:cxnLst/>
            <a:rect l="l" t="t" r="r" b="b"/>
            <a:pathLst>
              <a:path w="359" h="3323" extrusionOk="0">
                <a:moveTo>
                  <a:pt x="84" y="1"/>
                </a:moveTo>
                <a:lnTo>
                  <a:pt x="84" y="1"/>
                </a:lnTo>
                <a:cubicBezTo>
                  <a:pt x="144" y="977"/>
                  <a:pt x="1" y="2001"/>
                  <a:pt x="13" y="2977"/>
                </a:cubicBezTo>
                <a:cubicBezTo>
                  <a:pt x="108" y="3096"/>
                  <a:pt x="191" y="3203"/>
                  <a:pt x="287" y="3322"/>
                </a:cubicBezTo>
                <a:cubicBezTo>
                  <a:pt x="227" y="2346"/>
                  <a:pt x="358" y="1334"/>
                  <a:pt x="346" y="358"/>
                </a:cubicBezTo>
                <a:cubicBezTo>
                  <a:pt x="251" y="239"/>
                  <a:pt x="168" y="120"/>
                  <a:pt x="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3"/>
          <p:cNvSpPr/>
          <p:nvPr/>
        </p:nvSpPr>
        <p:spPr>
          <a:xfrm rot="-10071049">
            <a:off x="7570292" y="1006196"/>
            <a:ext cx="39006" cy="244165"/>
          </a:xfrm>
          <a:custGeom>
            <a:avLst/>
            <a:gdLst/>
            <a:ahLst/>
            <a:cxnLst/>
            <a:rect l="l" t="t" r="r" b="b"/>
            <a:pathLst>
              <a:path w="489" h="3061" extrusionOk="0">
                <a:moveTo>
                  <a:pt x="250" y="0"/>
                </a:moveTo>
                <a:cubicBezTo>
                  <a:pt x="226" y="381"/>
                  <a:pt x="179" y="762"/>
                  <a:pt x="131" y="1131"/>
                </a:cubicBezTo>
                <a:cubicBezTo>
                  <a:pt x="60" y="1655"/>
                  <a:pt x="0" y="2179"/>
                  <a:pt x="24" y="2703"/>
                </a:cubicBezTo>
                <a:cubicBezTo>
                  <a:pt x="119" y="2822"/>
                  <a:pt x="226" y="2941"/>
                  <a:pt x="322" y="3060"/>
                </a:cubicBezTo>
                <a:cubicBezTo>
                  <a:pt x="191" y="2179"/>
                  <a:pt x="405" y="1227"/>
                  <a:pt x="488" y="322"/>
                </a:cubicBezTo>
                <a:cubicBezTo>
                  <a:pt x="405" y="215"/>
                  <a:pt x="322" y="107"/>
                  <a:pt x="2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3"/>
          <p:cNvSpPr/>
          <p:nvPr/>
        </p:nvSpPr>
        <p:spPr>
          <a:xfrm rot="-10071049">
            <a:off x="7207097" y="751227"/>
            <a:ext cx="123558" cy="130179"/>
          </a:xfrm>
          <a:custGeom>
            <a:avLst/>
            <a:gdLst/>
            <a:ahLst/>
            <a:cxnLst/>
            <a:rect l="l" t="t" r="r" b="b"/>
            <a:pathLst>
              <a:path w="1549" h="1632" extrusionOk="0">
                <a:moveTo>
                  <a:pt x="287" y="0"/>
                </a:moveTo>
                <a:cubicBezTo>
                  <a:pt x="203" y="24"/>
                  <a:pt x="108" y="24"/>
                  <a:pt x="1" y="24"/>
                </a:cubicBezTo>
                <a:cubicBezTo>
                  <a:pt x="96" y="203"/>
                  <a:pt x="203" y="369"/>
                  <a:pt x="299" y="548"/>
                </a:cubicBezTo>
                <a:cubicBezTo>
                  <a:pt x="561" y="965"/>
                  <a:pt x="870" y="1357"/>
                  <a:pt x="1275" y="1631"/>
                </a:cubicBezTo>
                <a:cubicBezTo>
                  <a:pt x="1370" y="1596"/>
                  <a:pt x="1454" y="1548"/>
                  <a:pt x="1549" y="1500"/>
                </a:cubicBezTo>
                <a:cubicBezTo>
                  <a:pt x="989" y="1155"/>
                  <a:pt x="620" y="572"/>
                  <a:pt x="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3"/>
          <p:cNvSpPr/>
          <p:nvPr/>
        </p:nvSpPr>
        <p:spPr>
          <a:xfrm rot="-10071049">
            <a:off x="7306481" y="745752"/>
            <a:ext cx="69397" cy="159613"/>
          </a:xfrm>
          <a:custGeom>
            <a:avLst/>
            <a:gdLst/>
            <a:ahLst/>
            <a:cxnLst/>
            <a:rect l="l" t="t" r="r" b="b"/>
            <a:pathLst>
              <a:path w="870" h="2001" extrusionOk="0">
                <a:moveTo>
                  <a:pt x="0" y="0"/>
                </a:moveTo>
                <a:cubicBezTo>
                  <a:pt x="167" y="679"/>
                  <a:pt x="250" y="1405"/>
                  <a:pt x="572" y="2000"/>
                </a:cubicBezTo>
                <a:cubicBezTo>
                  <a:pt x="679" y="2000"/>
                  <a:pt x="774" y="1988"/>
                  <a:pt x="870" y="1988"/>
                </a:cubicBezTo>
                <a:cubicBezTo>
                  <a:pt x="512" y="1441"/>
                  <a:pt x="405" y="762"/>
                  <a:pt x="262" y="95"/>
                </a:cubicBezTo>
                <a:cubicBezTo>
                  <a:pt x="179" y="71"/>
                  <a:pt x="84" y="48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3"/>
          <p:cNvSpPr/>
          <p:nvPr/>
        </p:nvSpPr>
        <p:spPr>
          <a:xfrm rot="-10071049">
            <a:off x="7387575" y="770752"/>
            <a:ext cx="45706" cy="192875"/>
          </a:xfrm>
          <a:custGeom>
            <a:avLst/>
            <a:gdLst/>
            <a:ahLst/>
            <a:cxnLst/>
            <a:rect l="l" t="t" r="r" b="b"/>
            <a:pathLst>
              <a:path w="573" h="2418" extrusionOk="0">
                <a:moveTo>
                  <a:pt x="1" y="0"/>
                </a:moveTo>
                <a:lnTo>
                  <a:pt x="1" y="0"/>
                </a:lnTo>
                <a:cubicBezTo>
                  <a:pt x="168" y="738"/>
                  <a:pt x="60" y="1596"/>
                  <a:pt x="251" y="2322"/>
                </a:cubicBezTo>
                <a:cubicBezTo>
                  <a:pt x="358" y="2358"/>
                  <a:pt x="465" y="2393"/>
                  <a:pt x="572" y="2417"/>
                </a:cubicBezTo>
                <a:cubicBezTo>
                  <a:pt x="418" y="2000"/>
                  <a:pt x="394" y="1536"/>
                  <a:pt x="370" y="1084"/>
                </a:cubicBezTo>
                <a:cubicBezTo>
                  <a:pt x="370" y="810"/>
                  <a:pt x="358" y="536"/>
                  <a:pt x="310" y="262"/>
                </a:cubicBezTo>
                <a:cubicBezTo>
                  <a:pt x="215" y="191"/>
                  <a:pt x="120" y="107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3"/>
          <p:cNvSpPr/>
          <p:nvPr/>
        </p:nvSpPr>
        <p:spPr>
          <a:xfrm rot="-10071049">
            <a:off x="7468737" y="831899"/>
            <a:ext cx="32385" cy="227095"/>
          </a:xfrm>
          <a:custGeom>
            <a:avLst/>
            <a:gdLst/>
            <a:ahLst/>
            <a:cxnLst/>
            <a:rect l="l" t="t" r="r" b="b"/>
            <a:pathLst>
              <a:path w="406" h="2847" extrusionOk="0">
                <a:moveTo>
                  <a:pt x="108" y="1"/>
                </a:moveTo>
                <a:cubicBezTo>
                  <a:pt x="191" y="858"/>
                  <a:pt x="1" y="1775"/>
                  <a:pt x="108" y="2620"/>
                </a:cubicBezTo>
                <a:cubicBezTo>
                  <a:pt x="156" y="2668"/>
                  <a:pt x="215" y="2716"/>
                  <a:pt x="263" y="2751"/>
                </a:cubicBezTo>
                <a:cubicBezTo>
                  <a:pt x="311" y="2787"/>
                  <a:pt x="358" y="2823"/>
                  <a:pt x="406" y="2847"/>
                </a:cubicBezTo>
                <a:cubicBezTo>
                  <a:pt x="275" y="2251"/>
                  <a:pt x="334" y="1596"/>
                  <a:pt x="370" y="977"/>
                </a:cubicBezTo>
                <a:cubicBezTo>
                  <a:pt x="382" y="751"/>
                  <a:pt x="394" y="537"/>
                  <a:pt x="382" y="310"/>
                </a:cubicBezTo>
                <a:cubicBezTo>
                  <a:pt x="299" y="215"/>
                  <a:pt x="203" y="108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3"/>
          <p:cNvSpPr/>
          <p:nvPr/>
        </p:nvSpPr>
        <p:spPr>
          <a:xfrm rot="-10071049">
            <a:off x="7517635" y="914757"/>
            <a:ext cx="36214" cy="229887"/>
          </a:xfrm>
          <a:custGeom>
            <a:avLst/>
            <a:gdLst/>
            <a:ahLst/>
            <a:cxnLst/>
            <a:rect l="l" t="t" r="r" b="b"/>
            <a:pathLst>
              <a:path w="454" h="2882" extrusionOk="0">
                <a:moveTo>
                  <a:pt x="215" y="0"/>
                </a:moveTo>
                <a:cubicBezTo>
                  <a:pt x="191" y="857"/>
                  <a:pt x="1" y="1738"/>
                  <a:pt x="1" y="2596"/>
                </a:cubicBezTo>
                <a:cubicBezTo>
                  <a:pt x="84" y="2691"/>
                  <a:pt x="179" y="2786"/>
                  <a:pt x="263" y="2881"/>
                </a:cubicBezTo>
                <a:cubicBezTo>
                  <a:pt x="227" y="2024"/>
                  <a:pt x="394" y="1155"/>
                  <a:pt x="453" y="298"/>
                </a:cubicBezTo>
                <a:cubicBezTo>
                  <a:pt x="382" y="203"/>
                  <a:pt x="298" y="107"/>
                  <a:pt x="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3"/>
          <p:cNvSpPr/>
          <p:nvPr/>
        </p:nvSpPr>
        <p:spPr>
          <a:xfrm rot="-10071049">
            <a:off x="7116873" y="793924"/>
            <a:ext cx="144457" cy="99868"/>
          </a:xfrm>
          <a:custGeom>
            <a:avLst/>
            <a:gdLst/>
            <a:ahLst/>
            <a:cxnLst/>
            <a:rect l="l" t="t" r="r" b="b"/>
            <a:pathLst>
              <a:path w="1811" h="1252" extrusionOk="0">
                <a:moveTo>
                  <a:pt x="215" y="1"/>
                </a:moveTo>
                <a:cubicBezTo>
                  <a:pt x="168" y="37"/>
                  <a:pt x="108" y="84"/>
                  <a:pt x="60" y="120"/>
                </a:cubicBezTo>
                <a:cubicBezTo>
                  <a:pt x="37" y="132"/>
                  <a:pt x="13" y="144"/>
                  <a:pt x="1" y="156"/>
                </a:cubicBezTo>
                <a:cubicBezTo>
                  <a:pt x="179" y="382"/>
                  <a:pt x="358" y="608"/>
                  <a:pt x="584" y="799"/>
                </a:cubicBezTo>
                <a:cubicBezTo>
                  <a:pt x="882" y="1025"/>
                  <a:pt x="1227" y="1168"/>
                  <a:pt x="1596" y="1251"/>
                </a:cubicBezTo>
                <a:cubicBezTo>
                  <a:pt x="1668" y="1180"/>
                  <a:pt x="1739" y="1096"/>
                  <a:pt x="1811" y="1025"/>
                </a:cubicBezTo>
                <a:cubicBezTo>
                  <a:pt x="1227" y="918"/>
                  <a:pt x="727" y="632"/>
                  <a:pt x="322" y="132"/>
                </a:cubicBezTo>
                <a:cubicBezTo>
                  <a:pt x="287" y="84"/>
                  <a:pt x="251" y="37"/>
                  <a:pt x="215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3"/>
          <p:cNvSpPr/>
          <p:nvPr/>
        </p:nvSpPr>
        <p:spPr>
          <a:xfrm rot="-10071049">
            <a:off x="7056340" y="856080"/>
            <a:ext cx="154827" cy="69796"/>
          </a:xfrm>
          <a:custGeom>
            <a:avLst/>
            <a:gdLst/>
            <a:ahLst/>
            <a:cxnLst/>
            <a:rect l="l" t="t" r="r" b="b"/>
            <a:pathLst>
              <a:path w="1941" h="875" extrusionOk="0">
                <a:moveTo>
                  <a:pt x="143" y="0"/>
                </a:moveTo>
                <a:cubicBezTo>
                  <a:pt x="107" y="84"/>
                  <a:pt x="60" y="155"/>
                  <a:pt x="0" y="226"/>
                </a:cubicBezTo>
                <a:cubicBezTo>
                  <a:pt x="226" y="357"/>
                  <a:pt x="452" y="500"/>
                  <a:pt x="679" y="631"/>
                </a:cubicBezTo>
                <a:cubicBezTo>
                  <a:pt x="973" y="806"/>
                  <a:pt x="1260" y="874"/>
                  <a:pt x="1546" y="874"/>
                </a:cubicBezTo>
                <a:cubicBezTo>
                  <a:pt x="1630" y="874"/>
                  <a:pt x="1714" y="868"/>
                  <a:pt x="1798" y="857"/>
                </a:cubicBezTo>
                <a:cubicBezTo>
                  <a:pt x="1845" y="762"/>
                  <a:pt x="1893" y="667"/>
                  <a:pt x="1941" y="572"/>
                </a:cubicBezTo>
                <a:lnTo>
                  <a:pt x="1941" y="572"/>
                </a:lnTo>
                <a:cubicBezTo>
                  <a:pt x="1806" y="603"/>
                  <a:pt x="1666" y="630"/>
                  <a:pt x="1527" y="630"/>
                </a:cubicBezTo>
                <a:cubicBezTo>
                  <a:pt x="1458" y="630"/>
                  <a:pt x="1389" y="623"/>
                  <a:pt x="1322" y="607"/>
                </a:cubicBezTo>
                <a:cubicBezTo>
                  <a:pt x="941" y="536"/>
                  <a:pt x="631" y="286"/>
                  <a:pt x="298" y="95"/>
                </a:cubicBezTo>
                <a:cubicBezTo>
                  <a:pt x="250" y="60"/>
                  <a:pt x="202" y="36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3"/>
          <p:cNvSpPr/>
          <p:nvPr/>
        </p:nvSpPr>
        <p:spPr>
          <a:xfrm rot="-10071049">
            <a:off x="7016600" y="934935"/>
            <a:ext cx="153949" cy="37091"/>
          </a:xfrm>
          <a:custGeom>
            <a:avLst/>
            <a:gdLst/>
            <a:ahLst/>
            <a:cxnLst/>
            <a:rect l="l" t="t" r="r" b="b"/>
            <a:pathLst>
              <a:path w="1930" h="465" extrusionOk="0">
                <a:moveTo>
                  <a:pt x="60" y="0"/>
                </a:moveTo>
                <a:cubicBezTo>
                  <a:pt x="36" y="84"/>
                  <a:pt x="24" y="167"/>
                  <a:pt x="0" y="250"/>
                </a:cubicBezTo>
                <a:cubicBezTo>
                  <a:pt x="262" y="310"/>
                  <a:pt x="512" y="405"/>
                  <a:pt x="786" y="441"/>
                </a:cubicBezTo>
                <a:cubicBezTo>
                  <a:pt x="909" y="457"/>
                  <a:pt x="1032" y="465"/>
                  <a:pt x="1155" y="465"/>
                </a:cubicBezTo>
                <a:cubicBezTo>
                  <a:pt x="1400" y="465"/>
                  <a:pt x="1643" y="433"/>
                  <a:pt x="1882" y="370"/>
                </a:cubicBezTo>
                <a:cubicBezTo>
                  <a:pt x="1893" y="274"/>
                  <a:pt x="1917" y="167"/>
                  <a:pt x="1929" y="72"/>
                </a:cubicBezTo>
                <a:lnTo>
                  <a:pt x="1929" y="72"/>
                </a:lnTo>
                <a:cubicBezTo>
                  <a:pt x="1689" y="144"/>
                  <a:pt x="1444" y="176"/>
                  <a:pt x="1193" y="176"/>
                </a:cubicBezTo>
                <a:cubicBezTo>
                  <a:pt x="861" y="176"/>
                  <a:pt x="520" y="119"/>
                  <a:pt x="167" y="24"/>
                </a:cubicBezTo>
                <a:lnTo>
                  <a:pt x="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3"/>
          <p:cNvSpPr/>
          <p:nvPr/>
        </p:nvSpPr>
        <p:spPr>
          <a:xfrm rot="-10071049">
            <a:off x="7000837" y="995253"/>
            <a:ext cx="148286" cy="53204"/>
          </a:xfrm>
          <a:custGeom>
            <a:avLst/>
            <a:gdLst/>
            <a:ahLst/>
            <a:cxnLst/>
            <a:rect l="l" t="t" r="r" b="b"/>
            <a:pathLst>
              <a:path w="1859" h="667" extrusionOk="0">
                <a:moveTo>
                  <a:pt x="1822" y="0"/>
                </a:moveTo>
                <a:cubicBezTo>
                  <a:pt x="1263" y="238"/>
                  <a:pt x="632" y="262"/>
                  <a:pt x="36" y="381"/>
                </a:cubicBezTo>
                <a:cubicBezTo>
                  <a:pt x="25" y="381"/>
                  <a:pt x="13" y="381"/>
                  <a:pt x="1" y="393"/>
                </a:cubicBezTo>
                <a:cubicBezTo>
                  <a:pt x="13" y="476"/>
                  <a:pt x="13" y="572"/>
                  <a:pt x="13" y="667"/>
                </a:cubicBezTo>
                <a:cubicBezTo>
                  <a:pt x="167" y="631"/>
                  <a:pt x="322" y="596"/>
                  <a:pt x="489" y="572"/>
                </a:cubicBezTo>
                <a:cubicBezTo>
                  <a:pt x="953" y="500"/>
                  <a:pt x="1429" y="441"/>
                  <a:pt x="1858" y="274"/>
                </a:cubicBezTo>
                <a:cubicBezTo>
                  <a:pt x="1846" y="179"/>
                  <a:pt x="1834" y="84"/>
                  <a:pt x="1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3"/>
          <p:cNvSpPr/>
          <p:nvPr/>
        </p:nvSpPr>
        <p:spPr>
          <a:xfrm rot="-10071049">
            <a:off x="7012738" y="1037316"/>
            <a:ext cx="129222" cy="118772"/>
          </a:xfrm>
          <a:custGeom>
            <a:avLst/>
            <a:gdLst/>
            <a:ahLst/>
            <a:cxnLst/>
            <a:rect l="l" t="t" r="r" b="b"/>
            <a:pathLst>
              <a:path w="1620" h="1489" extrusionOk="0">
                <a:moveTo>
                  <a:pt x="1501" y="1"/>
                </a:moveTo>
                <a:cubicBezTo>
                  <a:pt x="1179" y="536"/>
                  <a:pt x="584" y="894"/>
                  <a:pt x="1" y="1239"/>
                </a:cubicBezTo>
                <a:cubicBezTo>
                  <a:pt x="12" y="1298"/>
                  <a:pt x="36" y="1358"/>
                  <a:pt x="48" y="1406"/>
                </a:cubicBezTo>
                <a:cubicBezTo>
                  <a:pt x="60" y="1441"/>
                  <a:pt x="60" y="1465"/>
                  <a:pt x="72" y="1489"/>
                </a:cubicBezTo>
                <a:cubicBezTo>
                  <a:pt x="644" y="1132"/>
                  <a:pt x="1251" y="786"/>
                  <a:pt x="1620" y="286"/>
                </a:cubicBezTo>
                <a:cubicBezTo>
                  <a:pt x="1584" y="179"/>
                  <a:pt x="1548" y="84"/>
                  <a:pt x="1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3"/>
          <p:cNvSpPr/>
          <p:nvPr/>
        </p:nvSpPr>
        <p:spPr>
          <a:xfrm rot="-10071049">
            <a:off x="7037396" y="1066559"/>
            <a:ext cx="102660" cy="171019"/>
          </a:xfrm>
          <a:custGeom>
            <a:avLst/>
            <a:gdLst/>
            <a:ahLst/>
            <a:cxnLst/>
            <a:rect l="l" t="t" r="r" b="b"/>
            <a:pathLst>
              <a:path w="1287" h="2144" extrusionOk="0">
                <a:moveTo>
                  <a:pt x="1048" y="0"/>
                </a:moveTo>
                <a:cubicBezTo>
                  <a:pt x="1024" y="608"/>
                  <a:pt x="846" y="1179"/>
                  <a:pt x="358" y="1596"/>
                </a:cubicBezTo>
                <a:cubicBezTo>
                  <a:pt x="239" y="1703"/>
                  <a:pt x="120" y="1798"/>
                  <a:pt x="1" y="1893"/>
                </a:cubicBezTo>
                <a:cubicBezTo>
                  <a:pt x="24" y="1977"/>
                  <a:pt x="60" y="2060"/>
                  <a:pt x="96" y="2143"/>
                </a:cubicBezTo>
                <a:cubicBezTo>
                  <a:pt x="358" y="1941"/>
                  <a:pt x="643" y="1739"/>
                  <a:pt x="858" y="1477"/>
                </a:cubicBezTo>
                <a:cubicBezTo>
                  <a:pt x="1108" y="1143"/>
                  <a:pt x="1227" y="750"/>
                  <a:pt x="1286" y="358"/>
                </a:cubicBezTo>
                <a:cubicBezTo>
                  <a:pt x="1215" y="227"/>
                  <a:pt x="1132" y="107"/>
                  <a:pt x="10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3"/>
          <p:cNvSpPr/>
          <p:nvPr/>
        </p:nvSpPr>
        <p:spPr>
          <a:xfrm rot="-10071049">
            <a:off x="7076639" y="1112744"/>
            <a:ext cx="70354" cy="207154"/>
          </a:xfrm>
          <a:custGeom>
            <a:avLst/>
            <a:gdLst/>
            <a:ahLst/>
            <a:cxnLst/>
            <a:rect l="l" t="t" r="r" b="b"/>
            <a:pathLst>
              <a:path w="882" h="2597" extrusionOk="0">
                <a:moveTo>
                  <a:pt x="501" y="1"/>
                </a:moveTo>
                <a:lnTo>
                  <a:pt x="501" y="1"/>
                </a:lnTo>
                <a:cubicBezTo>
                  <a:pt x="643" y="477"/>
                  <a:pt x="643" y="989"/>
                  <a:pt x="489" y="1477"/>
                </a:cubicBezTo>
                <a:cubicBezTo>
                  <a:pt x="381" y="1799"/>
                  <a:pt x="215" y="2084"/>
                  <a:pt x="0" y="2358"/>
                </a:cubicBezTo>
                <a:cubicBezTo>
                  <a:pt x="36" y="2430"/>
                  <a:pt x="84" y="2513"/>
                  <a:pt x="131" y="2596"/>
                </a:cubicBezTo>
                <a:cubicBezTo>
                  <a:pt x="262" y="2430"/>
                  <a:pt x="405" y="2275"/>
                  <a:pt x="501" y="2096"/>
                </a:cubicBezTo>
                <a:cubicBezTo>
                  <a:pt x="667" y="1811"/>
                  <a:pt x="774" y="1501"/>
                  <a:pt x="834" y="1180"/>
                </a:cubicBezTo>
                <a:cubicBezTo>
                  <a:pt x="870" y="906"/>
                  <a:pt x="882" y="632"/>
                  <a:pt x="846" y="370"/>
                </a:cubicBezTo>
                <a:cubicBezTo>
                  <a:pt x="727" y="239"/>
                  <a:pt x="608" y="120"/>
                  <a:pt x="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3"/>
          <p:cNvSpPr/>
          <p:nvPr/>
        </p:nvSpPr>
        <p:spPr>
          <a:xfrm rot="-10071049">
            <a:off x="7132483" y="1184327"/>
            <a:ext cx="46663" cy="201411"/>
          </a:xfrm>
          <a:custGeom>
            <a:avLst/>
            <a:gdLst/>
            <a:ahLst/>
            <a:cxnLst/>
            <a:rect l="l" t="t" r="r" b="b"/>
            <a:pathLst>
              <a:path w="585" h="2525" extrusionOk="0">
                <a:moveTo>
                  <a:pt x="299" y="0"/>
                </a:moveTo>
                <a:lnTo>
                  <a:pt x="299" y="0"/>
                </a:lnTo>
                <a:cubicBezTo>
                  <a:pt x="370" y="727"/>
                  <a:pt x="156" y="1524"/>
                  <a:pt x="1" y="2262"/>
                </a:cubicBezTo>
                <a:cubicBezTo>
                  <a:pt x="72" y="2346"/>
                  <a:pt x="144" y="2441"/>
                  <a:pt x="215" y="2524"/>
                </a:cubicBezTo>
                <a:cubicBezTo>
                  <a:pt x="358" y="1774"/>
                  <a:pt x="584" y="977"/>
                  <a:pt x="572" y="227"/>
                </a:cubicBezTo>
                <a:cubicBezTo>
                  <a:pt x="477" y="143"/>
                  <a:pt x="382" y="72"/>
                  <a:pt x="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3"/>
          <p:cNvSpPr/>
          <p:nvPr/>
        </p:nvSpPr>
        <p:spPr>
          <a:xfrm rot="-10071049">
            <a:off x="7180082" y="1259814"/>
            <a:ext cx="49455" cy="186175"/>
          </a:xfrm>
          <a:custGeom>
            <a:avLst/>
            <a:gdLst/>
            <a:ahLst/>
            <a:cxnLst/>
            <a:rect l="l" t="t" r="r" b="b"/>
            <a:pathLst>
              <a:path w="620" h="2334" extrusionOk="0">
                <a:moveTo>
                  <a:pt x="334" y="0"/>
                </a:moveTo>
                <a:cubicBezTo>
                  <a:pt x="334" y="24"/>
                  <a:pt x="334" y="60"/>
                  <a:pt x="346" y="83"/>
                </a:cubicBezTo>
                <a:cubicBezTo>
                  <a:pt x="381" y="512"/>
                  <a:pt x="262" y="905"/>
                  <a:pt x="143" y="1310"/>
                </a:cubicBezTo>
                <a:cubicBezTo>
                  <a:pt x="72" y="1572"/>
                  <a:pt x="24" y="1846"/>
                  <a:pt x="0" y="2119"/>
                </a:cubicBezTo>
                <a:cubicBezTo>
                  <a:pt x="84" y="2179"/>
                  <a:pt x="167" y="2250"/>
                  <a:pt x="250" y="2334"/>
                </a:cubicBezTo>
                <a:cubicBezTo>
                  <a:pt x="250" y="2238"/>
                  <a:pt x="262" y="2143"/>
                  <a:pt x="274" y="2060"/>
                </a:cubicBezTo>
                <a:cubicBezTo>
                  <a:pt x="322" y="1643"/>
                  <a:pt x="453" y="1262"/>
                  <a:pt x="548" y="857"/>
                </a:cubicBezTo>
                <a:cubicBezTo>
                  <a:pt x="596" y="643"/>
                  <a:pt x="619" y="429"/>
                  <a:pt x="607" y="226"/>
                </a:cubicBezTo>
                <a:cubicBezTo>
                  <a:pt x="512" y="143"/>
                  <a:pt x="405" y="60"/>
                  <a:pt x="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3"/>
          <p:cNvSpPr/>
          <p:nvPr/>
        </p:nvSpPr>
        <p:spPr>
          <a:xfrm rot="-10071049">
            <a:off x="7252922" y="1311093"/>
            <a:ext cx="26642" cy="117815"/>
          </a:xfrm>
          <a:custGeom>
            <a:avLst/>
            <a:gdLst/>
            <a:ahLst/>
            <a:cxnLst/>
            <a:rect l="l" t="t" r="r" b="b"/>
            <a:pathLst>
              <a:path w="334" h="1477" extrusionOk="0">
                <a:moveTo>
                  <a:pt x="215" y="0"/>
                </a:moveTo>
                <a:cubicBezTo>
                  <a:pt x="131" y="60"/>
                  <a:pt x="60" y="143"/>
                  <a:pt x="0" y="214"/>
                </a:cubicBezTo>
                <a:cubicBezTo>
                  <a:pt x="60" y="500"/>
                  <a:pt x="60" y="810"/>
                  <a:pt x="60" y="1119"/>
                </a:cubicBezTo>
                <a:lnTo>
                  <a:pt x="60" y="1262"/>
                </a:lnTo>
                <a:cubicBezTo>
                  <a:pt x="84" y="1286"/>
                  <a:pt x="119" y="1310"/>
                  <a:pt x="143" y="1334"/>
                </a:cubicBezTo>
                <a:cubicBezTo>
                  <a:pt x="203" y="1369"/>
                  <a:pt x="262" y="1417"/>
                  <a:pt x="334" y="1476"/>
                </a:cubicBezTo>
                <a:cubicBezTo>
                  <a:pt x="322" y="1345"/>
                  <a:pt x="322" y="1226"/>
                  <a:pt x="322" y="1143"/>
                </a:cubicBezTo>
                <a:cubicBezTo>
                  <a:pt x="322" y="929"/>
                  <a:pt x="322" y="714"/>
                  <a:pt x="310" y="512"/>
                </a:cubicBezTo>
                <a:cubicBezTo>
                  <a:pt x="298" y="333"/>
                  <a:pt x="262" y="155"/>
                  <a:pt x="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3"/>
          <p:cNvSpPr/>
          <p:nvPr/>
        </p:nvSpPr>
        <p:spPr>
          <a:xfrm rot="-10071038">
            <a:off x="8372732" y="1140947"/>
            <a:ext cx="311979" cy="311998"/>
          </a:xfrm>
          <a:custGeom>
            <a:avLst/>
            <a:gdLst/>
            <a:ahLst/>
            <a:cxnLst/>
            <a:rect l="l" t="t" r="r" b="b"/>
            <a:pathLst>
              <a:path w="2596" h="2596" extrusionOk="0">
                <a:moveTo>
                  <a:pt x="1298" y="0"/>
                </a:moveTo>
                <a:lnTo>
                  <a:pt x="846" y="846"/>
                </a:lnTo>
                <a:lnTo>
                  <a:pt x="0" y="1298"/>
                </a:lnTo>
                <a:lnTo>
                  <a:pt x="846" y="1750"/>
                </a:lnTo>
                <a:lnTo>
                  <a:pt x="1298" y="2596"/>
                </a:lnTo>
                <a:lnTo>
                  <a:pt x="1762" y="1750"/>
                </a:lnTo>
                <a:lnTo>
                  <a:pt x="2596" y="1298"/>
                </a:lnTo>
                <a:lnTo>
                  <a:pt x="1762" y="846"/>
                </a:lnTo>
                <a:lnTo>
                  <a:pt x="129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3"/>
          <p:cNvSpPr/>
          <p:nvPr/>
        </p:nvSpPr>
        <p:spPr>
          <a:xfrm rot="-10071029">
            <a:off x="7885798" y="787808"/>
            <a:ext cx="184496" cy="184521"/>
          </a:xfrm>
          <a:custGeom>
            <a:avLst/>
            <a:gdLst/>
            <a:ahLst/>
            <a:cxnLst/>
            <a:rect l="l" t="t" r="r" b="b"/>
            <a:pathLst>
              <a:path w="2596" h="2596" extrusionOk="0">
                <a:moveTo>
                  <a:pt x="1298" y="0"/>
                </a:moveTo>
                <a:lnTo>
                  <a:pt x="846" y="846"/>
                </a:lnTo>
                <a:lnTo>
                  <a:pt x="0" y="1298"/>
                </a:lnTo>
                <a:lnTo>
                  <a:pt x="846" y="1750"/>
                </a:lnTo>
                <a:lnTo>
                  <a:pt x="1298" y="2596"/>
                </a:lnTo>
                <a:lnTo>
                  <a:pt x="1762" y="1750"/>
                </a:lnTo>
                <a:lnTo>
                  <a:pt x="2596" y="1298"/>
                </a:lnTo>
                <a:lnTo>
                  <a:pt x="1762" y="846"/>
                </a:lnTo>
                <a:lnTo>
                  <a:pt x="12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"/>
          <p:cNvSpPr/>
          <p:nvPr/>
        </p:nvSpPr>
        <p:spPr>
          <a:xfrm rot="10800000" flipH="1">
            <a:off x="-75" y="-19328"/>
            <a:ext cx="9168092" cy="375312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 txBox="1">
            <a:spLocks noGrp="1"/>
          </p:cNvSpPr>
          <p:nvPr>
            <p:ph type="body" idx="1"/>
          </p:nvPr>
        </p:nvSpPr>
        <p:spPr>
          <a:xfrm>
            <a:off x="720000" y="3226950"/>
            <a:ext cx="3659700" cy="13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5"/>
          <p:cNvSpPr txBox="1">
            <a:spLocks noGrp="1"/>
          </p:cNvSpPr>
          <p:nvPr>
            <p:ph type="body" idx="2"/>
          </p:nvPr>
        </p:nvSpPr>
        <p:spPr>
          <a:xfrm>
            <a:off x="4764450" y="1260600"/>
            <a:ext cx="3659700" cy="11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"/>
          <p:cNvSpPr txBox="1">
            <a:spLocks noGrp="1"/>
          </p:cNvSpPr>
          <p:nvPr>
            <p:ph type="title" idx="3"/>
          </p:nvPr>
        </p:nvSpPr>
        <p:spPr>
          <a:xfrm>
            <a:off x="720000" y="2597400"/>
            <a:ext cx="4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67" name="Google Shape;367;p5"/>
          <p:cNvGrpSpPr/>
          <p:nvPr/>
        </p:nvGrpSpPr>
        <p:grpSpPr>
          <a:xfrm flipH="1">
            <a:off x="3659717" y="3"/>
            <a:ext cx="6222356" cy="834833"/>
            <a:chOff x="1040342" y="3"/>
            <a:chExt cx="6222356" cy="834833"/>
          </a:xfrm>
        </p:grpSpPr>
        <p:grpSp>
          <p:nvGrpSpPr>
            <p:cNvPr id="368" name="Google Shape;368;p5"/>
            <p:cNvGrpSpPr/>
            <p:nvPr/>
          </p:nvGrpSpPr>
          <p:grpSpPr>
            <a:xfrm>
              <a:off x="2290632" y="3"/>
              <a:ext cx="4972066" cy="834833"/>
              <a:chOff x="2762421" y="172678"/>
              <a:chExt cx="4071793" cy="683673"/>
            </a:xfrm>
          </p:grpSpPr>
          <p:sp>
            <p:nvSpPr>
              <p:cNvPr id="369" name="Google Shape;369;p5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5696886" y="818345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6" name="Google Shape;376;p5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4"/>
          <p:cNvSpPr/>
          <p:nvPr/>
        </p:nvSpPr>
        <p:spPr>
          <a:xfrm>
            <a:off x="6337001" y="4059415"/>
            <a:ext cx="2807023" cy="1084099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4"/>
          <p:cNvSpPr/>
          <p:nvPr/>
        </p:nvSpPr>
        <p:spPr>
          <a:xfrm flipH="1">
            <a:off x="-2" y="4059396"/>
            <a:ext cx="2807023" cy="1084099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24"/>
          <p:cNvGrpSpPr/>
          <p:nvPr/>
        </p:nvGrpSpPr>
        <p:grpSpPr>
          <a:xfrm flipH="1">
            <a:off x="354900" y="92194"/>
            <a:ext cx="8285066" cy="1111580"/>
            <a:chOff x="1040342" y="3"/>
            <a:chExt cx="6222356" cy="834833"/>
          </a:xfrm>
        </p:grpSpPr>
        <p:grpSp>
          <p:nvGrpSpPr>
            <p:cNvPr id="1086" name="Google Shape;1086;p24"/>
            <p:cNvGrpSpPr/>
            <p:nvPr/>
          </p:nvGrpSpPr>
          <p:grpSpPr>
            <a:xfrm>
              <a:off x="2290632" y="3"/>
              <a:ext cx="4972066" cy="834833"/>
              <a:chOff x="2762421" y="172678"/>
              <a:chExt cx="4071793" cy="683673"/>
            </a:xfrm>
          </p:grpSpPr>
          <p:sp>
            <p:nvSpPr>
              <p:cNvPr id="1087" name="Google Shape;1087;p24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4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4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4"/>
              <p:cNvSpPr/>
              <p:nvPr/>
            </p:nvSpPr>
            <p:spPr>
              <a:xfrm>
                <a:off x="5696886" y="818345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4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4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4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24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24"/>
          <p:cNvSpPr/>
          <p:nvPr/>
        </p:nvSpPr>
        <p:spPr>
          <a:xfrm rot="-10071038">
            <a:off x="8372732" y="1140947"/>
            <a:ext cx="311979" cy="311998"/>
          </a:xfrm>
          <a:custGeom>
            <a:avLst/>
            <a:gdLst/>
            <a:ahLst/>
            <a:cxnLst/>
            <a:rect l="l" t="t" r="r" b="b"/>
            <a:pathLst>
              <a:path w="2596" h="2596" extrusionOk="0">
                <a:moveTo>
                  <a:pt x="1298" y="0"/>
                </a:moveTo>
                <a:lnTo>
                  <a:pt x="846" y="846"/>
                </a:lnTo>
                <a:lnTo>
                  <a:pt x="0" y="1298"/>
                </a:lnTo>
                <a:lnTo>
                  <a:pt x="846" y="1750"/>
                </a:lnTo>
                <a:lnTo>
                  <a:pt x="1298" y="2596"/>
                </a:lnTo>
                <a:lnTo>
                  <a:pt x="1762" y="1750"/>
                </a:lnTo>
                <a:lnTo>
                  <a:pt x="2596" y="1298"/>
                </a:lnTo>
                <a:lnTo>
                  <a:pt x="1762" y="846"/>
                </a:lnTo>
                <a:lnTo>
                  <a:pt x="12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4"/>
          <p:cNvSpPr/>
          <p:nvPr/>
        </p:nvSpPr>
        <p:spPr>
          <a:xfrm rot="-10071029">
            <a:off x="739973" y="1001908"/>
            <a:ext cx="184496" cy="184521"/>
          </a:xfrm>
          <a:custGeom>
            <a:avLst/>
            <a:gdLst/>
            <a:ahLst/>
            <a:cxnLst/>
            <a:rect l="l" t="t" r="r" b="b"/>
            <a:pathLst>
              <a:path w="2596" h="2596" extrusionOk="0">
                <a:moveTo>
                  <a:pt x="1298" y="0"/>
                </a:moveTo>
                <a:lnTo>
                  <a:pt x="846" y="846"/>
                </a:lnTo>
                <a:lnTo>
                  <a:pt x="0" y="1298"/>
                </a:lnTo>
                <a:lnTo>
                  <a:pt x="846" y="1750"/>
                </a:lnTo>
                <a:lnTo>
                  <a:pt x="1298" y="2596"/>
                </a:lnTo>
                <a:lnTo>
                  <a:pt x="1762" y="1750"/>
                </a:lnTo>
                <a:lnTo>
                  <a:pt x="2596" y="1298"/>
                </a:lnTo>
                <a:lnTo>
                  <a:pt x="1762" y="846"/>
                </a:lnTo>
                <a:lnTo>
                  <a:pt x="12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4"/>
          <p:cNvSpPr/>
          <p:nvPr/>
        </p:nvSpPr>
        <p:spPr>
          <a:xfrm rot="-10071032">
            <a:off x="1755988" y="264449"/>
            <a:ext cx="237320" cy="237364"/>
          </a:xfrm>
          <a:custGeom>
            <a:avLst/>
            <a:gdLst/>
            <a:ahLst/>
            <a:cxnLst/>
            <a:rect l="l" t="t" r="r" b="b"/>
            <a:pathLst>
              <a:path w="2596" h="2596" extrusionOk="0">
                <a:moveTo>
                  <a:pt x="1298" y="0"/>
                </a:moveTo>
                <a:lnTo>
                  <a:pt x="846" y="846"/>
                </a:lnTo>
                <a:lnTo>
                  <a:pt x="0" y="1298"/>
                </a:lnTo>
                <a:lnTo>
                  <a:pt x="846" y="1750"/>
                </a:lnTo>
                <a:lnTo>
                  <a:pt x="1298" y="2596"/>
                </a:lnTo>
                <a:lnTo>
                  <a:pt x="1762" y="1750"/>
                </a:lnTo>
                <a:lnTo>
                  <a:pt x="2596" y="1298"/>
                </a:lnTo>
                <a:lnTo>
                  <a:pt x="1762" y="846"/>
                </a:lnTo>
                <a:lnTo>
                  <a:pt x="129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4"/>
          <p:cNvSpPr/>
          <p:nvPr/>
        </p:nvSpPr>
        <p:spPr>
          <a:xfrm rot="-10071022">
            <a:off x="8082207" y="307220"/>
            <a:ext cx="139134" cy="139153"/>
          </a:xfrm>
          <a:custGeom>
            <a:avLst/>
            <a:gdLst/>
            <a:ahLst/>
            <a:cxnLst/>
            <a:rect l="l" t="t" r="r" b="b"/>
            <a:pathLst>
              <a:path w="2596" h="2596" extrusionOk="0">
                <a:moveTo>
                  <a:pt x="1298" y="0"/>
                </a:moveTo>
                <a:lnTo>
                  <a:pt x="846" y="846"/>
                </a:lnTo>
                <a:lnTo>
                  <a:pt x="0" y="1298"/>
                </a:lnTo>
                <a:lnTo>
                  <a:pt x="846" y="1750"/>
                </a:lnTo>
                <a:lnTo>
                  <a:pt x="1298" y="2596"/>
                </a:lnTo>
                <a:lnTo>
                  <a:pt x="1762" y="1750"/>
                </a:lnTo>
                <a:lnTo>
                  <a:pt x="2596" y="1298"/>
                </a:lnTo>
                <a:lnTo>
                  <a:pt x="1762" y="846"/>
                </a:lnTo>
                <a:lnTo>
                  <a:pt x="129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9" name="Google Shape;1099;p24"/>
          <p:cNvGrpSpPr/>
          <p:nvPr/>
        </p:nvGrpSpPr>
        <p:grpSpPr>
          <a:xfrm>
            <a:off x="-611343" y="3522874"/>
            <a:ext cx="1651425" cy="1812015"/>
            <a:chOff x="-805318" y="3341399"/>
            <a:chExt cx="1651425" cy="1812015"/>
          </a:xfrm>
        </p:grpSpPr>
        <p:sp>
          <p:nvSpPr>
            <p:cNvPr id="1100" name="Google Shape;1100;p24"/>
            <p:cNvSpPr/>
            <p:nvPr/>
          </p:nvSpPr>
          <p:spPr>
            <a:xfrm rot="-2345274">
              <a:off x="-575396" y="3754406"/>
              <a:ext cx="1191580" cy="1152309"/>
            </a:xfrm>
            <a:custGeom>
              <a:avLst/>
              <a:gdLst/>
              <a:ahLst/>
              <a:cxnLst/>
              <a:rect l="l" t="t" r="r" b="b"/>
              <a:pathLst>
                <a:path w="10984" h="10622" extrusionOk="0">
                  <a:moveTo>
                    <a:pt x="10601" y="1"/>
                  </a:moveTo>
                  <a:cubicBezTo>
                    <a:pt x="10519" y="1"/>
                    <a:pt x="10437" y="38"/>
                    <a:pt x="10383" y="129"/>
                  </a:cubicBezTo>
                  <a:cubicBezTo>
                    <a:pt x="7930" y="4308"/>
                    <a:pt x="4477" y="7713"/>
                    <a:pt x="263" y="10106"/>
                  </a:cubicBezTo>
                  <a:cubicBezTo>
                    <a:pt x="0" y="10257"/>
                    <a:pt x="165" y="10622"/>
                    <a:pt x="409" y="10622"/>
                  </a:cubicBezTo>
                  <a:cubicBezTo>
                    <a:pt x="454" y="10622"/>
                    <a:pt x="501" y="10610"/>
                    <a:pt x="548" y="10582"/>
                  </a:cubicBezTo>
                  <a:cubicBezTo>
                    <a:pt x="4823" y="8142"/>
                    <a:pt x="8359" y="4653"/>
                    <a:pt x="10859" y="415"/>
                  </a:cubicBezTo>
                  <a:cubicBezTo>
                    <a:pt x="10983" y="199"/>
                    <a:pt x="10790" y="1"/>
                    <a:pt x="10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4"/>
            <p:cNvSpPr/>
            <p:nvPr/>
          </p:nvSpPr>
          <p:spPr>
            <a:xfrm rot="-2345274">
              <a:off x="-130876" y="3449171"/>
              <a:ext cx="553699" cy="596766"/>
            </a:xfrm>
            <a:custGeom>
              <a:avLst/>
              <a:gdLst/>
              <a:ahLst/>
              <a:cxnLst/>
              <a:rect l="l" t="t" r="r" b="b"/>
              <a:pathLst>
                <a:path w="5104" h="5501" extrusionOk="0">
                  <a:moveTo>
                    <a:pt x="1969" y="1"/>
                  </a:moveTo>
                  <a:cubicBezTo>
                    <a:pt x="1887" y="1"/>
                    <a:pt x="1805" y="38"/>
                    <a:pt x="1751" y="129"/>
                  </a:cubicBezTo>
                  <a:cubicBezTo>
                    <a:pt x="1144" y="1176"/>
                    <a:pt x="560" y="2319"/>
                    <a:pt x="227" y="3498"/>
                  </a:cubicBezTo>
                  <a:cubicBezTo>
                    <a:pt x="60" y="4105"/>
                    <a:pt x="1" y="4844"/>
                    <a:pt x="596" y="5236"/>
                  </a:cubicBezTo>
                  <a:cubicBezTo>
                    <a:pt x="875" y="5420"/>
                    <a:pt x="1154" y="5500"/>
                    <a:pt x="1430" y="5500"/>
                  </a:cubicBezTo>
                  <a:cubicBezTo>
                    <a:pt x="2901" y="5500"/>
                    <a:pt x="4260" y="3216"/>
                    <a:pt x="4942" y="2343"/>
                  </a:cubicBezTo>
                  <a:cubicBezTo>
                    <a:pt x="5103" y="2137"/>
                    <a:pt x="4927" y="1863"/>
                    <a:pt x="4733" y="1863"/>
                  </a:cubicBezTo>
                  <a:cubicBezTo>
                    <a:pt x="4670" y="1863"/>
                    <a:pt x="4605" y="1892"/>
                    <a:pt x="4549" y="1962"/>
                  </a:cubicBezTo>
                  <a:cubicBezTo>
                    <a:pt x="4120" y="2510"/>
                    <a:pt x="3751" y="3105"/>
                    <a:pt x="3311" y="3629"/>
                  </a:cubicBezTo>
                  <a:cubicBezTo>
                    <a:pt x="2947" y="4069"/>
                    <a:pt x="2208" y="4896"/>
                    <a:pt x="1552" y="4896"/>
                  </a:cubicBezTo>
                  <a:cubicBezTo>
                    <a:pt x="1499" y="4896"/>
                    <a:pt x="1446" y="4891"/>
                    <a:pt x="1394" y="4879"/>
                  </a:cubicBezTo>
                  <a:cubicBezTo>
                    <a:pt x="1144" y="4653"/>
                    <a:pt x="906" y="4415"/>
                    <a:pt x="656" y="4177"/>
                  </a:cubicBezTo>
                  <a:cubicBezTo>
                    <a:pt x="667" y="3951"/>
                    <a:pt x="727" y="3736"/>
                    <a:pt x="798" y="3522"/>
                  </a:cubicBezTo>
                  <a:cubicBezTo>
                    <a:pt x="894" y="3189"/>
                    <a:pt x="1037" y="2855"/>
                    <a:pt x="1168" y="2534"/>
                  </a:cubicBezTo>
                  <a:cubicBezTo>
                    <a:pt x="1465" y="1796"/>
                    <a:pt x="1822" y="1093"/>
                    <a:pt x="2227" y="414"/>
                  </a:cubicBezTo>
                  <a:cubicBezTo>
                    <a:pt x="2352" y="199"/>
                    <a:pt x="2158" y="1"/>
                    <a:pt x="19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4"/>
            <p:cNvSpPr/>
            <p:nvPr/>
          </p:nvSpPr>
          <p:spPr>
            <a:xfrm rot="-2345274">
              <a:off x="-21411" y="3651721"/>
              <a:ext cx="655347" cy="333912"/>
            </a:xfrm>
            <a:custGeom>
              <a:avLst/>
              <a:gdLst/>
              <a:ahLst/>
              <a:cxnLst/>
              <a:rect l="l" t="t" r="r" b="b"/>
              <a:pathLst>
                <a:path w="6041" h="3078" extrusionOk="0">
                  <a:moveTo>
                    <a:pt x="5677" y="0"/>
                  </a:moveTo>
                  <a:cubicBezTo>
                    <a:pt x="5597" y="0"/>
                    <a:pt x="5520" y="42"/>
                    <a:pt x="5475" y="144"/>
                  </a:cubicBezTo>
                  <a:cubicBezTo>
                    <a:pt x="5153" y="894"/>
                    <a:pt x="4129" y="1644"/>
                    <a:pt x="3439" y="2037"/>
                  </a:cubicBezTo>
                  <a:cubicBezTo>
                    <a:pt x="2912" y="2327"/>
                    <a:pt x="2351" y="2518"/>
                    <a:pt x="1790" y="2518"/>
                  </a:cubicBezTo>
                  <a:cubicBezTo>
                    <a:pt x="1362" y="2518"/>
                    <a:pt x="934" y="2407"/>
                    <a:pt x="522" y="2144"/>
                  </a:cubicBezTo>
                  <a:cubicBezTo>
                    <a:pt x="471" y="2110"/>
                    <a:pt x="421" y="2095"/>
                    <a:pt x="375" y="2095"/>
                  </a:cubicBezTo>
                  <a:cubicBezTo>
                    <a:pt x="148" y="2095"/>
                    <a:pt x="0" y="2452"/>
                    <a:pt x="248" y="2620"/>
                  </a:cubicBezTo>
                  <a:cubicBezTo>
                    <a:pt x="738" y="2932"/>
                    <a:pt x="1273" y="3077"/>
                    <a:pt x="1815" y="3077"/>
                  </a:cubicBezTo>
                  <a:cubicBezTo>
                    <a:pt x="2247" y="3077"/>
                    <a:pt x="2683" y="2985"/>
                    <a:pt x="3105" y="2811"/>
                  </a:cubicBezTo>
                  <a:cubicBezTo>
                    <a:pt x="4117" y="2406"/>
                    <a:pt x="5510" y="1430"/>
                    <a:pt x="5951" y="418"/>
                  </a:cubicBezTo>
                  <a:cubicBezTo>
                    <a:pt x="6040" y="198"/>
                    <a:pt x="5851" y="0"/>
                    <a:pt x="5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4"/>
            <p:cNvSpPr/>
            <p:nvPr/>
          </p:nvSpPr>
          <p:spPr>
            <a:xfrm rot="-2345274">
              <a:off x="-285336" y="3557961"/>
              <a:ext cx="302343" cy="669667"/>
            </a:xfrm>
            <a:custGeom>
              <a:avLst/>
              <a:gdLst/>
              <a:ahLst/>
              <a:cxnLst/>
              <a:rect l="l" t="t" r="r" b="b"/>
              <a:pathLst>
                <a:path w="2787" h="6173" extrusionOk="0">
                  <a:moveTo>
                    <a:pt x="2058" y="1"/>
                  </a:moveTo>
                  <a:cubicBezTo>
                    <a:pt x="1973" y="1"/>
                    <a:pt x="1889" y="41"/>
                    <a:pt x="1834" y="137"/>
                  </a:cubicBezTo>
                  <a:cubicBezTo>
                    <a:pt x="893" y="1816"/>
                    <a:pt x="0" y="5007"/>
                    <a:pt x="2238" y="6138"/>
                  </a:cubicBezTo>
                  <a:cubicBezTo>
                    <a:pt x="2283" y="6162"/>
                    <a:pt x="2328" y="6173"/>
                    <a:pt x="2370" y="6173"/>
                  </a:cubicBezTo>
                  <a:cubicBezTo>
                    <a:pt x="2618" y="6173"/>
                    <a:pt x="2787" y="5804"/>
                    <a:pt x="2512" y="5661"/>
                  </a:cubicBezTo>
                  <a:cubicBezTo>
                    <a:pt x="572" y="4685"/>
                    <a:pt x="1512" y="1828"/>
                    <a:pt x="2310" y="411"/>
                  </a:cubicBezTo>
                  <a:cubicBezTo>
                    <a:pt x="2433" y="197"/>
                    <a:pt x="2245" y="1"/>
                    <a:pt x="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4"/>
            <p:cNvSpPr/>
            <p:nvPr/>
          </p:nvSpPr>
          <p:spPr>
            <a:xfrm rot="-2345274">
              <a:off x="208227" y="3448535"/>
              <a:ext cx="156433" cy="140052"/>
            </a:xfrm>
            <a:custGeom>
              <a:avLst/>
              <a:gdLst/>
              <a:ahLst/>
              <a:cxnLst/>
              <a:rect l="l" t="t" r="r" b="b"/>
              <a:pathLst>
                <a:path w="1442" h="1291" extrusionOk="0">
                  <a:moveTo>
                    <a:pt x="721" y="1"/>
                  </a:moveTo>
                  <a:cubicBezTo>
                    <a:pt x="564" y="1"/>
                    <a:pt x="409" y="57"/>
                    <a:pt x="287" y="179"/>
                  </a:cubicBezTo>
                  <a:lnTo>
                    <a:pt x="251" y="215"/>
                  </a:lnTo>
                  <a:cubicBezTo>
                    <a:pt x="25" y="453"/>
                    <a:pt x="1" y="882"/>
                    <a:pt x="251" y="1108"/>
                  </a:cubicBezTo>
                  <a:cubicBezTo>
                    <a:pt x="377" y="1228"/>
                    <a:pt x="544" y="1291"/>
                    <a:pt x="709" y="1291"/>
                  </a:cubicBezTo>
                  <a:cubicBezTo>
                    <a:pt x="871" y="1291"/>
                    <a:pt x="1032" y="1231"/>
                    <a:pt x="1156" y="1108"/>
                  </a:cubicBezTo>
                  <a:lnTo>
                    <a:pt x="1180" y="1072"/>
                  </a:lnTo>
                  <a:cubicBezTo>
                    <a:pt x="1418" y="846"/>
                    <a:pt x="1442" y="417"/>
                    <a:pt x="1180" y="179"/>
                  </a:cubicBezTo>
                  <a:cubicBezTo>
                    <a:pt x="1051" y="63"/>
                    <a:pt x="886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4"/>
            <p:cNvSpPr/>
            <p:nvPr/>
          </p:nvSpPr>
          <p:spPr>
            <a:xfrm rot="-2345274">
              <a:off x="23679" y="3463032"/>
              <a:ext cx="156433" cy="140160"/>
            </a:xfrm>
            <a:custGeom>
              <a:avLst/>
              <a:gdLst/>
              <a:ahLst/>
              <a:cxnLst/>
              <a:rect l="l" t="t" r="r" b="b"/>
              <a:pathLst>
                <a:path w="1442" h="1292" extrusionOk="0">
                  <a:moveTo>
                    <a:pt x="697" y="1"/>
                  </a:moveTo>
                  <a:cubicBezTo>
                    <a:pt x="533" y="1"/>
                    <a:pt x="369" y="60"/>
                    <a:pt x="251" y="184"/>
                  </a:cubicBezTo>
                  <a:cubicBezTo>
                    <a:pt x="25" y="434"/>
                    <a:pt x="1" y="827"/>
                    <a:pt x="251" y="1077"/>
                  </a:cubicBezTo>
                  <a:lnTo>
                    <a:pt x="287" y="1113"/>
                  </a:lnTo>
                  <a:cubicBezTo>
                    <a:pt x="409" y="1228"/>
                    <a:pt x="581" y="1291"/>
                    <a:pt x="750" y="1291"/>
                  </a:cubicBezTo>
                  <a:cubicBezTo>
                    <a:pt x="911" y="1291"/>
                    <a:pt x="1069" y="1234"/>
                    <a:pt x="1180" y="1113"/>
                  </a:cubicBezTo>
                  <a:cubicBezTo>
                    <a:pt x="1418" y="862"/>
                    <a:pt x="1442" y="458"/>
                    <a:pt x="1180" y="220"/>
                  </a:cubicBezTo>
                  <a:lnTo>
                    <a:pt x="1156" y="184"/>
                  </a:lnTo>
                  <a:cubicBezTo>
                    <a:pt x="1035" y="63"/>
                    <a:pt x="866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4"/>
            <p:cNvSpPr/>
            <p:nvPr/>
          </p:nvSpPr>
          <p:spPr>
            <a:xfrm rot="-2345274">
              <a:off x="-171850" y="3485761"/>
              <a:ext cx="177045" cy="138316"/>
            </a:xfrm>
            <a:custGeom>
              <a:avLst/>
              <a:gdLst/>
              <a:ahLst/>
              <a:cxnLst/>
              <a:rect l="l" t="t" r="r" b="b"/>
              <a:pathLst>
                <a:path w="1632" h="1275" extrusionOk="0">
                  <a:moveTo>
                    <a:pt x="810" y="0"/>
                  </a:moveTo>
                  <a:cubicBezTo>
                    <a:pt x="0" y="0"/>
                    <a:pt x="0" y="1274"/>
                    <a:pt x="810" y="1274"/>
                  </a:cubicBezTo>
                  <a:cubicBezTo>
                    <a:pt x="1631" y="1274"/>
                    <a:pt x="1631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4"/>
            <p:cNvSpPr/>
            <p:nvPr/>
          </p:nvSpPr>
          <p:spPr>
            <a:xfrm rot="-2345274">
              <a:off x="375369" y="3447732"/>
              <a:ext cx="147320" cy="138316"/>
            </a:xfrm>
            <a:custGeom>
              <a:avLst/>
              <a:gdLst/>
              <a:ahLst/>
              <a:cxnLst/>
              <a:rect l="l" t="t" r="r" b="b"/>
              <a:pathLst>
                <a:path w="1358" h="1275" extrusionOk="0">
                  <a:moveTo>
                    <a:pt x="643" y="0"/>
                  </a:moveTo>
                  <a:cubicBezTo>
                    <a:pt x="310" y="0"/>
                    <a:pt x="0" y="298"/>
                    <a:pt x="12" y="631"/>
                  </a:cubicBezTo>
                  <a:cubicBezTo>
                    <a:pt x="24" y="977"/>
                    <a:pt x="298" y="1274"/>
                    <a:pt x="643" y="1274"/>
                  </a:cubicBezTo>
                  <a:lnTo>
                    <a:pt x="715" y="1274"/>
                  </a:lnTo>
                  <a:cubicBezTo>
                    <a:pt x="1048" y="1274"/>
                    <a:pt x="1358" y="977"/>
                    <a:pt x="1346" y="631"/>
                  </a:cubicBezTo>
                  <a:cubicBezTo>
                    <a:pt x="1334" y="298"/>
                    <a:pt x="1072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4"/>
            <p:cNvSpPr/>
            <p:nvPr/>
          </p:nvSpPr>
          <p:spPr>
            <a:xfrm rot="-2345274">
              <a:off x="-346128" y="3523053"/>
              <a:ext cx="153829" cy="138750"/>
            </a:xfrm>
            <a:custGeom>
              <a:avLst/>
              <a:gdLst/>
              <a:ahLst/>
              <a:cxnLst/>
              <a:rect l="l" t="t" r="r" b="b"/>
              <a:pathLst>
                <a:path w="1418" h="1279" extrusionOk="0">
                  <a:moveTo>
                    <a:pt x="697" y="0"/>
                  </a:moveTo>
                  <a:cubicBezTo>
                    <a:pt x="532" y="0"/>
                    <a:pt x="368" y="60"/>
                    <a:pt x="251" y="183"/>
                  </a:cubicBezTo>
                  <a:cubicBezTo>
                    <a:pt x="24" y="433"/>
                    <a:pt x="0" y="826"/>
                    <a:pt x="251" y="1076"/>
                  </a:cubicBezTo>
                  <a:lnTo>
                    <a:pt x="274" y="1100"/>
                  </a:lnTo>
                  <a:cubicBezTo>
                    <a:pt x="396" y="1216"/>
                    <a:pt x="568" y="1279"/>
                    <a:pt x="738" y="1279"/>
                  </a:cubicBezTo>
                  <a:cubicBezTo>
                    <a:pt x="899" y="1279"/>
                    <a:pt x="1057" y="1222"/>
                    <a:pt x="1167" y="1100"/>
                  </a:cubicBezTo>
                  <a:cubicBezTo>
                    <a:pt x="1394" y="850"/>
                    <a:pt x="1417" y="445"/>
                    <a:pt x="1167" y="195"/>
                  </a:cubicBezTo>
                  <a:lnTo>
                    <a:pt x="1155" y="183"/>
                  </a:lnTo>
                  <a:cubicBezTo>
                    <a:pt x="1035" y="63"/>
                    <a:pt x="866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24"/>
          <p:cNvGrpSpPr/>
          <p:nvPr/>
        </p:nvGrpSpPr>
        <p:grpSpPr>
          <a:xfrm flipH="1">
            <a:off x="8025957" y="3412449"/>
            <a:ext cx="1651425" cy="1812015"/>
            <a:chOff x="-805318" y="3341399"/>
            <a:chExt cx="1651425" cy="1812015"/>
          </a:xfrm>
        </p:grpSpPr>
        <p:sp>
          <p:nvSpPr>
            <p:cNvPr id="1110" name="Google Shape;1110;p24"/>
            <p:cNvSpPr/>
            <p:nvPr/>
          </p:nvSpPr>
          <p:spPr>
            <a:xfrm rot="-2345274">
              <a:off x="-575396" y="3754406"/>
              <a:ext cx="1191580" cy="1152309"/>
            </a:xfrm>
            <a:custGeom>
              <a:avLst/>
              <a:gdLst/>
              <a:ahLst/>
              <a:cxnLst/>
              <a:rect l="l" t="t" r="r" b="b"/>
              <a:pathLst>
                <a:path w="10984" h="10622" extrusionOk="0">
                  <a:moveTo>
                    <a:pt x="10601" y="1"/>
                  </a:moveTo>
                  <a:cubicBezTo>
                    <a:pt x="10519" y="1"/>
                    <a:pt x="10437" y="38"/>
                    <a:pt x="10383" y="129"/>
                  </a:cubicBezTo>
                  <a:cubicBezTo>
                    <a:pt x="7930" y="4308"/>
                    <a:pt x="4477" y="7713"/>
                    <a:pt x="263" y="10106"/>
                  </a:cubicBezTo>
                  <a:cubicBezTo>
                    <a:pt x="0" y="10257"/>
                    <a:pt x="165" y="10622"/>
                    <a:pt x="409" y="10622"/>
                  </a:cubicBezTo>
                  <a:cubicBezTo>
                    <a:pt x="454" y="10622"/>
                    <a:pt x="501" y="10610"/>
                    <a:pt x="548" y="10582"/>
                  </a:cubicBezTo>
                  <a:cubicBezTo>
                    <a:pt x="4823" y="8142"/>
                    <a:pt x="8359" y="4653"/>
                    <a:pt x="10859" y="415"/>
                  </a:cubicBezTo>
                  <a:cubicBezTo>
                    <a:pt x="10983" y="199"/>
                    <a:pt x="10790" y="1"/>
                    <a:pt x="10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4"/>
            <p:cNvSpPr/>
            <p:nvPr/>
          </p:nvSpPr>
          <p:spPr>
            <a:xfrm rot="-2345274">
              <a:off x="-130876" y="3449171"/>
              <a:ext cx="553699" cy="596766"/>
            </a:xfrm>
            <a:custGeom>
              <a:avLst/>
              <a:gdLst/>
              <a:ahLst/>
              <a:cxnLst/>
              <a:rect l="l" t="t" r="r" b="b"/>
              <a:pathLst>
                <a:path w="5104" h="5501" extrusionOk="0">
                  <a:moveTo>
                    <a:pt x="1969" y="1"/>
                  </a:moveTo>
                  <a:cubicBezTo>
                    <a:pt x="1887" y="1"/>
                    <a:pt x="1805" y="38"/>
                    <a:pt x="1751" y="129"/>
                  </a:cubicBezTo>
                  <a:cubicBezTo>
                    <a:pt x="1144" y="1176"/>
                    <a:pt x="560" y="2319"/>
                    <a:pt x="227" y="3498"/>
                  </a:cubicBezTo>
                  <a:cubicBezTo>
                    <a:pt x="60" y="4105"/>
                    <a:pt x="1" y="4844"/>
                    <a:pt x="596" y="5236"/>
                  </a:cubicBezTo>
                  <a:cubicBezTo>
                    <a:pt x="875" y="5420"/>
                    <a:pt x="1154" y="5500"/>
                    <a:pt x="1430" y="5500"/>
                  </a:cubicBezTo>
                  <a:cubicBezTo>
                    <a:pt x="2901" y="5500"/>
                    <a:pt x="4260" y="3216"/>
                    <a:pt x="4942" y="2343"/>
                  </a:cubicBezTo>
                  <a:cubicBezTo>
                    <a:pt x="5103" y="2137"/>
                    <a:pt x="4927" y="1863"/>
                    <a:pt x="4733" y="1863"/>
                  </a:cubicBezTo>
                  <a:cubicBezTo>
                    <a:pt x="4670" y="1863"/>
                    <a:pt x="4605" y="1892"/>
                    <a:pt x="4549" y="1962"/>
                  </a:cubicBezTo>
                  <a:cubicBezTo>
                    <a:pt x="4120" y="2510"/>
                    <a:pt x="3751" y="3105"/>
                    <a:pt x="3311" y="3629"/>
                  </a:cubicBezTo>
                  <a:cubicBezTo>
                    <a:pt x="2947" y="4069"/>
                    <a:pt x="2208" y="4896"/>
                    <a:pt x="1552" y="4896"/>
                  </a:cubicBezTo>
                  <a:cubicBezTo>
                    <a:pt x="1499" y="4896"/>
                    <a:pt x="1446" y="4891"/>
                    <a:pt x="1394" y="4879"/>
                  </a:cubicBezTo>
                  <a:cubicBezTo>
                    <a:pt x="1144" y="4653"/>
                    <a:pt x="906" y="4415"/>
                    <a:pt x="656" y="4177"/>
                  </a:cubicBezTo>
                  <a:cubicBezTo>
                    <a:pt x="667" y="3951"/>
                    <a:pt x="727" y="3736"/>
                    <a:pt x="798" y="3522"/>
                  </a:cubicBezTo>
                  <a:cubicBezTo>
                    <a:pt x="894" y="3189"/>
                    <a:pt x="1037" y="2855"/>
                    <a:pt x="1168" y="2534"/>
                  </a:cubicBezTo>
                  <a:cubicBezTo>
                    <a:pt x="1465" y="1796"/>
                    <a:pt x="1822" y="1093"/>
                    <a:pt x="2227" y="414"/>
                  </a:cubicBezTo>
                  <a:cubicBezTo>
                    <a:pt x="2352" y="199"/>
                    <a:pt x="2158" y="1"/>
                    <a:pt x="19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4"/>
            <p:cNvSpPr/>
            <p:nvPr/>
          </p:nvSpPr>
          <p:spPr>
            <a:xfrm rot="-2345274">
              <a:off x="-21411" y="3651721"/>
              <a:ext cx="655347" cy="333912"/>
            </a:xfrm>
            <a:custGeom>
              <a:avLst/>
              <a:gdLst/>
              <a:ahLst/>
              <a:cxnLst/>
              <a:rect l="l" t="t" r="r" b="b"/>
              <a:pathLst>
                <a:path w="6041" h="3078" extrusionOk="0">
                  <a:moveTo>
                    <a:pt x="5677" y="0"/>
                  </a:moveTo>
                  <a:cubicBezTo>
                    <a:pt x="5597" y="0"/>
                    <a:pt x="5520" y="42"/>
                    <a:pt x="5475" y="144"/>
                  </a:cubicBezTo>
                  <a:cubicBezTo>
                    <a:pt x="5153" y="894"/>
                    <a:pt x="4129" y="1644"/>
                    <a:pt x="3439" y="2037"/>
                  </a:cubicBezTo>
                  <a:cubicBezTo>
                    <a:pt x="2912" y="2327"/>
                    <a:pt x="2351" y="2518"/>
                    <a:pt x="1790" y="2518"/>
                  </a:cubicBezTo>
                  <a:cubicBezTo>
                    <a:pt x="1362" y="2518"/>
                    <a:pt x="934" y="2407"/>
                    <a:pt x="522" y="2144"/>
                  </a:cubicBezTo>
                  <a:cubicBezTo>
                    <a:pt x="471" y="2110"/>
                    <a:pt x="421" y="2095"/>
                    <a:pt x="375" y="2095"/>
                  </a:cubicBezTo>
                  <a:cubicBezTo>
                    <a:pt x="148" y="2095"/>
                    <a:pt x="0" y="2452"/>
                    <a:pt x="248" y="2620"/>
                  </a:cubicBezTo>
                  <a:cubicBezTo>
                    <a:pt x="738" y="2932"/>
                    <a:pt x="1273" y="3077"/>
                    <a:pt x="1815" y="3077"/>
                  </a:cubicBezTo>
                  <a:cubicBezTo>
                    <a:pt x="2247" y="3077"/>
                    <a:pt x="2683" y="2985"/>
                    <a:pt x="3105" y="2811"/>
                  </a:cubicBezTo>
                  <a:cubicBezTo>
                    <a:pt x="4117" y="2406"/>
                    <a:pt x="5510" y="1430"/>
                    <a:pt x="5951" y="418"/>
                  </a:cubicBezTo>
                  <a:cubicBezTo>
                    <a:pt x="6040" y="198"/>
                    <a:pt x="5851" y="0"/>
                    <a:pt x="5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4"/>
            <p:cNvSpPr/>
            <p:nvPr/>
          </p:nvSpPr>
          <p:spPr>
            <a:xfrm rot="-2345274">
              <a:off x="-285336" y="3557961"/>
              <a:ext cx="302343" cy="669667"/>
            </a:xfrm>
            <a:custGeom>
              <a:avLst/>
              <a:gdLst/>
              <a:ahLst/>
              <a:cxnLst/>
              <a:rect l="l" t="t" r="r" b="b"/>
              <a:pathLst>
                <a:path w="2787" h="6173" extrusionOk="0">
                  <a:moveTo>
                    <a:pt x="2058" y="1"/>
                  </a:moveTo>
                  <a:cubicBezTo>
                    <a:pt x="1973" y="1"/>
                    <a:pt x="1889" y="41"/>
                    <a:pt x="1834" y="137"/>
                  </a:cubicBezTo>
                  <a:cubicBezTo>
                    <a:pt x="893" y="1816"/>
                    <a:pt x="0" y="5007"/>
                    <a:pt x="2238" y="6138"/>
                  </a:cubicBezTo>
                  <a:cubicBezTo>
                    <a:pt x="2283" y="6162"/>
                    <a:pt x="2328" y="6173"/>
                    <a:pt x="2370" y="6173"/>
                  </a:cubicBezTo>
                  <a:cubicBezTo>
                    <a:pt x="2618" y="6173"/>
                    <a:pt x="2787" y="5804"/>
                    <a:pt x="2512" y="5661"/>
                  </a:cubicBezTo>
                  <a:cubicBezTo>
                    <a:pt x="572" y="4685"/>
                    <a:pt x="1512" y="1828"/>
                    <a:pt x="2310" y="411"/>
                  </a:cubicBezTo>
                  <a:cubicBezTo>
                    <a:pt x="2433" y="197"/>
                    <a:pt x="2245" y="1"/>
                    <a:pt x="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4"/>
            <p:cNvSpPr/>
            <p:nvPr/>
          </p:nvSpPr>
          <p:spPr>
            <a:xfrm rot="-2345274">
              <a:off x="208227" y="3448535"/>
              <a:ext cx="156433" cy="140052"/>
            </a:xfrm>
            <a:custGeom>
              <a:avLst/>
              <a:gdLst/>
              <a:ahLst/>
              <a:cxnLst/>
              <a:rect l="l" t="t" r="r" b="b"/>
              <a:pathLst>
                <a:path w="1442" h="1291" extrusionOk="0">
                  <a:moveTo>
                    <a:pt x="721" y="1"/>
                  </a:moveTo>
                  <a:cubicBezTo>
                    <a:pt x="564" y="1"/>
                    <a:pt x="409" y="57"/>
                    <a:pt x="287" y="179"/>
                  </a:cubicBezTo>
                  <a:lnTo>
                    <a:pt x="251" y="215"/>
                  </a:lnTo>
                  <a:cubicBezTo>
                    <a:pt x="25" y="453"/>
                    <a:pt x="1" y="882"/>
                    <a:pt x="251" y="1108"/>
                  </a:cubicBezTo>
                  <a:cubicBezTo>
                    <a:pt x="377" y="1228"/>
                    <a:pt x="544" y="1291"/>
                    <a:pt x="709" y="1291"/>
                  </a:cubicBezTo>
                  <a:cubicBezTo>
                    <a:pt x="871" y="1291"/>
                    <a:pt x="1032" y="1231"/>
                    <a:pt x="1156" y="1108"/>
                  </a:cubicBezTo>
                  <a:lnTo>
                    <a:pt x="1180" y="1072"/>
                  </a:lnTo>
                  <a:cubicBezTo>
                    <a:pt x="1418" y="846"/>
                    <a:pt x="1442" y="417"/>
                    <a:pt x="1180" y="179"/>
                  </a:cubicBezTo>
                  <a:cubicBezTo>
                    <a:pt x="1051" y="63"/>
                    <a:pt x="886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4"/>
            <p:cNvSpPr/>
            <p:nvPr/>
          </p:nvSpPr>
          <p:spPr>
            <a:xfrm rot="-2345274">
              <a:off x="23679" y="3463032"/>
              <a:ext cx="156433" cy="140160"/>
            </a:xfrm>
            <a:custGeom>
              <a:avLst/>
              <a:gdLst/>
              <a:ahLst/>
              <a:cxnLst/>
              <a:rect l="l" t="t" r="r" b="b"/>
              <a:pathLst>
                <a:path w="1442" h="1292" extrusionOk="0">
                  <a:moveTo>
                    <a:pt x="697" y="1"/>
                  </a:moveTo>
                  <a:cubicBezTo>
                    <a:pt x="533" y="1"/>
                    <a:pt x="369" y="60"/>
                    <a:pt x="251" y="184"/>
                  </a:cubicBezTo>
                  <a:cubicBezTo>
                    <a:pt x="25" y="434"/>
                    <a:pt x="1" y="827"/>
                    <a:pt x="251" y="1077"/>
                  </a:cubicBezTo>
                  <a:lnTo>
                    <a:pt x="287" y="1113"/>
                  </a:lnTo>
                  <a:cubicBezTo>
                    <a:pt x="409" y="1228"/>
                    <a:pt x="581" y="1291"/>
                    <a:pt x="750" y="1291"/>
                  </a:cubicBezTo>
                  <a:cubicBezTo>
                    <a:pt x="911" y="1291"/>
                    <a:pt x="1069" y="1234"/>
                    <a:pt x="1180" y="1113"/>
                  </a:cubicBezTo>
                  <a:cubicBezTo>
                    <a:pt x="1418" y="862"/>
                    <a:pt x="1442" y="458"/>
                    <a:pt x="1180" y="220"/>
                  </a:cubicBezTo>
                  <a:lnTo>
                    <a:pt x="1156" y="184"/>
                  </a:lnTo>
                  <a:cubicBezTo>
                    <a:pt x="1035" y="63"/>
                    <a:pt x="866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 rot="-2345274">
              <a:off x="-171850" y="3485761"/>
              <a:ext cx="177045" cy="138316"/>
            </a:xfrm>
            <a:custGeom>
              <a:avLst/>
              <a:gdLst/>
              <a:ahLst/>
              <a:cxnLst/>
              <a:rect l="l" t="t" r="r" b="b"/>
              <a:pathLst>
                <a:path w="1632" h="1275" extrusionOk="0">
                  <a:moveTo>
                    <a:pt x="810" y="0"/>
                  </a:moveTo>
                  <a:cubicBezTo>
                    <a:pt x="0" y="0"/>
                    <a:pt x="0" y="1274"/>
                    <a:pt x="810" y="1274"/>
                  </a:cubicBezTo>
                  <a:cubicBezTo>
                    <a:pt x="1631" y="1274"/>
                    <a:pt x="1631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4"/>
            <p:cNvSpPr/>
            <p:nvPr/>
          </p:nvSpPr>
          <p:spPr>
            <a:xfrm rot="-2345274">
              <a:off x="375369" y="3447732"/>
              <a:ext cx="147320" cy="138316"/>
            </a:xfrm>
            <a:custGeom>
              <a:avLst/>
              <a:gdLst/>
              <a:ahLst/>
              <a:cxnLst/>
              <a:rect l="l" t="t" r="r" b="b"/>
              <a:pathLst>
                <a:path w="1358" h="1275" extrusionOk="0">
                  <a:moveTo>
                    <a:pt x="643" y="0"/>
                  </a:moveTo>
                  <a:cubicBezTo>
                    <a:pt x="310" y="0"/>
                    <a:pt x="0" y="298"/>
                    <a:pt x="12" y="631"/>
                  </a:cubicBezTo>
                  <a:cubicBezTo>
                    <a:pt x="24" y="977"/>
                    <a:pt x="298" y="1274"/>
                    <a:pt x="643" y="1274"/>
                  </a:cubicBezTo>
                  <a:lnTo>
                    <a:pt x="715" y="1274"/>
                  </a:lnTo>
                  <a:cubicBezTo>
                    <a:pt x="1048" y="1274"/>
                    <a:pt x="1358" y="977"/>
                    <a:pt x="1346" y="631"/>
                  </a:cubicBezTo>
                  <a:cubicBezTo>
                    <a:pt x="1334" y="298"/>
                    <a:pt x="1072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4"/>
            <p:cNvSpPr/>
            <p:nvPr/>
          </p:nvSpPr>
          <p:spPr>
            <a:xfrm rot="-2345274">
              <a:off x="-346128" y="3523053"/>
              <a:ext cx="153829" cy="138750"/>
            </a:xfrm>
            <a:custGeom>
              <a:avLst/>
              <a:gdLst/>
              <a:ahLst/>
              <a:cxnLst/>
              <a:rect l="l" t="t" r="r" b="b"/>
              <a:pathLst>
                <a:path w="1418" h="1279" extrusionOk="0">
                  <a:moveTo>
                    <a:pt x="697" y="0"/>
                  </a:moveTo>
                  <a:cubicBezTo>
                    <a:pt x="532" y="0"/>
                    <a:pt x="368" y="60"/>
                    <a:pt x="251" y="183"/>
                  </a:cubicBezTo>
                  <a:cubicBezTo>
                    <a:pt x="24" y="433"/>
                    <a:pt x="0" y="826"/>
                    <a:pt x="251" y="1076"/>
                  </a:cubicBezTo>
                  <a:lnTo>
                    <a:pt x="274" y="1100"/>
                  </a:lnTo>
                  <a:cubicBezTo>
                    <a:pt x="396" y="1216"/>
                    <a:pt x="568" y="1279"/>
                    <a:pt x="738" y="1279"/>
                  </a:cubicBezTo>
                  <a:cubicBezTo>
                    <a:pt x="899" y="1279"/>
                    <a:pt x="1057" y="1222"/>
                    <a:pt x="1167" y="1100"/>
                  </a:cubicBezTo>
                  <a:cubicBezTo>
                    <a:pt x="1394" y="850"/>
                    <a:pt x="1417" y="445"/>
                    <a:pt x="1167" y="195"/>
                  </a:cubicBezTo>
                  <a:lnTo>
                    <a:pt x="1155" y="183"/>
                  </a:lnTo>
                  <a:cubicBezTo>
                    <a:pt x="1035" y="63"/>
                    <a:pt x="866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25"/>
          <p:cNvSpPr/>
          <p:nvPr/>
        </p:nvSpPr>
        <p:spPr>
          <a:xfrm rot="10800000" flipH="1">
            <a:off x="-107250" y="-81883"/>
            <a:ext cx="4681730" cy="165620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5"/>
          <p:cNvSpPr/>
          <p:nvPr/>
        </p:nvSpPr>
        <p:spPr>
          <a:xfrm rot="10800000">
            <a:off x="4569530" y="-81883"/>
            <a:ext cx="4681730" cy="165620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5"/>
          <p:cNvSpPr/>
          <p:nvPr/>
        </p:nvSpPr>
        <p:spPr>
          <a:xfrm>
            <a:off x="3643806" y="4109795"/>
            <a:ext cx="5500225" cy="103372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5"/>
          <p:cNvSpPr/>
          <p:nvPr/>
        </p:nvSpPr>
        <p:spPr>
          <a:xfrm flipH="1">
            <a:off x="-30" y="4172182"/>
            <a:ext cx="5168308" cy="971326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4" name="Google Shape;1124;p25"/>
          <p:cNvGrpSpPr/>
          <p:nvPr/>
        </p:nvGrpSpPr>
        <p:grpSpPr>
          <a:xfrm>
            <a:off x="532543" y="-143720"/>
            <a:ext cx="952535" cy="1676420"/>
            <a:chOff x="251738" y="0"/>
            <a:chExt cx="1156971" cy="2036221"/>
          </a:xfrm>
        </p:grpSpPr>
        <p:sp>
          <p:nvSpPr>
            <p:cNvPr id="1125" name="Google Shape;1125;p25"/>
            <p:cNvSpPr/>
            <p:nvPr/>
          </p:nvSpPr>
          <p:spPr>
            <a:xfrm>
              <a:off x="789044" y="0"/>
              <a:ext cx="19716" cy="890162"/>
            </a:xfrm>
            <a:custGeom>
              <a:avLst/>
              <a:gdLst/>
              <a:ahLst/>
              <a:cxnLst/>
              <a:rect l="l" t="t" r="r" b="b"/>
              <a:pathLst>
                <a:path w="644" h="29076" extrusionOk="0">
                  <a:moveTo>
                    <a:pt x="0" y="1"/>
                  </a:moveTo>
                  <a:lnTo>
                    <a:pt x="0" y="29076"/>
                  </a:lnTo>
                  <a:lnTo>
                    <a:pt x="643" y="29076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251738" y="897440"/>
              <a:ext cx="1156971" cy="917501"/>
            </a:xfrm>
            <a:custGeom>
              <a:avLst/>
              <a:gdLst/>
              <a:ahLst/>
              <a:cxnLst/>
              <a:rect l="l" t="t" r="r" b="b"/>
              <a:pathLst>
                <a:path w="37791" h="29969" extrusionOk="0">
                  <a:moveTo>
                    <a:pt x="18803" y="1"/>
                  </a:moveTo>
                  <a:cubicBezTo>
                    <a:pt x="12095" y="1"/>
                    <a:pt x="6186" y="2269"/>
                    <a:pt x="2870" y="5656"/>
                  </a:cubicBezTo>
                  <a:cubicBezTo>
                    <a:pt x="2727" y="5787"/>
                    <a:pt x="2596" y="5942"/>
                    <a:pt x="2465" y="6085"/>
                  </a:cubicBezTo>
                  <a:cubicBezTo>
                    <a:pt x="2429" y="6132"/>
                    <a:pt x="2382" y="6180"/>
                    <a:pt x="2346" y="6228"/>
                  </a:cubicBezTo>
                  <a:cubicBezTo>
                    <a:pt x="1882" y="6764"/>
                    <a:pt x="1477" y="7323"/>
                    <a:pt x="1143" y="7907"/>
                  </a:cubicBezTo>
                  <a:cubicBezTo>
                    <a:pt x="870" y="8383"/>
                    <a:pt x="643" y="8871"/>
                    <a:pt x="465" y="9371"/>
                  </a:cubicBezTo>
                  <a:cubicBezTo>
                    <a:pt x="370" y="9669"/>
                    <a:pt x="274" y="9966"/>
                    <a:pt x="203" y="10264"/>
                  </a:cubicBezTo>
                  <a:cubicBezTo>
                    <a:pt x="60" y="10835"/>
                    <a:pt x="0" y="11431"/>
                    <a:pt x="0" y="12026"/>
                  </a:cubicBezTo>
                  <a:cubicBezTo>
                    <a:pt x="0" y="14586"/>
                    <a:pt x="1262" y="16967"/>
                    <a:pt x="3394" y="18932"/>
                  </a:cubicBezTo>
                  <a:cubicBezTo>
                    <a:pt x="3477" y="19015"/>
                    <a:pt x="3560" y="19086"/>
                    <a:pt x="3656" y="19170"/>
                  </a:cubicBezTo>
                  <a:cubicBezTo>
                    <a:pt x="3715" y="19229"/>
                    <a:pt x="3775" y="19277"/>
                    <a:pt x="3846" y="19336"/>
                  </a:cubicBezTo>
                  <a:cubicBezTo>
                    <a:pt x="3906" y="19384"/>
                    <a:pt x="3965" y="19444"/>
                    <a:pt x="4037" y="19491"/>
                  </a:cubicBezTo>
                  <a:cubicBezTo>
                    <a:pt x="4120" y="19563"/>
                    <a:pt x="4203" y="19646"/>
                    <a:pt x="4299" y="19706"/>
                  </a:cubicBezTo>
                  <a:cubicBezTo>
                    <a:pt x="4953" y="20218"/>
                    <a:pt x="5680" y="20694"/>
                    <a:pt x="6466" y="21134"/>
                  </a:cubicBezTo>
                  <a:cubicBezTo>
                    <a:pt x="7549" y="21742"/>
                    <a:pt x="8752" y="22265"/>
                    <a:pt x="10025" y="22706"/>
                  </a:cubicBezTo>
                  <a:cubicBezTo>
                    <a:pt x="11121" y="23063"/>
                    <a:pt x="12050" y="23801"/>
                    <a:pt x="12621" y="24801"/>
                  </a:cubicBezTo>
                  <a:lnTo>
                    <a:pt x="14240" y="27623"/>
                  </a:lnTo>
                  <a:cubicBezTo>
                    <a:pt x="15145" y="29183"/>
                    <a:pt x="16729" y="29969"/>
                    <a:pt x="18312" y="29969"/>
                  </a:cubicBezTo>
                  <a:cubicBezTo>
                    <a:pt x="19884" y="29969"/>
                    <a:pt x="21455" y="29183"/>
                    <a:pt x="22360" y="27623"/>
                  </a:cubicBezTo>
                  <a:lnTo>
                    <a:pt x="23741" y="25254"/>
                  </a:lnTo>
                  <a:cubicBezTo>
                    <a:pt x="24361" y="24182"/>
                    <a:pt x="25385" y="23432"/>
                    <a:pt x="26575" y="23087"/>
                  </a:cubicBezTo>
                  <a:cubicBezTo>
                    <a:pt x="28349" y="22587"/>
                    <a:pt x="29968" y="21920"/>
                    <a:pt x="31397" y="21111"/>
                  </a:cubicBezTo>
                  <a:cubicBezTo>
                    <a:pt x="32266" y="20622"/>
                    <a:pt x="33064" y="20087"/>
                    <a:pt x="33778" y="19491"/>
                  </a:cubicBezTo>
                  <a:cubicBezTo>
                    <a:pt x="33826" y="19456"/>
                    <a:pt x="33874" y="19420"/>
                    <a:pt x="33921" y="19384"/>
                  </a:cubicBezTo>
                  <a:cubicBezTo>
                    <a:pt x="34005" y="19313"/>
                    <a:pt x="34088" y="19241"/>
                    <a:pt x="34171" y="19170"/>
                  </a:cubicBezTo>
                  <a:cubicBezTo>
                    <a:pt x="34183" y="19158"/>
                    <a:pt x="34207" y="19134"/>
                    <a:pt x="34219" y="19122"/>
                  </a:cubicBezTo>
                  <a:cubicBezTo>
                    <a:pt x="34302" y="19063"/>
                    <a:pt x="34362" y="18991"/>
                    <a:pt x="34433" y="18932"/>
                  </a:cubicBezTo>
                  <a:cubicBezTo>
                    <a:pt x="36541" y="16979"/>
                    <a:pt x="37779" y="14634"/>
                    <a:pt x="37791" y="12098"/>
                  </a:cubicBezTo>
                  <a:cubicBezTo>
                    <a:pt x="37791" y="10788"/>
                    <a:pt x="37469" y="9538"/>
                    <a:pt x="36850" y="8347"/>
                  </a:cubicBezTo>
                  <a:cubicBezTo>
                    <a:pt x="36838" y="8311"/>
                    <a:pt x="36815" y="8288"/>
                    <a:pt x="36803" y="8240"/>
                  </a:cubicBezTo>
                  <a:cubicBezTo>
                    <a:pt x="36434" y="7537"/>
                    <a:pt x="35969" y="6859"/>
                    <a:pt x="35422" y="6228"/>
                  </a:cubicBezTo>
                  <a:cubicBezTo>
                    <a:pt x="35398" y="6204"/>
                    <a:pt x="35374" y="6180"/>
                    <a:pt x="35350" y="6156"/>
                  </a:cubicBezTo>
                  <a:cubicBezTo>
                    <a:pt x="35338" y="6132"/>
                    <a:pt x="35314" y="6109"/>
                    <a:pt x="35291" y="6085"/>
                  </a:cubicBezTo>
                  <a:cubicBezTo>
                    <a:pt x="35160" y="5942"/>
                    <a:pt x="35017" y="5787"/>
                    <a:pt x="34886" y="5656"/>
                  </a:cubicBezTo>
                  <a:cubicBezTo>
                    <a:pt x="31552" y="2275"/>
                    <a:pt x="25646" y="13"/>
                    <a:pt x="18908" y="1"/>
                  </a:cubicBezTo>
                  <a:cubicBezTo>
                    <a:pt x="18873" y="1"/>
                    <a:pt x="18838" y="1"/>
                    <a:pt x="18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659478" y="842363"/>
              <a:ext cx="315855" cy="68608"/>
            </a:xfrm>
            <a:custGeom>
              <a:avLst/>
              <a:gdLst/>
              <a:ahLst/>
              <a:cxnLst/>
              <a:rect l="l" t="t" r="r" b="b"/>
              <a:pathLst>
                <a:path w="10317" h="2241" extrusionOk="0">
                  <a:moveTo>
                    <a:pt x="5382" y="0"/>
                  </a:moveTo>
                  <a:cubicBezTo>
                    <a:pt x="5306" y="0"/>
                    <a:pt x="5228" y="1"/>
                    <a:pt x="5149" y="2"/>
                  </a:cubicBezTo>
                  <a:cubicBezTo>
                    <a:pt x="1" y="61"/>
                    <a:pt x="368" y="2169"/>
                    <a:pt x="584" y="2169"/>
                  </a:cubicBezTo>
                  <a:cubicBezTo>
                    <a:pt x="585" y="2169"/>
                    <a:pt x="587" y="2169"/>
                    <a:pt x="589" y="2169"/>
                  </a:cubicBezTo>
                  <a:cubicBezTo>
                    <a:pt x="2187" y="1950"/>
                    <a:pt x="3662" y="1874"/>
                    <a:pt x="4936" y="1874"/>
                  </a:cubicBezTo>
                  <a:cubicBezTo>
                    <a:pt x="7741" y="1874"/>
                    <a:pt x="9566" y="2240"/>
                    <a:pt x="9566" y="2240"/>
                  </a:cubicBezTo>
                  <a:cubicBezTo>
                    <a:pt x="9566" y="2240"/>
                    <a:pt x="10317" y="0"/>
                    <a:pt x="5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793422" y="1862327"/>
              <a:ext cx="38667" cy="173893"/>
            </a:xfrm>
            <a:custGeom>
              <a:avLst/>
              <a:gdLst/>
              <a:ahLst/>
              <a:cxnLst/>
              <a:rect l="l" t="t" r="r" b="b"/>
              <a:pathLst>
                <a:path w="1263" h="5680" extrusionOk="0">
                  <a:moveTo>
                    <a:pt x="0" y="1"/>
                  </a:moveTo>
                  <a:lnTo>
                    <a:pt x="774" y="5680"/>
                  </a:lnTo>
                  <a:lnTo>
                    <a:pt x="1262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763510" y="1808382"/>
              <a:ext cx="105009" cy="86059"/>
            </a:xfrm>
            <a:custGeom>
              <a:avLst/>
              <a:gdLst/>
              <a:ahLst/>
              <a:cxnLst/>
              <a:rect l="l" t="t" r="r" b="b"/>
              <a:pathLst>
                <a:path w="3430" h="2811" extrusionOk="0">
                  <a:moveTo>
                    <a:pt x="1715" y="0"/>
                  </a:moveTo>
                  <a:cubicBezTo>
                    <a:pt x="763" y="0"/>
                    <a:pt x="1" y="631"/>
                    <a:pt x="1" y="1405"/>
                  </a:cubicBezTo>
                  <a:cubicBezTo>
                    <a:pt x="1" y="2179"/>
                    <a:pt x="763" y="2810"/>
                    <a:pt x="1715" y="2810"/>
                  </a:cubicBezTo>
                  <a:cubicBezTo>
                    <a:pt x="2668" y="2810"/>
                    <a:pt x="3430" y="2179"/>
                    <a:pt x="3430" y="1405"/>
                  </a:cubicBezTo>
                  <a:cubicBezTo>
                    <a:pt x="3430" y="631"/>
                    <a:pt x="2668" y="0"/>
                    <a:pt x="1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251738" y="1083707"/>
              <a:ext cx="1156971" cy="400628"/>
            </a:xfrm>
            <a:custGeom>
              <a:avLst/>
              <a:gdLst/>
              <a:ahLst/>
              <a:cxnLst/>
              <a:rect l="l" t="t" r="r" b="b"/>
              <a:pathLst>
                <a:path w="37791" h="13086" extrusionOk="0">
                  <a:moveTo>
                    <a:pt x="2477" y="1"/>
                  </a:moveTo>
                  <a:cubicBezTo>
                    <a:pt x="1953" y="584"/>
                    <a:pt x="1501" y="1191"/>
                    <a:pt x="1143" y="1823"/>
                  </a:cubicBezTo>
                  <a:cubicBezTo>
                    <a:pt x="870" y="2299"/>
                    <a:pt x="643" y="2787"/>
                    <a:pt x="465" y="3287"/>
                  </a:cubicBezTo>
                  <a:cubicBezTo>
                    <a:pt x="370" y="3585"/>
                    <a:pt x="274" y="3882"/>
                    <a:pt x="203" y="4192"/>
                  </a:cubicBezTo>
                  <a:cubicBezTo>
                    <a:pt x="72" y="4763"/>
                    <a:pt x="0" y="5347"/>
                    <a:pt x="0" y="5942"/>
                  </a:cubicBezTo>
                  <a:cubicBezTo>
                    <a:pt x="0" y="8609"/>
                    <a:pt x="1358" y="11086"/>
                    <a:pt x="3656" y="13086"/>
                  </a:cubicBezTo>
                  <a:lnTo>
                    <a:pt x="34171" y="13086"/>
                  </a:lnTo>
                  <a:cubicBezTo>
                    <a:pt x="34195" y="13074"/>
                    <a:pt x="34207" y="13050"/>
                    <a:pt x="34219" y="13038"/>
                  </a:cubicBezTo>
                  <a:cubicBezTo>
                    <a:pt x="36457" y="11062"/>
                    <a:pt x="37779" y="8633"/>
                    <a:pt x="37791" y="6014"/>
                  </a:cubicBezTo>
                  <a:cubicBezTo>
                    <a:pt x="37791" y="4704"/>
                    <a:pt x="37469" y="3454"/>
                    <a:pt x="36862" y="2275"/>
                  </a:cubicBezTo>
                  <a:cubicBezTo>
                    <a:pt x="36838" y="2227"/>
                    <a:pt x="36815" y="2204"/>
                    <a:pt x="36803" y="2168"/>
                  </a:cubicBezTo>
                  <a:cubicBezTo>
                    <a:pt x="36422" y="1442"/>
                    <a:pt x="35945" y="739"/>
                    <a:pt x="35362" y="72"/>
                  </a:cubicBezTo>
                  <a:cubicBezTo>
                    <a:pt x="35338" y="60"/>
                    <a:pt x="35314" y="25"/>
                    <a:pt x="35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718689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4" y="608"/>
                  </a:lnTo>
                  <a:cubicBezTo>
                    <a:pt x="2725" y="559"/>
                    <a:pt x="2660" y="535"/>
                    <a:pt x="2596" y="535"/>
                  </a:cubicBezTo>
                  <a:cubicBezTo>
                    <a:pt x="2535" y="535"/>
                    <a:pt x="2475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7" y="3180"/>
                    <a:pt x="3239" y="3275"/>
                    <a:pt x="3096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3" y="1118"/>
                    <a:pt x="1518" y="1118"/>
                  </a:cubicBezTo>
                  <a:cubicBezTo>
                    <a:pt x="1492" y="1118"/>
                    <a:pt x="1466" y="1123"/>
                    <a:pt x="1441" y="1132"/>
                  </a:cubicBezTo>
                  <a:cubicBezTo>
                    <a:pt x="1310" y="1168"/>
                    <a:pt x="1239" y="1311"/>
                    <a:pt x="1286" y="1430"/>
                  </a:cubicBezTo>
                  <a:lnTo>
                    <a:pt x="1620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393" y="3025"/>
                  </a:lnTo>
                  <a:lnTo>
                    <a:pt x="215" y="3323"/>
                  </a:lnTo>
                  <a:cubicBezTo>
                    <a:pt x="84" y="3358"/>
                    <a:pt x="0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2" y="3370"/>
                  </a:lnTo>
                  <a:lnTo>
                    <a:pt x="2846" y="3847"/>
                  </a:lnTo>
                  <a:cubicBezTo>
                    <a:pt x="2822" y="3930"/>
                    <a:pt x="2798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12" y="4906"/>
                  </a:lnTo>
                  <a:lnTo>
                    <a:pt x="334" y="4478"/>
                  </a:lnTo>
                  <a:cubicBezTo>
                    <a:pt x="313" y="4472"/>
                    <a:pt x="292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0" y="4787"/>
                    <a:pt x="84" y="4918"/>
                    <a:pt x="215" y="4954"/>
                  </a:cubicBezTo>
                  <a:lnTo>
                    <a:pt x="1405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8" y="6323"/>
                    <a:pt x="524" y="6311"/>
                    <a:pt x="560" y="6287"/>
                  </a:cubicBezTo>
                  <a:lnTo>
                    <a:pt x="1631" y="5692"/>
                  </a:lnTo>
                  <a:lnTo>
                    <a:pt x="1631" y="5692"/>
                  </a:lnTo>
                  <a:lnTo>
                    <a:pt x="1286" y="6835"/>
                  </a:lnTo>
                  <a:cubicBezTo>
                    <a:pt x="1250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4" y="7157"/>
                  </a:cubicBezTo>
                  <a:cubicBezTo>
                    <a:pt x="1620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29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29" y="7597"/>
                  </a:cubicBezTo>
                  <a:cubicBezTo>
                    <a:pt x="2477" y="7645"/>
                    <a:pt x="2548" y="7657"/>
                    <a:pt x="2608" y="7657"/>
                  </a:cubicBezTo>
                  <a:cubicBezTo>
                    <a:pt x="2667" y="7657"/>
                    <a:pt x="2739" y="7633"/>
                    <a:pt x="2786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3" y="7585"/>
                  </a:lnTo>
                  <a:cubicBezTo>
                    <a:pt x="5001" y="7633"/>
                    <a:pt x="5060" y="7668"/>
                    <a:pt x="5120" y="7668"/>
                  </a:cubicBezTo>
                  <a:cubicBezTo>
                    <a:pt x="5191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87" y="5061"/>
                    <a:pt x="4453" y="4966"/>
                    <a:pt x="4572" y="4835"/>
                  </a:cubicBezTo>
                  <a:lnTo>
                    <a:pt x="5489" y="5347"/>
                  </a:lnTo>
                  <a:lnTo>
                    <a:pt x="5977" y="6978"/>
                  </a:lnTo>
                  <a:cubicBezTo>
                    <a:pt x="6013" y="7085"/>
                    <a:pt x="6108" y="7157"/>
                    <a:pt x="6215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89" y="6966"/>
                    <a:pt x="6454" y="6847"/>
                  </a:cubicBezTo>
                  <a:lnTo>
                    <a:pt x="6108" y="5692"/>
                  </a:lnTo>
                  <a:lnTo>
                    <a:pt x="7168" y="6299"/>
                  </a:lnTo>
                  <a:cubicBezTo>
                    <a:pt x="7204" y="6323"/>
                    <a:pt x="7251" y="6323"/>
                    <a:pt x="7287" y="6323"/>
                  </a:cubicBezTo>
                  <a:cubicBezTo>
                    <a:pt x="7370" y="6323"/>
                    <a:pt x="7454" y="6287"/>
                    <a:pt x="7501" y="6204"/>
                  </a:cubicBezTo>
                  <a:cubicBezTo>
                    <a:pt x="7573" y="6085"/>
                    <a:pt x="7525" y="5930"/>
                    <a:pt x="7418" y="5871"/>
                  </a:cubicBezTo>
                  <a:lnTo>
                    <a:pt x="6334" y="5252"/>
                  </a:lnTo>
                  <a:lnTo>
                    <a:pt x="7513" y="4954"/>
                  </a:lnTo>
                  <a:cubicBezTo>
                    <a:pt x="7644" y="4918"/>
                    <a:pt x="7727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5" y="4469"/>
                    <a:pt x="7415" y="4472"/>
                    <a:pt x="7394" y="4478"/>
                  </a:cubicBezTo>
                  <a:lnTo>
                    <a:pt x="5715" y="4906"/>
                  </a:lnTo>
                  <a:lnTo>
                    <a:pt x="4822" y="4394"/>
                  </a:lnTo>
                  <a:cubicBezTo>
                    <a:pt x="4846" y="4311"/>
                    <a:pt x="4858" y="4216"/>
                    <a:pt x="4858" y="4120"/>
                  </a:cubicBezTo>
                  <a:cubicBezTo>
                    <a:pt x="4858" y="4037"/>
                    <a:pt x="4834" y="3954"/>
                    <a:pt x="4810" y="3870"/>
                  </a:cubicBezTo>
                  <a:lnTo>
                    <a:pt x="5715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7" y="3489"/>
                    <a:pt x="7644" y="3358"/>
                    <a:pt x="7513" y="3323"/>
                  </a:cubicBezTo>
                  <a:lnTo>
                    <a:pt x="6334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1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6" y="1949"/>
                    <a:pt x="7206" y="1958"/>
                    <a:pt x="7168" y="1977"/>
                  </a:cubicBezTo>
                  <a:lnTo>
                    <a:pt x="6096" y="2585"/>
                  </a:lnTo>
                  <a:lnTo>
                    <a:pt x="6442" y="1430"/>
                  </a:lnTo>
                  <a:cubicBezTo>
                    <a:pt x="6489" y="1299"/>
                    <a:pt x="6406" y="1168"/>
                    <a:pt x="6275" y="1132"/>
                  </a:cubicBezTo>
                  <a:cubicBezTo>
                    <a:pt x="6250" y="1123"/>
                    <a:pt x="6224" y="1118"/>
                    <a:pt x="6199" y="1118"/>
                  </a:cubicBezTo>
                  <a:cubicBezTo>
                    <a:pt x="6097" y="1118"/>
                    <a:pt x="6006" y="1193"/>
                    <a:pt x="5977" y="1299"/>
                  </a:cubicBezTo>
                  <a:lnTo>
                    <a:pt x="5489" y="2930"/>
                  </a:lnTo>
                  <a:lnTo>
                    <a:pt x="4584" y="3442"/>
                  </a:lnTo>
                  <a:cubicBezTo>
                    <a:pt x="4465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87" y="596"/>
                  </a:cubicBezTo>
                  <a:cubicBezTo>
                    <a:pt x="5241" y="556"/>
                    <a:pt x="5181" y="535"/>
                    <a:pt x="5120" y="535"/>
                  </a:cubicBezTo>
                  <a:cubicBezTo>
                    <a:pt x="5056" y="535"/>
                    <a:pt x="4991" y="559"/>
                    <a:pt x="4941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0" y="120"/>
                  </a:cubicBezTo>
                  <a:cubicBezTo>
                    <a:pt x="4013" y="49"/>
                    <a:pt x="3941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348330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5" y="608"/>
                  </a:lnTo>
                  <a:cubicBezTo>
                    <a:pt x="2726" y="559"/>
                    <a:pt x="2660" y="535"/>
                    <a:pt x="2596" y="535"/>
                  </a:cubicBezTo>
                  <a:cubicBezTo>
                    <a:pt x="2535" y="535"/>
                    <a:pt x="2475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8" y="3180"/>
                    <a:pt x="3239" y="3275"/>
                    <a:pt x="3096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4" y="1118"/>
                    <a:pt x="1518" y="1118"/>
                  </a:cubicBezTo>
                  <a:cubicBezTo>
                    <a:pt x="1492" y="1118"/>
                    <a:pt x="1467" y="1123"/>
                    <a:pt x="1441" y="1132"/>
                  </a:cubicBezTo>
                  <a:cubicBezTo>
                    <a:pt x="1310" y="1168"/>
                    <a:pt x="1239" y="1311"/>
                    <a:pt x="1286" y="1430"/>
                  </a:cubicBezTo>
                  <a:lnTo>
                    <a:pt x="1620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394" y="3025"/>
                  </a:lnTo>
                  <a:lnTo>
                    <a:pt x="215" y="3323"/>
                  </a:lnTo>
                  <a:cubicBezTo>
                    <a:pt x="84" y="3358"/>
                    <a:pt x="1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3" y="3370"/>
                  </a:lnTo>
                  <a:lnTo>
                    <a:pt x="2846" y="3847"/>
                  </a:lnTo>
                  <a:cubicBezTo>
                    <a:pt x="2822" y="3930"/>
                    <a:pt x="2799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13" y="4906"/>
                  </a:lnTo>
                  <a:lnTo>
                    <a:pt x="334" y="4478"/>
                  </a:lnTo>
                  <a:cubicBezTo>
                    <a:pt x="313" y="4472"/>
                    <a:pt x="293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1" y="4787"/>
                    <a:pt x="84" y="4918"/>
                    <a:pt x="215" y="4954"/>
                  </a:cubicBezTo>
                  <a:lnTo>
                    <a:pt x="1406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9" y="6323"/>
                    <a:pt x="524" y="6311"/>
                    <a:pt x="560" y="6287"/>
                  </a:cubicBezTo>
                  <a:lnTo>
                    <a:pt x="1632" y="5692"/>
                  </a:lnTo>
                  <a:lnTo>
                    <a:pt x="1632" y="5692"/>
                  </a:lnTo>
                  <a:lnTo>
                    <a:pt x="1286" y="6835"/>
                  </a:lnTo>
                  <a:cubicBezTo>
                    <a:pt x="1251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5" y="7157"/>
                  </a:cubicBezTo>
                  <a:cubicBezTo>
                    <a:pt x="1620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30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29" y="7597"/>
                  </a:cubicBezTo>
                  <a:cubicBezTo>
                    <a:pt x="2477" y="7645"/>
                    <a:pt x="2549" y="7657"/>
                    <a:pt x="2608" y="7657"/>
                  </a:cubicBezTo>
                  <a:cubicBezTo>
                    <a:pt x="2668" y="7657"/>
                    <a:pt x="2739" y="7633"/>
                    <a:pt x="2787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4" y="7585"/>
                  </a:lnTo>
                  <a:cubicBezTo>
                    <a:pt x="5001" y="7633"/>
                    <a:pt x="5061" y="7668"/>
                    <a:pt x="5120" y="7668"/>
                  </a:cubicBezTo>
                  <a:cubicBezTo>
                    <a:pt x="5192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87" y="5061"/>
                    <a:pt x="4454" y="4966"/>
                    <a:pt x="4573" y="4835"/>
                  </a:cubicBezTo>
                  <a:lnTo>
                    <a:pt x="5489" y="5347"/>
                  </a:lnTo>
                  <a:lnTo>
                    <a:pt x="5978" y="6978"/>
                  </a:lnTo>
                  <a:cubicBezTo>
                    <a:pt x="6013" y="7085"/>
                    <a:pt x="6108" y="7157"/>
                    <a:pt x="6216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89" y="6966"/>
                    <a:pt x="6454" y="6847"/>
                  </a:cubicBezTo>
                  <a:lnTo>
                    <a:pt x="6108" y="5692"/>
                  </a:lnTo>
                  <a:lnTo>
                    <a:pt x="7168" y="6299"/>
                  </a:lnTo>
                  <a:cubicBezTo>
                    <a:pt x="7204" y="6323"/>
                    <a:pt x="7251" y="6323"/>
                    <a:pt x="7287" y="6323"/>
                  </a:cubicBezTo>
                  <a:cubicBezTo>
                    <a:pt x="7371" y="6323"/>
                    <a:pt x="7454" y="6287"/>
                    <a:pt x="7502" y="6204"/>
                  </a:cubicBezTo>
                  <a:cubicBezTo>
                    <a:pt x="7573" y="6085"/>
                    <a:pt x="7525" y="5930"/>
                    <a:pt x="7418" y="5871"/>
                  </a:cubicBezTo>
                  <a:lnTo>
                    <a:pt x="6335" y="5252"/>
                  </a:lnTo>
                  <a:lnTo>
                    <a:pt x="7513" y="4954"/>
                  </a:lnTo>
                  <a:cubicBezTo>
                    <a:pt x="7644" y="4918"/>
                    <a:pt x="7728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6" y="4469"/>
                    <a:pt x="7415" y="4472"/>
                    <a:pt x="7394" y="4478"/>
                  </a:cubicBezTo>
                  <a:lnTo>
                    <a:pt x="5716" y="4906"/>
                  </a:lnTo>
                  <a:lnTo>
                    <a:pt x="4823" y="4394"/>
                  </a:lnTo>
                  <a:cubicBezTo>
                    <a:pt x="4846" y="4311"/>
                    <a:pt x="4858" y="4216"/>
                    <a:pt x="4858" y="4120"/>
                  </a:cubicBezTo>
                  <a:cubicBezTo>
                    <a:pt x="4858" y="4037"/>
                    <a:pt x="4835" y="3954"/>
                    <a:pt x="4811" y="3870"/>
                  </a:cubicBezTo>
                  <a:lnTo>
                    <a:pt x="5716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8" y="3489"/>
                    <a:pt x="7644" y="3358"/>
                    <a:pt x="7513" y="3323"/>
                  </a:cubicBezTo>
                  <a:lnTo>
                    <a:pt x="6335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2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6" y="1949"/>
                    <a:pt x="7206" y="1958"/>
                    <a:pt x="7168" y="1977"/>
                  </a:cubicBezTo>
                  <a:lnTo>
                    <a:pt x="6097" y="2585"/>
                  </a:lnTo>
                  <a:lnTo>
                    <a:pt x="6442" y="1430"/>
                  </a:lnTo>
                  <a:cubicBezTo>
                    <a:pt x="6489" y="1299"/>
                    <a:pt x="6406" y="1168"/>
                    <a:pt x="6275" y="1132"/>
                  </a:cubicBezTo>
                  <a:cubicBezTo>
                    <a:pt x="6250" y="1123"/>
                    <a:pt x="6224" y="1118"/>
                    <a:pt x="6200" y="1118"/>
                  </a:cubicBezTo>
                  <a:cubicBezTo>
                    <a:pt x="6097" y="1118"/>
                    <a:pt x="6006" y="1193"/>
                    <a:pt x="5978" y="1299"/>
                  </a:cubicBezTo>
                  <a:lnTo>
                    <a:pt x="5489" y="2930"/>
                  </a:lnTo>
                  <a:lnTo>
                    <a:pt x="4584" y="3442"/>
                  </a:lnTo>
                  <a:cubicBezTo>
                    <a:pt x="4465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87" y="596"/>
                  </a:cubicBezTo>
                  <a:cubicBezTo>
                    <a:pt x="5241" y="556"/>
                    <a:pt x="5181" y="535"/>
                    <a:pt x="5121" y="535"/>
                  </a:cubicBezTo>
                  <a:cubicBezTo>
                    <a:pt x="5056" y="535"/>
                    <a:pt x="4991" y="559"/>
                    <a:pt x="4942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1" y="120"/>
                  </a:cubicBezTo>
                  <a:cubicBezTo>
                    <a:pt x="4013" y="49"/>
                    <a:pt x="3942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323531" y="1070603"/>
              <a:ext cx="1012652" cy="17512"/>
            </a:xfrm>
            <a:custGeom>
              <a:avLst/>
              <a:gdLst/>
              <a:ahLst/>
              <a:cxnLst/>
              <a:rect l="l" t="t" r="r" b="b"/>
              <a:pathLst>
                <a:path w="33077" h="572" extrusionOk="0">
                  <a:moveTo>
                    <a:pt x="537" y="0"/>
                  </a:moveTo>
                  <a:lnTo>
                    <a:pt x="1" y="572"/>
                  </a:lnTo>
                  <a:lnTo>
                    <a:pt x="33077" y="572"/>
                  </a:lnTo>
                  <a:cubicBezTo>
                    <a:pt x="33053" y="548"/>
                    <a:pt x="33041" y="524"/>
                    <a:pt x="33017" y="500"/>
                  </a:cubicBezTo>
                  <a:cubicBezTo>
                    <a:pt x="32993" y="488"/>
                    <a:pt x="32969" y="453"/>
                    <a:pt x="32946" y="429"/>
                  </a:cubicBezTo>
                  <a:cubicBezTo>
                    <a:pt x="32815" y="286"/>
                    <a:pt x="32672" y="143"/>
                    <a:pt x="32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355617" y="1477028"/>
              <a:ext cx="950320" cy="17175"/>
            </a:xfrm>
            <a:custGeom>
              <a:avLst/>
              <a:gdLst/>
              <a:ahLst/>
              <a:cxnLst/>
              <a:rect l="l" t="t" r="r" b="b"/>
              <a:pathLst>
                <a:path w="31041" h="561" extrusionOk="0">
                  <a:moveTo>
                    <a:pt x="1" y="1"/>
                  </a:moveTo>
                  <a:cubicBezTo>
                    <a:pt x="84" y="84"/>
                    <a:pt x="167" y="155"/>
                    <a:pt x="263" y="239"/>
                  </a:cubicBezTo>
                  <a:cubicBezTo>
                    <a:pt x="322" y="298"/>
                    <a:pt x="382" y="346"/>
                    <a:pt x="453" y="405"/>
                  </a:cubicBezTo>
                  <a:cubicBezTo>
                    <a:pt x="513" y="453"/>
                    <a:pt x="572" y="513"/>
                    <a:pt x="644" y="560"/>
                  </a:cubicBezTo>
                  <a:lnTo>
                    <a:pt x="30385" y="560"/>
                  </a:lnTo>
                  <a:cubicBezTo>
                    <a:pt x="30433" y="525"/>
                    <a:pt x="30481" y="489"/>
                    <a:pt x="30528" y="453"/>
                  </a:cubicBezTo>
                  <a:cubicBezTo>
                    <a:pt x="30612" y="382"/>
                    <a:pt x="30695" y="310"/>
                    <a:pt x="30778" y="239"/>
                  </a:cubicBezTo>
                  <a:cubicBezTo>
                    <a:pt x="30790" y="227"/>
                    <a:pt x="30814" y="203"/>
                    <a:pt x="30826" y="191"/>
                  </a:cubicBezTo>
                  <a:cubicBezTo>
                    <a:pt x="30909" y="132"/>
                    <a:pt x="30969" y="60"/>
                    <a:pt x="3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079190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5" y="608"/>
                  </a:lnTo>
                  <a:cubicBezTo>
                    <a:pt x="2732" y="559"/>
                    <a:pt x="2666" y="535"/>
                    <a:pt x="2600" y="535"/>
                  </a:cubicBezTo>
                  <a:cubicBezTo>
                    <a:pt x="2538" y="535"/>
                    <a:pt x="2476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8" y="3180"/>
                    <a:pt x="3239" y="3275"/>
                    <a:pt x="3108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4" y="1118"/>
                    <a:pt x="1518" y="1118"/>
                  </a:cubicBezTo>
                  <a:cubicBezTo>
                    <a:pt x="1492" y="1118"/>
                    <a:pt x="1467" y="1123"/>
                    <a:pt x="1441" y="1132"/>
                  </a:cubicBezTo>
                  <a:cubicBezTo>
                    <a:pt x="1322" y="1168"/>
                    <a:pt x="1239" y="1311"/>
                    <a:pt x="1286" y="1430"/>
                  </a:cubicBezTo>
                  <a:lnTo>
                    <a:pt x="1632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406" y="3025"/>
                  </a:lnTo>
                  <a:lnTo>
                    <a:pt x="215" y="3323"/>
                  </a:lnTo>
                  <a:cubicBezTo>
                    <a:pt x="84" y="3358"/>
                    <a:pt x="1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3" y="3370"/>
                  </a:lnTo>
                  <a:lnTo>
                    <a:pt x="2846" y="3847"/>
                  </a:lnTo>
                  <a:cubicBezTo>
                    <a:pt x="2822" y="3930"/>
                    <a:pt x="2810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25" y="4906"/>
                  </a:lnTo>
                  <a:lnTo>
                    <a:pt x="334" y="4478"/>
                  </a:lnTo>
                  <a:cubicBezTo>
                    <a:pt x="313" y="4472"/>
                    <a:pt x="293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1" y="4787"/>
                    <a:pt x="84" y="4918"/>
                    <a:pt x="215" y="4954"/>
                  </a:cubicBezTo>
                  <a:lnTo>
                    <a:pt x="1406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9" y="6323"/>
                    <a:pt x="524" y="6311"/>
                    <a:pt x="560" y="6287"/>
                  </a:cubicBezTo>
                  <a:lnTo>
                    <a:pt x="1632" y="5692"/>
                  </a:lnTo>
                  <a:lnTo>
                    <a:pt x="1632" y="5692"/>
                  </a:lnTo>
                  <a:lnTo>
                    <a:pt x="1286" y="6835"/>
                  </a:lnTo>
                  <a:cubicBezTo>
                    <a:pt x="1251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5" y="7157"/>
                  </a:cubicBezTo>
                  <a:cubicBezTo>
                    <a:pt x="1632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30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41" y="7597"/>
                  </a:cubicBezTo>
                  <a:cubicBezTo>
                    <a:pt x="2489" y="7645"/>
                    <a:pt x="2549" y="7657"/>
                    <a:pt x="2608" y="7657"/>
                  </a:cubicBezTo>
                  <a:cubicBezTo>
                    <a:pt x="2668" y="7657"/>
                    <a:pt x="2739" y="7633"/>
                    <a:pt x="2787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4" y="7585"/>
                  </a:lnTo>
                  <a:cubicBezTo>
                    <a:pt x="5001" y="7633"/>
                    <a:pt x="5061" y="7668"/>
                    <a:pt x="5132" y="7668"/>
                  </a:cubicBezTo>
                  <a:cubicBezTo>
                    <a:pt x="5192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99" y="5061"/>
                    <a:pt x="4454" y="4966"/>
                    <a:pt x="4585" y="4835"/>
                  </a:cubicBezTo>
                  <a:lnTo>
                    <a:pt x="5489" y="5347"/>
                  </a:lnTo>
                  <a:lnTo>
                    <a:pt x="5978" y="6978"/>
                  </a:lnTo>
                  <a:cubicBezTo>
                    <a:pt x="6013" y="7085"/>
                    <a:pt x="6109" y="7157"/>
                    <a:pt x="6216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90" y="6966"/>
                    <a:pt x="6454" y="6847"/>
                  </a:cubicBezTo>
                  <a:lnTo>
                    <a:pt x="6109" y="5692"/>
                  </a:lnTo>
                  <a:lnTo>
                    <a:pt x="7168" y="6299"/>
                  </a:lnTo>
                  <a:cubicBezTo>
                    <a:pt x="7216" y="6323"/>
                    <a:pt x="7252" y="6323"/>
                    <a:pt x="7287" y="6323"/>
                  </a:cubicBezTo>
                  <a:cubicBezTo>
                    <a:pt x="7382" y="6323"/>
                    <a:pt x="7466" y="6287"/>
                    <a:pt x="7502" y="6204"/>
                  </a:cubicBezTo>
                  <a:cubicBezTo>
                    <a:pt x="7573" y="6085"/>
                    <a:pt x="7537" y="5930"/>
                    <a:pt x="7418" y="5871"/>
                  </a:cubicBezTo>
                  <a:lnTo>
                    <a:pt x="6335" y="5252"/>
                  </a:lnTo>
                  <a:lnTo>
                    <a:pt x="7525" y="4954"/>
                  </a:lnTo>
                  <a:cubicBezTo>
                    <a:pt x="7656" y="4918"/>
                    <a:pt x="7728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6" y="4469"/>
                    <a:pt x="7415" y="4472"/>
                    <a:pt x="7394" y="4478"/>
                  </a:cubicBezTo>
                  <a:lnTo>
                    <a:pt x="5716" y="4906"/>
                  </a:lnTo>
                  <a:lnTo>
                    <a:pt x="4823" y="4394"/>
                  </a:lnTo>
                  <a:cubicBezTo>
                    <a:pt x="4846" y="4311"/>
                    <a:pt x="4870" y="4216"/>
                    <a:pt x="4858" y="4120"/>
                  </a:cubicBezTo>
                  <a:cubicBezTo>
                    <a:pt x="4858" y="4037"/>
                    <a:pt x="4835" y="3954"/>
                    <a:pt x="4823" y="3870"/>
                  </a:cubicBezTo>
                  <a:lnTo>
                    <a:pt x="5716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8" y="3489"/>
                    <a:pt x="7644" y="3358"/>
                    <a:pt x="7513" y="3323"/>
                  </a:cubicBezTo>
                  <a:lnTo>
                    <a:pt x="6335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2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7" y="1949"/>
                    <a:pt x="7206" y="1958"/>
                    <a:pt x="7168" y="1977"/>
                  </a:cubicBezTo>
                  <a:lnTo>
                    <a:pt x="6109" y="2585"/>
                  </a:lnTo>
                  <a:lnTo>
                    <a:pt x="6442" y="1430"/>
                  </a:lnTo>
                  <a:cubicBezTo>
                    <a:pt x="6490" y="1299"/>
                    <a:pt x="6418" y="1168"/>
                    <a:pt x="6287" y="1132"/>
                  </a:cubicBezTo>
                  <a:cubicBezTo>
                    <a:pt x="6262" y="1123"/>
                    <a:pt x="6236" y="1118"/>
                    <a:pt x="6211" y="1118"/>
                  </a:cubicBezTo>
                  <a:cubicBezTo>
                    <a:pt x="6105" y="1118"/>
                    <a:pt x="6006" y="1193"/>
                    <a:pt x="5978" y="1299"/>
                  </a:cubicBezTo>
                  <a:lnTo>
                    <a:pt x="5489" y="2930"/>
                  </a:lnTo>
                  <a:lnTo>
                    <a:pt x="4585" y="3442"/>
                  </a:lnTo>
                  <a:cubicBezTo>
                    <a:pt x="4477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99" y="596"/>
                  </a:cubicBezTo>
                  <a:cubicBezTo>
                    <a:pt x="5247" y="556"/>
                    <a:pt x="5184" y="535"/>
                    <a:pt x="5122" y="535"/>
                  </a:cubicBezTo>
                  <a:cubicBezTo>
                    <a:pt x="5056" y="535"/>
                    <a:pt x="4991" y="559"/>
                    <a:pt x="4942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1" y="120"/>
                  </a:cubicBezTo>
                  <a:cubicBezTo>
                    <a:pt x="4013" y="49"/>
                    <a:pt x="3942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>
            <a:off x="7658939" y="-40250"/>
            <a:ext cx="952535" cy="1676420"/>
            <a:chOff x="251738" y="0"/>
            <a:chExt cx="1156971" cy="2036221"/>
          </a:xfrm>
        </p:grpSpPr>
        <p:sp>
          <p:nvSpPr>
            <p:cNvPr id="1137" name="Google Shape;1137;p25"/>
            <p:cNvSpPr/>
            <p:nvPr/>
          </p:nvSpPr>
          <p:spPr>
            <a:xfrm>
              <a:off x="789044" y="0"/>
              <a:ext cx="19716" cy="890162"/>
            </a:xfrm>
            <a:custGeom>
              <a:avLst/>
              <a:gdLst/>
              <a:ahLst/>
              <a:cxnLst/>
              <a:rect l="l" t="t" r="r" b="b"/>
              <a:pathLst>
                <a:path w="644" h="29076" extrusionOk="0">
                  <a:moveTo>
                    <a:pt x="0" y="1"/>
                  </a:moveTo>
                  <a:lnTo>
                    <a:pt x="0" y="29076"/>
                  </a:lnTo>
                  <a:lnTo>
                    <a:pt x="643" y="29076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251738" y="897440"/>
              <a:ext cx="1156971" cy="917501"/>
            </a:xfrm>
            <a:custGeom>
              <a:avLst/>
              <a:gdLst/>
              <a:ahLst/>
              <a:cxnLst/>
              <a:rect l="l" t="t" r="r" b="b"/>
              <a:pathLst>
                <a:path w="37791" h="29969" extrusionOk="0">
                  <a:moveTo>
                    <a:pt x="18803" y="1"/>
                  </a:moveTo>
                  <a:cubicBezTo>
                    <a:pt x="12095" y="1"/>
                    <a:pt x="6186" y="2269"/>
                    <a:pt x="2870" y="5656"/>
                  </a:cubicBezTo>
                  <a:cubicBezTo>
                    <a:pt x="2727" y="5787"/>
                    <a:pt x="2596" y="5942"/>
                    <a:pt x="2465" y="6085"/>
                  </a:cubicBezTo>
                  <a:cubicBezTo>
                    <a:pt x="2429" y="6132"/>
                    <a:pt x="2382" y="6180"/>
                    <a:pt x="2346" y="6228"/>
                  </a:cubicBezTo>
                  <a:cubicBezTo>
                    <a:pt x="1882" y="6764"/>
                    <a:pt x="1477" y="7323"/>
                    <a:pt x="1143" y="7907"/>
                  </a:cubicBezTo>
                  <a:cubicBezTo>
                    <a:pt x="870" y="8383"/>
                    <a:pt x="643" y="8871"/>
                    <a:pt x="465" y="9371"/>
                  </a:cubicBezTo>
                  <a:cubicBezTo>
                    <a:pt x="370" y="9669"/>
                    <a:pt x="274" y="9966"/>
                    <a:pt x="203" y="10264"/>
                  </a:cubicBezTo>
                  <a:cubicBezTo>
                    <a:pt x="60" y="10835"/>
                    <a:pt x="0" y="11431"/>
                    <a:pt x="0" y="12026"/>
                  </a:cubicBezTo>
                  <a:cubicBezTo>
                    <a:pt x="0" y="14586"/>
                    <a:pt x="1262" y="16967"/>
                    <a:pt x="3394" y="18932"/>
                  </a:cubicBezTo>
                  <a:cubicBezTo>
                    <a:pt x="3477" y="19015"/>
                    <a:pt x="3560" y="19086"/>
                    <a:pt x="3656" y="19170"/>
                  </a:cubicBezTo>
                  <a:cubicBezTo>
                    <a:pt x="3715" y="19229"/>
                    <a:pt x="3775" y="19277"/>
                    <a:pt x="3846" y="19336"/>
                  </a:cubicBezTo>
                  <a:cubicBezTo>
                    <a:pt x="3906" y="19384"/>
                    <a:pt x="3965" y="19444"/>
                    <a:pt x="4037" y="19491"/>
                  </a:cubicBezTo>
                  <a:cubicBezTo>
                    <a:pt x="4120" y="19563"/>
                    <a:pt x="4203" y="19646"/>
                    <a:pt x="4299" y="19706"/>
                  </a:cubicBezTo>
                  <a:cubicBezTo>
                    <a:pt x="4953" y="20218"/>
                    <a:pt x="5680" y="20694"/>
                    <a:pt x="6466" y="21134"/>
                  </a:cubicBezTo>
                  <a:cubicBezTo>
                    <a:pt x="7549" y="21742"/>
                    <a:pt x="8752" y="22265"/>
                    <a:pt x="10025" y="22706"/>
                  </a:cubicBezTo>
                  <a:cubicBezTo>
                    <a:pt x="11121" y="23063"/>
                    <a:pt x="12050" y="23801"/>
                    <a:pt x="12621" y="24801"/>
                  </a:cubicBezTo>
                  <a:lnTo>
                    <a:pt x="14240" y="27623"/>
                  </a:lnTo>
                  <a:cubicBezTo>
                    <a:pt x="15145" y="29183"/>
                    <a:pt x="16729" y="29969"/>
                    <a:pt x="18312" y="29969"/>
                  </a:cubicBezTo>
                  <a:cubicBezTo>
                    <a:pt x="19884" y="29969"/>
                    <a:pt x="21455" y="29183"/>
                    <a:pt x="22360" y="27623"/>
                  </a:cubicBezTo>
                  <a:lnTo>
                    <a:pt x="23741" y="25254"/>
                  </a:lnTo>
                  <a:cubicBezTo>
                    <a:pt x="24361" y="24182"/>
                    <a:pt x="25385" y="23432"/>
                    <a:pt x="26575" y="23087"/>
                  </a:cubicBezTo>
                  <a:cubicBezTo>
                    <a:pt x="28349" y="22587"/>
                    <a:pt x="29968" y="21920"/>
                    <a:pt x="31397" y="21111"/>
                  </a:cubicBezTo>
                  <a:cubicBezTo>
                    <a:pt x="32266" y="20622"/>
                    <a:pt x="33064" y="20087"/>
                    <a:pt x="33778" y="19491"/>
                  </a:cubicBezTo>
                  <a:cubicBezTo>
                    <a:pt x="33826" y="19456"/>
                    <a:pt x="33874" y="19420"/>
                    <a:pt x="33921" y="19384"/>
                  </a:cubicBezTo>
                  <a:cubicBezTo>
                    <a:pt x="34005" y="19313"/>
                    <a:pt x="34088" y="19241"/>
                    <a:pt x="34171" y="19170"/>
                  </a:cubicBezTo>
                  <a:cubicBezTo>
                    <a:pt x="34183" y="19158"/>
                    <a:pt x="34207" y="19134"/>
                    <a:pt x="34219" y="19122"/>
                  </a:cubicBezTo>
                  <a:cubicBezTo>
                    <a:pt x="34302" y="19063"/>
                    <a:pt x="34362" y="18991"/>
                    <a:pt x="34433" y="18932"/>
                  </a:cubicBezTo>
                  <a:cubicBezTo>
                    <a:pt x="36541" y="16979"/>
                    <a:pt x="37779" y="14634"/>
                    <a:pt x="37791" y="12098"/>
                  </a:cubicBezTo>
                  <a:cubicBezTo>
                    <a:pt x="37791" y="10788"/>
                    <a:pt x="37469" y="9538"/>
                    <a:pt x="36850" y="8347"/>
                  </a:cubicBezTo>
                  <a:cubicBezTo>
                    <a:pt x="36838" y="8311"/>
                    <a:pt x="36815" y="8288"/>
                    <a:pt x="36803" y="8240"/>
                  </a:cubicBezTo>
                  <a:cubicBezTo>
                    <a:pt x="36434" y="7537"/>
                    <a:pt x="35969" y="6859"/>
                    <a:pt x="35422" y="6228"/>
                  </a:cubicBezTo>
                  <a:cubicBezTo>
                    <a:pt x="35398" y="6204"/>
                    <a:pt x="35374" y="6180"/>
                    <a:pt x="35350" y="6156"/>
                  </a:cubicBezTo>
                  <a:cubicBezTo>
                    <a:pt x="35338" y="6132"/>
                    <a:pt x="35314" y="6109"/>
                    <a:pt x="35291" y="6085"/>
                  </a:cubicBezTo>
                  <a:cubicBezTo>
                    <a:pt x="35160" y="5942"/>
                    <a:pt x="35017" y="5787"/>
                    <a:pt x="34886" y="5656"/>
                  </a:cubicBezTo>
                  <a:cubicBezTo>
                    <a:pt x="31552" y="2275"/>
                    <a:pt x="25646" y="13"/>
                    <a:pt x="18908" y="1"/>
                  </a:cubicBezTo>
                  <a:cubicBezTo>
                    <a:pt x="18873" y="1"/>
                    <a:pt x="18838" y="1"/>
                    <a:pt x="188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659478" y="842363"/>
              <a:ext cx="315855" cy="68608"/>
            </a:xfrm>
            <a:custGeom>
              <a:avLst/>
              <a:gdLst/>
              <a:ahLst/>
              <a:cxnLst/>
              <a:rect l="l" t="t" r="r" b="b"/>
              <a:pathLst>
                <a:path w="10317" h="2241" extrusionOk="0">
                  <a:moveTo>
                    <a:pt x="5382" y="0"/>
                  </a:moveTo>
                  <a:cubicBezTo>
                    <a:pt x="5306" y="0"/>
                    <a:pt x="5228" y="1"/>
                    <a:pt x="5149" y="2"/>
                  </a:cubicBezTo>
                  <a:cubicBezTo>
                    <a:pt x="1" y="61"/>
                    <a:pt x="368" y="2169"/>
                    <a:pt x="584" y="2169"/>
                  </a:cubicBezTo>
                  <a:cubicBezTo>
                    <a:pt x="585" y="2169"/>
                    <a:pt x="587" y="2169"/>
                    <a:pt x="589" y="2169"/>
                  </a:cubicBezTo>
                  <a:cubicBezTo>
                    <a:pt x="2187" y="1950"/>
                    <a:pt x="3662" y="1874"/>
                    <a:pt x="4936" y="1874"/>
                  </a:cubicBezTo>
                  <a:cubicBezTo>
                    <a:pt x="7741" y="1874"/>
                    <a:pt x="9566" y="2240"/>
                    <a:pt x="9566" y="2240"/>
                  </a:cubicBezTo>
                  <a:cubicBezTo>
                    <a:pt x="9566" y="2240"/>
                    <a:pt x="10317" y="0"/>
                    <a:pt x="5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793422" y="1862327"/>
              <a:ext cx="38667" cy="173893"/>
            </a:xfrm>
            <a:custGeom>
              <a:avLst/>
              <a:gdLst/>
              <a:ahLst/>
              <a:cxnLst/>
              <a:rect l="l" t="t" r="r" b="b"/>
              <a:pathLst>
                <a:path w="1263" h="5680" extrusionOk="0">
                  <a:moveTo>
                    <a:pt x="0" y="1"/>
                  </a:moveTo>
                  <a:lnTo>
                    <a:pt x="774" y="5680"/>
                  </a:lnTo>
                  <a:lnTo>
                    <a:pt x="1262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763510" y="1808382"/>
              <a:ext cx="105009" cy="86059"/>
            </a:xfrm>
            <a:custGeom>
              <a:avLst/>
              <a:gdLst/>
              <a:ahLst/>
              <a:cxnLst/>
              <a:rect l="l" t="t" r="r" b="b"/>
              <a:pathLst>
                <a:path w="3430" h="2811" extrusionOk="0">
                  <a:moveTo>
                    <a:pt x="1715" y="0"/>
                  </a:moveTo>
                  <a:cubicBezTo>
                    <a:pt x="763" y="0"/>
                    <a:pt x="1" y="631"/>
                    <a:pt x="1" y="1405"/>
                  </a:cubicBezTo>
                  <a:cubicBezTo>
                    <a:pt x="1" y="2179"/>
                    <a:pt x="763" y="2810"/>
                    <a:pt x="1715" y="2810"/>
                  </a:cubicBezTo>
                  <a:cubicBezTo>
                    <a:pt x="2668" y="2810"/>
                    <a:pt x="3430" y="2179"/>
                    <a:pt x="3430" y="1405"/>
                  </a:cubicBezTo>
                  <a:cubicBezTo>
                    <a:pt x="3430" y="631"/>
                    <a:pt x="2668" y="0"/>
                    <a:pt x="1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251738" y="1083707"/>
              <a:ext cx="1156971" cy="400628"/>
            </a:xfrm>
            <a:custGeom>
              <a:avLst/>
              <a:gdLst/>
              <a:ahLst/>
              <a:cxnLst/>
              <a:rect l="l" t="t" r="r" b="b"/>
              <a:pathLst>
                <a:path w="37791" h="13086" extrusionOk="0">
                  <a:moveTo>
                    <a:pt x="2477" y="1"/>
                  </a:moveTo>
                  <a:cubicBezTo>
                    <a:pt x="1953" y="584"/>
                    <a:pt x="1501" y="1191"/>
                    <a:pt x="1143" y="1823"/>
                  </a:cubicBezTo>
                  <a:cubicBezTo>
                    <a:pt x="870" y="2299"/>
                    <a:pt x="643" y="2787"/>
                    <a:pt x="465" y="3287"/>
                  </a:cubicBezTo>
                  <a:cubicBezTo>
                    <a:pt x="370" y="3585"/>
                    <a:pt x="274" y="3882"/>
                    <a:pt x="203" y="4192"/>
                  </a:cubicBezTo>
                  <a:cubicBezTo>
                    <a:pt x="72" y="4763"/>
                    <a:pt x="0" y="5347"/>
                    <a:pt x="0" y="5942"/>
                  </a:cubicBezTo>
                  <a:cubicBezTo>
                    <a:pt x="0" y="8609"/>
                    <a:pt x="1358" y="11086"/>
                    <a:pt x="3656" y="13086"/>
                  </a:cubicBezTo>
                  <a:lnTo>
                    <a:pt x="34171" y="13086"/>
                  </a:lnTo>
                  <a:cubicBezTo>
                    <a:pt x="34195" y="13074"/>
                    <a:pt x="34207" y="13050"/>
                    <a:pt x="34219" y="13038"/>
                  </a:cubicBezTo>
                  <a:cubicBezTo>
                    <a:pt x="36457" y="11062"/>
                    <a:pt x="37779" y="8633"/>
                    <a:pt x="37791" y="6014"/>
                  </a:cubicBezTo>
                  <a:cubicBezTo>
                    <a:pt x="37791" y="4704"/>
                    <a:pt x="37469" y="3454"/>
                    <a:pt x="36862" y="2275"/>
                  </a:cubicBezTo>
                  <a:cubicBezTo>
                    <a:pt x="36838" y="2227"/>
                    <a:pt x="36815" y="2204"/>
                    <a:pt x="36803" y="2168"/>
                  </a:cubicBezTo>
                  <a:cubicBezTo>
                    <a:pt x="36422" y="1442"/>
                    <a:pt x="35945" y="739"/>
                    <a:pt x="35362" y="72"/>
                  </a:cubicBezTo>
                  <a:cubicBezTo>
                    <a:pt x="35338" y="60"/>
                    <a:pt x="35314" y="25"/>
                    <a:pt x="35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5"/>
            <p:cNvSpPr/>
            <p:nvPr/>
          </p:nvSpPr>
          <p:spPr>
            <a:xfrm>
              <a:off x="718689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4" y="608"/>
                  </a:lnTo>
                  <a:cubicBezTo>
                    <a:pt x="2725" y="559"/>
                    <a:pt x="2660" y="535"/>
                    <a:pt x="2596" y="535"/>
                  </a:cubicBezTo>
                  <a:cubicBezTo>
                    <a:pt x="2535" y="535"/>
                    <a:pt x="2475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7" y="3180"/>
                    <a:pt x="3239" y="3275"/>
                    <a:pt x="3096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3" y="1118"/>
                    <a:pt x="1518" y="1118"/>
                  </a:cubicBezTo>
                  <a:cubicBezTo>
                    <a:pt x="1492" y="1118"/>
                    <a:pt x="1466" y="1123"/>
                    <a:pt x="1441" y="1132"/>
                  </a:cubicBezTo>
                  <a:cubicBezTo>
                    <a:pt x="1310" y="1168"/>
                    <a:pt x="1239" y="1311"/>
                    <a:pt x="1286" y="1430"/>
                  </a:cubicBezTo>
                  <a:lnTo>
                    <a:pt x="1620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393" y="3025"/>
                  </a:lnTo>
                  <a:lnTo>
                    <a:pt x="215" y="3323"/>
                  </a:lnTo>
                  <a:cubicBezTo>
                    <a:pt x="84" y="3358"/>
                    <a:pt x="0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2" y="3370"/>
                  </a:lnTo>
                  <a:lnTo>
                    <a:pt x="2846" y="3847"/>
                  </a:lnTo>
                  <a:cubicBezTo>
                    <a:pt x="2822" y="3930"/>
                    <a:pt x="2798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12" y="4906"/>
                  </a:lnTo>
                  <a:lnTo>
                    <a:pt x="334" y="4478"/>
                  </a:lnTo>
                  <a:cubicBezTo>
                    <a:pt x="313" y="4472"/>
                    <a:pt x="292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0" y="4787"/>
                    <a:pt x="84" y="4918"/>
                    <a:pt x="215" y="4954"/>
                  </a:cubicBezTo>
                  <a:lnTo>
                    <a:pt x="1405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8" y="6323"/>
                    <a:pt x="524" y="6311"/>
                    <a:pt x="560" y="6287"/>
                  </a:cubicBezTo>
                  <a:lnTo>
                    <a:pt x="1631" y="5692"/>
                  </a:lnTo>
                  <a:lnTo>
                    <a:pt x="1631" y="5692"/>
                  </a:lnTo>
                  <a:lnTo>
                    <a:pt x="1286" y="6835"/>
                  </a:lnTo>
                  <a:cubicBezTo>
                    <a:pt x="1250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4" y="7157"/>
                  </a:cubicBezTo>
                  <a:cubicBezTo>
                    <a:pt x="1620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29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29" y="7597"/>
                  </a:cubicBezTo>
                  <a:cubicBezTo>
                    <a:pt x="2477" y="7645"/>
                    <a:pt x="2548" y="7657"/>
                    <a:pt x="2608" y="7657"/>
                  </a:cubicBezTo>
                  <a:cubicBezTo>
                    <a:pt x="2667" y="7657"/>
                    <a:pt x="2739" y="7633"/>
                    <a:pt x="2786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3" y="7585"/>
                  </a:lnTo>
                  <a:cubicBezTo>
                    <a:pt x="5001" y="7633"/>
                    <a:pt x="5060" y="7668"/>
                    <a:pt x="5120" y="7668"/>
                  </a:cubicBezTo>
                  <a:cubicBezTo>
                    <a:pt x="5191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87" y="5061"/>
                    <a:pt x="4453" y="4966"/>
                    <a:pt x="4572" y="4835"/>
                  </a:cubicBezTo>
                  <a:lnTo>
                    <a:pt x="5489" y="5347"/>
                  </a:lnTo>
                  <a:lnTo>
                    <a:pt x="5977" y="6978"/>
                  </a:lnTo>
                  <a:cubicBezTo>
                    <a:pt x="6013" y="7085"/>
                    <a:pt x="6108" y="7157"/>
                    <a:pt x="6215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89" y="6966"/>
                    <a:pt x="6454" y="6847"/>
                  </a:cubicBezTo>
                  <a:lnTo>
                    <a:pt x="6108" y="5692"/>
                  </a:lnTo>
                  <a:lnTo>
                    <a:pt x="7168" y="6299"/>
                  </a:lnTo>
                  <a:cubicBezTo>
                    <a:pt x="7204" y="6323"/>
                    <a:pt x="7251" y="6323"/>
                    <a:pt x="7287" y="6323"/>
                  </a:cubicBezTo>
                  <a:cubicBezTo>
                    <a:pt x="7370" y="6323"/>
                    <a:pt x="7454" y="6287"/>
                    <a:pt x="7501" y="6204"/>
                  </a:cubicBezTo>
                  <a:cubicBezTo>
                    <a:pt x="7573" y="6085"/>
                    <a:pt x="7525" y="5930"/>
                    <a:pt x="7418" y="5871"/>
                  </a:cubicBezTo>
                  <a:lnTo>
                    <a:pt x="6334" y="5252"/>
                  </a:lnTo>
                  <a:lnTo>
                    <a:pt x="7513" y="4954"/>
                  </a:lnTo>
                  <a:cubicBezTo>
                    <a:pt x="7644" y="4918"/>
                    <a:pt x="7727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5" y="4469"/>
                    <a:pt x="7415" y="4472"/>
                    <a:pt x="7394" y="4478"/>
                  </a:cubicBezTo>
                  <a:lnTo>
                    <a:pt x="5715" y="4906"/>
                  </a:lnTo>
                  <a:lnTo>
                    <a:pt x="4822" y="4394"/>
                  </a:lnTo>
                  <a:cubicBezTo>
                    <a:pt x="4846" y="4311"/>
                    <a:pt x="4858" y="4216"/>
                    <a:pt x="4858" y="4120"/>
                  </a:cubicBezTo>
                  <a:cubicBezTo>
                    <a:pt x="4858" y="4037"/>
                    <a:pt x="4834" y="3954"/>
                    <a:pt x="4810" y="3870"/>
                  </a:cubicBezTo>
                  <a:lnTo>
                    <a:pt x="5715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7" y="3489"/>
                    <a:pt x="7644" y="3358"/>
                    <a:pt x="7513" y="3323"/>
                  </a:cubicBezTo>
                  <a:lnTo>
                    <a:pt x="6334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1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6" y="1949"/>
                    <a:pt x="7206" y="1958"/>
                    <a:pt x="7168" y="1977"/>
                  </a:cubicBezTo>
                  <a:lnTo>
                    <a:pt x="6096" y="2585"/>
                  </a:lnTo>
                  <a:lnTo>
                    <a:pt x="6442" y="1430"/>
                  </a:lnTo>
                  <a:cubicBezTo>
                    <a:pt x="6489" y="1299"/>
                    <a:pt x="6406" y="1168"/>
                    <a:pt x="6275" y="1132"/>
                  </a:cubicBezTo>
                  <a:cubicBezTo>
                    <a:pt x="6250" y="1123"/>
                    <a:pt x="6224" y="1118"/>
                    <a:pt x="6199" y="1118"/>
                  </a:cubicBezTo>
                  <a:cubicBezTo>
                    <a:pt x="6097" y="1118"/>
                    <a:pt x="6006" y="1193"/>
                    <a:pt x="5977" y="1299"/>
                  </a:cubicBezTo>
                  <a:lnTo>
                    <a:pt x="5489" y="2930"/>
                  </a:lnTo>
                  <a:lnTo>
                    <a:pt x="4584" y="3442"/>
                  </a:lnTo>
                  <a:cubicBezTo>
                    <a:pt x="4465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87" y="596"/>
                  </a:cubicBezTo>
                  <a:cubicBezTo>
                    <a:pt x="5241" y="556"/>
                    <a:pt x="5181" y="535"/>
                    <a:pt x="5120" y="535"/>
                  </a:cubicBezTo>
                  <a:cubicBezTo>
                    <a:pt x="5056" y="535"/>
                    <a:pt x="4991" y="559"/>
                    <a:pt x="4941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0" y="120"/>
                  </a:cubicBezTo>
                  <a:cubicBezTo>
                    <a:pt x="4013" y="49"/>
                    <a:pt x="3941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5"/>
            <p:cNvSpPr/>
            <p:nvPr/>
          </p:nvSpPr>
          <p:spPr>
            <a:xfrm>
              <a:off x="348330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5" y="608"/>
                  </a:lnTo>
                  <a:cubicBezTo>
                    <a:pt x="2726" y="559"/>
                    <a:pt x="2660" y="535"/>
                    <a:pt x="2596" y="535"/>
                  </a:cubicBezTo>
                  <a:cubicBezTo>
                    <a:pt x="2535" y="535"/>
                    <a:pt x="2475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8" y="3180"/>
                    <a:pt x="3239" y="3275"/>
                    <a:pt x="3096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4" y="1118"/>
                    <a:pt x="1518" y="1118"/>
                  </a:cubicBezTo>
                  <a:cubicBezTo>
                    <a:pt x="1492" y="1118"/>
                    <a:pt x="1467" y="1123"/>
                    <a:pt x="1441" y="1132"/>
                  </a:cubicBezTo>
                  <a:cubicBezTo>
                    <a:pt x="1310" y="1168"/>
                    <a:pt x="1239" y="1311"/>
                    <a:pt x="1286" y="1430"/>
                  </a:cubicBezTo>
                  <a:lnTo>
                    <a:pt x="1620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394" y="3025"/>
                  </a:lnTo>
                  <a:lnTo>
                    <a:pt x="215" y="3323"/>
                  </a:lnTo>
                  <a:cubicBezTo>
                    <a:pt x="84" y="3358"/>
                    <a:pt x="1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3" y="3370"/>
                  </a:lnTo>
                  <a:lnTo>
                    <a:pt x="2846" y="3847"/>
                  </a:lnTo>
                  <a:cubicBezTo>
                    <a:pt x="2822" y="3930"/>
                    <a:pt x="2799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13" y="4906"/>
                  </a:lnTo>
                  <a:lnTo>
                    <a:pt x="334" y="4478"/>
                  </a:lnTo>
                  <a:cubicBezTo>
                    <a:pt x="313" y="4472"/>
                    <a:pt x="293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1" y="4787"/>
                    <a:pt x="84" y="4918"/>
                    <a:pt x="215" y="4954"/>
                  </a:cubicBezTo>
                  <a:lnTo>
                    <a:pt x="1406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9" y="6323"/>
                    <a:pt x="524" y="6311"/>
                    <a:pt x="560" y="6287"/>
                  </a:cubicBezTo>
                  <a:lnTo>
                    <a:pt x="1632" y="5692"/>
                  </a:lnTo>
                  <a:lnTo>
                    <a:pt x="1632" y="5692"/>
                  </a:lnTo>
                  <a:lnTo>
                    <a:pt x="1286" y="6835"/>
                  </a:lnTo>
                  <a:cubicBezTo>
                    <a:pt x="1251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5" y="7157"/>
                  </a:cubicBezTo>
                  <a:cubicBezTo>
                    <a:pt x="1620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30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29" y="7597"/>
                  </a:cubicBezTo>
                  <a:cubicBezTo>
                    <a:pt x="2477" y="7645"/>
                    <a:pt x="2549" y="7657"/>
                    <a:pt x="2608" y="7657"/>
                  </a:cubicBezTo>
                  <a:cubicBezTo>
                    <a:pt x="2668" y="7657"/>
                    <a:pt x="2739" y="7633"/>
                    <a:pt x="2787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4" y="7585"/>
                  </a:lnTo>
                  <a:cubicBezTo>
                    <a:pt x="5001" y="7633"/>
                    <a:pt x="5061" y="7668"/>
                    <a:pt x="5120" y="7668"/>
                  </a:cubicBezTo>
                  <a:cubicBezTo>
                    <a:pt x="5192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87" y="5061"/>
                    <a:pt x="4454" y="4966"/>
                    <a:pt x="4573" y="4835"/>
                  </a:cubicBezTo>
                  <a:lnTo>
                    <a:pt x="5489" y="5347"/>
                  </a:lnTo>
                  <a:lnTo>
                    <a:pt x="5978" y="6978"/>
                  </a:lnTo>
                  <a:cubicBezTo>
                    <a:pt x="6013" y="7085"/>
                    <a:pt x="6108" y="7157"/>
                    <a:pt x="6216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89" y="6966"/>
                    <a:pt x="6454" y="6847"/>
                  </a:cubicBezTo>
                  <a:lnTo>
                    <a:pt x="6108" y="5692"/>
                  </a:lnTo>
                  <a:lnTo>
                    <a:pt x="7168" y="6299"/>
                  </a:lnTo>
                  <a:cubicBezTo>
                    <a:pt x="7204" y="6323"/>
                    <a:pt x="7251" y="6323"/>
                    <a:pt x="7287" y="6323"/>
                  </a:cubicBezTo>
                  <a:cubicBezTo>
                    <a:pt x="7371" y="6323"/>
                    <a:pt x="7454" y="6287"/>
                    <a:pt x="7502" y="6204"/>
                  </a:cubicBezTo>
                  <a:cubicBezTo>
                    <a:pt x="7573" y="6085"/>
                    <a:pt x="7525" y="5930"/>
                    <a:pt x="7418" y="5871"/>
                  </a:cubicBezTo>
                  <a:lnTo>
                    <a:pt x="6335" y="5252"/>
                  </a:lnTo>
                  <a:lnTo>
                    <a:pt x="7513" y="4954"/>
                  </a:lnTo>
                  <a:cubicBezTo>
                    <a:pt x="7644" y="4918"/>
                    <a:pt x="7728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6" y="4469"/>
                    <a:pt x="7415" y="4472"/>
                    <a:pt x="7394" y="4478"/>
                  </a:cubicBezTo>
                  <a:lnTo>
                    <a:pt x="5716" y="4906"/>
                  </a:lnTo>
                  <a:lnTo>
                    <a:pt x="4823" y="4394"/>
                  </a:lnTo>
                  <a:cubicBezTo>
                    <a:pt x="4846" y="4311"/>
                    <a:pt x="4858" y="4216"/>
                    <a:pt x="4858" y="4120"/>
                  </a:cubicBezTo>
                  <a:cubicBezTo>
                    <a:pt x="4858" y="4037"/>
                    <a:pt x="4835" y="3954"/>
                    <a:pt x="4811" y="3870"/>
                  </a:cubicBezTo>
                  <a:lnTo>
                    <a:pt x="5716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8" y="3489"/>
                    <a:pt x="7644" y="3358"/>
                    <a:pt x="7513" y="3323"/>
                  </a:cubicBezTo>
                  <a:lnTo>
                    <a:pt x="6335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2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6" y="1949"/>
                    <a:pt x="7206" y="1958"/>
                    <a:pt x="7168" y="1977"/>
                  </a:cubicBezTo>
                  <a:lnTo>
                    <a:pt x="6097" y="2585"/>
                  </a:lnTo>
                  <a:lnTo>
                    <a:pt x="6442" y="1430"/>
                  </a:lnTo>
                  <a:cubicBezTo>
                    <a:pt x="6489" y="1299"/>
                    <a:pt x="6406" y="1168"/>
                    <a:pt x="6275" y="1132"/>
                  </a:cubicBezTo>
                  <a:cubicBezTo>
                    <a:pt x="6250" y="1123"/>
                    <a:pt x="6224" y="1118"/>
                    <a:pt x="6200" y="1118"/>
                  </a:cubicBezTo>
                  <a:cubicBezTo>
                    <a:pt x="6097" y="1118"/>
                    <a:pt x="6006" y="1193"/>
                    <a:pt x="5978" y="1299"/>
                  </a:cubicBezTo>
                  <a:lnTo>
                    <a:pt x="5489" y="2930"/>
                  </a:lnTo>
                  <a:lnTo>
                    <a:pt x="4584" y="3442"/>
                  </a:lnTo>
                  <a:cubicBezTo>
                    <a:pt x="4465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87" y="596"/>
                  </a:cubicBezTo>
                  <a:cubicBezTo>
                    <a:pt x="5241" y="556"/>
                    <a:pt x="5181" y="535"/>
                    <a:pt x="5121" y="535"/>
                  </a:cubicBezTo>
                  <a:cubicBezTo>
                    <a:pt x="5056" y="535"/>
                    <a:pt x="4991" y="559"/>
                    <a:pt x="4942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1" y="120"/>
                  </a:cubicBezTo>
                  <a:cubicBezTo>
                    <a:pt x="4013" y="49"/>
                    <a:pt x="3942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5"/>
            <p:cNvSpPr/>
            <p:nvPr/>
          </p:nvSpPr>
          <p:spPr>
            <a:xfrm>
              <a:off x="323531" y="1070603"/>
              <a:ext cx="1012652" cy="17512"/>
            </a:xfrm>
            <a:custGeom>
              <a:avLst/>
              <a:gdLst/>
              <a:ahLst/>
              <a:cxnLst/>
              <a:rect l="l" t="t" r="r" b="b"/>
              <a:pathLst>
                <a:path w="33077" h="572" extrusionOk="0">
                  <a:moveTo>
                    <a:pt x="537" y="0"/>
                  </a:moveTo>
                  <a:lnTo>
                    <a:pt x="1" y="572"/>
                  </a:lnTo>
                  <a:lnTo>
                    <a:pt x="33077" y="572"/>
                  </a:lnTo>
                  <a:cubicBezTo>
                    <a:pt x="33053" y="548"/>
                    <a:pt x="33041" y="524"/>
                    <a:pt x="33017" y="500"/>
                  </a:cubicBezTo>
                  <a:cubicBezTo>
                    <a:pt x="32993" y="488"/>
                    <a:pt x="32969" y="453"/>
                    <a:pt x="32946" y="429"/>
                  </a:cubicBezTo>
                  <a:cubicBezTo>
                    <a:pt x="32815" y="286"/>
                    <a:pt x="32672" y="143"/>
                    <a:pt x="32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5"/>
            <p:cNvSpPr/>
            <p:nvPr/>
          </p:nvSpPr>
          <p:spPr>
            <a:xfrm>
              <a:off x="355617" y="1477028"/>
              <a:ext cx="950320" cy="17175"/>
            </a:xfrm>
            <a:custGeom>
              <a:avLst/>
              <a:gdLst/>
              <a:ahLst/>
              <a:cxnLst/>
              <a:rect l="l" t="t" r="r" b="b"/>
              <a:pathLst>
                <a:path w="31041" h="561" extrusionOk="0">
                  <a:moveTo>
                    <a:pt x="1" y="1"/>
                  </a:moveTo>
                  <a:cubicBezTo>
                    <a:pt x="84" y="84"/>
                    <a:pt x="167" y="155"/>
                    <a:pt x="263" y="239"/>
                  </a:cubicBezTo>
                  <a:cubicBezTo>
                    <a:pt x="322" y="298"/>
                    <a:pt x="382" y="346"/>
                    <a:pt x="453" y="405"/>
                  </a:cubicBezTo>
                  <a:cubicBezTo>
                    <a:pt x="513" y="453"/>
                    <a:pt x="572" y="513"/>
                    <a:pt x="644" y="560"/>
                  </a:cubicBezTo>
                  <a:lnTo>
                    <a:pt x="30385" y="560"/>
                  </a:lnTo>
                  <a:cubicBezTo>
                    <a:pt x="30433" y="525"/>
                    <a:pt x="30481" y="489"/>
                    <a:pt x="30528" y="453"/>
                  </a:cubicBezTo>
                  <a:cubicBezTo>
                    <a:pt x="30612" y="382"/>
                    <a:pt x="30695" y="310"/>
                    <a:pt x="30778" y="239"/>
                  </a:cubicBezTo>
                  <a:cubicBezTo>
                    <a:pt x="30790" y="227"/>
                    <a:pt x="30814" y="203"/>
                    <a:pt x="30826" y="191"/>
                  </a:cubicBezTo>
                  <a:cubicBezTo>
                    <a:pt x="30909" y="132"/>
                    <a:pt x="30969" y="60"/>
                    <a:pt x="3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5"/>
            <p:cNvSpPr/>
            <p:nvPr/>
          </p:nvSpPr>
          <p:spPr>
            <a:xfrm>
              <a:off x="1079190" y="1149684"/>
              <a:ext cx="236593" cy="250829"/>
            </a:xfrm>
            <a:custGeom>
              <a:avLst/>
              <a:gdLst/>
              <a:ahLst/>
              <a:cxnLst/>
              <a:rect l="l" t="t" r="r" b="b"/>
              <a:pathLst>
                <a:path w="7728" h="8193" extrusionOk="0">
                  <a:moveTo>
                    <a:pt x="3858" y="1"/>
                  </a:moveTo>
                  <a:cubicBezTo>
                    <a:pt x="3715" y="1"/>
                    <a:pt x="3608" y="120"/>
                    <a:pt x="3608" y="251"/>
                  </a:cubicBezTo>
                  <a:lnTo>
                    <a:pt x="3608" y="1477"/>
                  </a:lnTo>
                  <a:lnTo>
                    <a:pt x="2775" y="608"/>
                  </a:lnTo>
                  <a:cubicBezTo>
                    <a:pt x="2732" y="559"/>
                    <a:pt x="2666" y="535"/>
                    <a:pt x="2600" y="535"/>
                  </a:cubicBezTo>
                  <a:cubicBezTo>
                    <a:pt x="2538" y="535"/>
                    <a:pt x="2476" y="556"/>
                    <a:pt x="2429" y="596"/>
                  </a:cubicBezTo>
                  <a:cubicBezTo>
                    <a:pt x="2334" y="691"/>
                    <a:pt x="2334" y="846"/>
                    <a:pt x="2429" y="953"/>
                  </a:cubicBezTo>
                  <a:lnTo>
                    <a:pt x="3608" y="2180"/>
                  </a:lnTo>
                  <a:lnTo>
                    <a:pt x="3608" y="3132"/>
                  </a:lnTo>
                  <a:cubicBezTo>
                    <a:pt x="3418" y="3180"/>
                    <a:pt x="3239" y="3275"/>
                    <a:pt x="3108" y="3418"/>
                  </a:cubicBezTo>
                  <a:lnTo>
                    <a:pt x="2239" y="2930"/>
                  </a:lnTo>
                  <a:lnTo>
                    <a:pt x="1751" y="1299"/>
                  </a:lnTo>
                  <a:cubicBezTo>
                    <a:pt x="1722" y="1193"/>
                    <a:pt x="1624" y="1118"/>
                    <a:pt x="1518" y="1118"/>
                  </a:cubicBezTo>
                  <a:cubicBezTo>
                    <a:pt x="1492" y="1118"/>
                    <a:pt x="1467" y="1123"/>
                    <a:pt x="1441" y="1132"/>
                  </a:cubicBezTo>
                  <a:cubicBezTo>
                    <a:pt x="1322" y="1168"/>
                    <a:pt x="1239" y="1311"/>
                    <a:pt x="1286" y="1430"/>
                  </a:cubicBezTo>
                  <a:lnTo>
                    <a:pt x="1632" y="2585"/>
                  </a:lnTo>
                  <a:lnTo>
                    <a:pt x="560" y="1977"/>
                  </a:lnTo>
                  <a:cubicBezTo>
                    <a:pt x="522" y="1958"/>
                    <a:pt x="482" y="1949"/>
                    <a:pt x="442" y="1949"/>
                  </a:cubicBezTo>
                  <a:cubicBezTo>
                    <a:pt x="357" y="1949"/>
                    <a:pt x="275" y="1991"/>
                    <a:pt x="227" y="2073"/>
                  </a:cubicBezTo>
                  <a:cubicBezTo>
                    <a:pt x="155" y="2192"/>
                    <a:pt x="203" y="2346"/>
                    <a:pt x="322" y="2406"/>
                  </a:cubicBezTo>
                  <a:lnTo>
                    <a:pt x="1406" y="3025"/>
                  </a:lnTo>
                  <a:lnTo>
                    <a:pt x="215" y="3323"/>
                  </a:lnTo>
                  <a:cubicBezTo>
                    <a:pt x="84" y="3358"/>
                    <a:pt x="1" y="3489"/>
                    <a:pt x="36" y="3620"/>
                  </a:cubicBezTo>
                  <a:cubicBezTo>
                    <a:pt x="60" y="3728"/>
                    <a:pt x="167" y="3799"/>
                    <a:pt x="274" y="3799"/>
                  </a:cubicBezTo>
                  <a:lnTo>
                    <a:pt x="334" y="3799"/>
                  </a:lnTo>
                  <a:lnTo>
                    <a:pt x="2013" y="3370"/>
                  </a:lnTo>
                  <a:lnTo>
                    <a:pt x="2846" y="3847"/>
                  </a:lnTo>
                  <a:cubicBezTo>
                    <a:pt x="2822" y="3930"/>
                    <a:pt x="2810" y="4025"/>
                    <a:pt x="2810" y="4132"/>
                  </a:cubicBezTo>
                  <a:cubicBezTo>
                    <a:pt x="2810" y="4228"/>
                    <a:pt x="2834" y="4323"/>
                    <a:pt x="2870" y="4418"/>
                  </a:cubicBezTo>
                  <a:lnTo>
                    <a:pt x="2025" y="4906"/>
                  </a:lnTo>
                  <a:lnTo>
                    <a:pt x="334" y="4478"/>
                  </a:lnTo>
                  <a:cubicBezTo>
                    <a:pt x="313" y="4472"/>
                    <a:pt x="293" y="4469"/>
                    <a:pt x="272" y="4469"/>
                  </a:cubicBezTo>
                  <a:cubicBezTo>
                    <a:pt x="164" y="4469"/>
                    <a:pt x="66" y="4546"/>
                    <a:pt x="36" y="4656"/>
                  </a:cubicBezTo>
                  <a:cubicBezTo>
                    <a:pt x="1" y="4787"/>
                    <a:pt x="84" y="4918"/>
                    <a:pt x="215" y="4954"/>
                  </a:cubicBezTo>
                  <a:lnTo>
                    <a:pt x="1406" y="5252"/>
                  </a:lnTo>
                  <a:lnTo>
                    <a:pt x="322" y="5859"/>
                  </a:lnTo>
                  <a:cubicBezTo>
                    <a:pt x="203" y="5930"/>
                    <a:pt x="167" y="6085"/>
                    <a:pt x="227" y="6204"/>
                  </a:cubicBezTo>
                  <a:cubicBezTo>
                    <a:pt x="274" y="6275"/>
                    <a:pt x="358" y="6323"/>
                    <a:pt x="441" y="6323"/>
                  </a:cubicBezTo>
                  <a:cubicBezTo>
                    <a:pt x="489" y="6323"/>
                    <a:pt x="524" y="6311"/>
                    <a:pt x="560" y="6287"/>
                  </a:cubicBezTo>
                  <a:lnTo>
                    <a:pt x="1632" y="5692"/>
                  </a:lnTo>
                  <a:lnTo>
                    <a:pt x="1632" y="5692"/>
                  </a:lnTo>
                  <a:lnTo>
                    <a:pt x="1286" y="6835"/>
                  </a:lnTo>
                  <a:cubicBezTo>
                    <a:pt x="1251" y="6966"/>
                    <a:pt x="1322" y="7109"/>
                    <a:pt x="1453" y="7145"/>
                  </a:cubicBezTo>
                  <a:cubicBezTo>
                    <a:pt x="1477" y="7145"/>
                    <a:pt x="1501" y="7157"/>
                    <a:pt x="1525" y="7157"/>
                  </a:cubicBezTo>
                  <a:cubicBezTo>
                    <a:pt x="1632" y="7157"/>
                    <a:pt x="1727" y="7085"/>
                    <a:pt x="1751" y="6978"/>
                  </a:cubicBezTo>
                  <a:lnTo>
                    <a:pt x="2251" y="5347"/>
                  </a:lnTo>
                  <a:lnTo>
                    <a:pt x="3120" y="4847"/>
                  </a:lnTo>
                  <a:cubicBezTo>
                    <a:pt x="3251" y="4990"/>
                    <a:pt x="3430" y="5097"/>
                    <a:pt x="3632" y="5132"/>
                  </a:cubicBezTo>
                  <a:lnTo>
                    <a:pt x="3632" y="5990"/>
                  </a:lnTo>
                  <a:lnTo>
                    <a:pt x="2429" y="7252"/>
                  </a:lnTo>
                  <a:cubicBezTo>
                    <a:pt x="2334" y="7347"/>
                    <a:pt x="2334" y="7502"/>
                    <a:pt x="2441" y="7597"/>
                  </a:cubicBezTo>
                  <a:cubicBezTo>
                    <a:pt x="2489" y="7645"/>
                    <a:pt x="2549" y="7657"/>
                    <a:pt x="2608" y="7657"/>
                  </a:cubicBezTo>
                  <a:cubicBezTo>
                    <a:pt x="2668" y="7657"/>
                    <a:pt x="2739" y="7633"/>
                    <a:pt x="2787" y="7585"/>
                  </a:cubicBezTo>
                  <a:lnTo>
                    <a:pt x="3632" y="6704"/>
                  </a:lnTo>
                  <a:lnTo>
                    <a:pt x="3632" y="7942"/>
                  </a:lnTo>
                  <a:cubicBezTo>
                    <a:pt x="3632" y="8085"/>
                    <a:pt x="3739" y="8192"/>
                    <a:pt x="3870" y="8192"/>
                  </a:cubicBezTo>
                  <a:cubicBezTo>
                    <a:pt x="4013" y="8192"/>
                    <a:pt x="4120" y="8085"/>
                    <a:pt x="4120" y="7942"/>
                  </a:cubicBezTo>
                  <a:lnTo>
                    <a:pt x="4120" y="6728"/>
                  </a:lnTo>
                  <a:lnTo>
                    <a:pt x="4954" y="7585"/>
                  </a:lnTo>
                  <a:cubicBezTo>
                    <a:pt x="5001" y="7633"/>
                    <a:pt x="5061" y="7668"/>
                    <a:pt x="5132" y="7668"/>
                  </a:cubicBezTo>
                  <a:cubicBezTo>
                    <a:pt x="5192" y="7668"/>
                    <a:pt x="5251" y="7645"/>
                    <a:pt x="5299" y="7597"/>
                  </a:cubicBezTo>
                  <a:cubicBezTo>
                    <a:pt x="5394" y="7502"/>
                    <a:pt x="5394" y="7347"/>
                    <a:pt x="5299" y="7252"/>
                  </a:cubicBezTo>
                  <a:lnTo>
                    <a:pt x="4120" y="6014"/>
                  </a:lnTo>
                  <a:lnTo>
                    <a:pt x="4120" y="5109"/>
                  </a:lnTo>
                  <a:cubicBezTo>
                    <a:pt x="4299" y="5061"/>
                    <a:pt x="4454" y="4966"/>
                    <a:pt x="4585" y="4835"/>
                  </a:cubicBezTo>
                  <a:lnTo>
                    <a:pt x="5489" y="5347"/>
                  </a:lnTo>
                  <a:lnTo>
                    <a:pt x="5978" y="6978"/>
                  </a:lnTo>
                  <a:cubicBezTo>
                    <a:pt x="6013" y="7085"/>
                    <a:pt x="6109" y="7157"/>
                    <a:pt x="6216" y="7157"/>
                  </a:cubicBezTo>
                  <a:cubicBezTo>
                    <a:pt x="6239" y="7157"/>
                    <a:pt x="6263" y="7157"/>
                    <a:pt x="6287" y="7145"/>
                  </a:cubicBezTo>
                  <a:cubicBezTo>
                    <a:pt x="6418" y="7109"/>
                    <a:pt x="6490" y="6966"/>
                    <a:pt x="6454" y="6847"/>
                  </a:cubicBezTo>
                  <a:lnTo>
                    <a:pt x="6109" y="5692"/>
                  </a:lnTo>
                  <a:lnTo>
                    <a:pt x="7168" y="6299"/>
                  </a:lnTo>
                  <a:cubicBezTo>
                    <a:pt x="7216" y="6323"/>
                    <a:pt x="7252" y="6323"/>
                    <a:pt x="7287" y="6323"/>
                  </a:cubicBezTo>
                  <a:cubicBezTo>
                    <a:pt x="7382" y="6323"/>
                    <a:pt x="7466" y="6287"/>
                    <a:pt x="7502" y="6204"/>
                  </a:cubicBezTo>
                  <a:cubicBezTo>
                    <a:pt x="7573" y="6085"/>
                    <a:pt x="7537" y="5930"/>
                    <a:pt x="7418" y="5871"/>
                  </a:cubicBezTo>
                  <a:lnTo>
                    <a:pt x="6335" y="5252"/>
                  </a:lnTo>
                  <a:lnTo>
                    <a:pt x="7525" y="4954"/>
                  </a:lnTo>
                  <a:cubicBezTo>
                    <a:pt x="7656" y="4918"/>
                    <a:pt x="7728" y="4787"/>
                    <a:pt x="7692" y="4656"/>
                  </a:cubicBezTo>
                  <a:cubicBezTo>
                    <a:pt x="7662" y="4546"/>
                    <a:pt x="7564" y="4469"/>
                    <a:pt x="7456" y="4469"/>
                  </a:cubicBezTo>
                  <a:cubicBezTo>
                    <a:pt x="7436" y="4469"/>
                    <a:pt x="7415" y="4472"/>
                    <a:pt x="7394" y="4478"/>
                  </a:cubicBezTo>
                  <a:lnTo>
                    <a:pt x="5716" y="4906"/>
                  </a:lnTo>
                  <a:lnTo>
                    <a:pt x="4823" y="4394"/>
                  </a:lnTo>
                  <a:cubicBezTo>
                    <a:pt x="4846" y="4311"/>
                    <a:pt x="4870" y="4216"/>
                    <a:pt x="4858" y="4120"/>
                  </a:cubicBezTo>
                  <a:cubicBezTo>
                    <a:pt x="4858" y="4037"/>
                    <a:pt x="4835" y="3954"/>
                    <a:pt x="4823" y="3870"/>
                  </a:cubicBezTo>
                  <a:lnTo>
                    <a:pt x="5716" y="3370"/>
                  </a:lnTo>
                  <a:lnTo>
                    <a:pt x="7394" y="3799"/>
                  </a:lnTo>
                  <a:lnTo>
                    <a:pt x="7454" y="3799"/>
                  </a:lnTo>
                  <a:cubicBezTo>
                    <a:pt x="7561" y="3799"/>
                    <a:pt x="7668" y="3728"/>
                    <a:pt x="7692" y="3620"/>
                  </a:cubicBezTo>
                  <a:cubicBezTo>
                    <a:pt x="7728" y="3489"/>
                    <a:pt x="7644" y="3358"/>
                    <a:pt x="7513" y="3323"/>
                  </a:cubicBezTo>
                  <a:lnTo>
                    <a:pt x="6335" y="3013"/>
                  </a:lnTo>
                  <a:lnTo>
                    <a:pt x="7406" y="2406"/>
                  </a:lnTo>
                  <a:cubicBezTo>
                    <a:pt x="7525" y="2335"/>
                    <a:pt x="7573" y="2192"/>
                    <a:pt x="7502" y="2073"/>
                  </a:cubicBezTo>
                  <a:cubicBezTo>
                    <a:pt x="7453" y="1991"/>
                    <a:pt x="7371" y="1949"/>
                    <a:pt x="7286" y="1949"/>
                  </a:cubicBezTo>
                  <a:cubicBezTo>
                    <a:pt x="7247" y="1949"/>
                    <a:pt x="7206" y="1958"/>
                    <a:pt x="7168" y="1977"/>
                  </a:cubicBezTo>
                  <a:lnTo>
                    <a:pt x="6109" y="2585"/>
                  </a:lnTo>
                  <a:lnTo>
                    <a:pt x="6442" y="1430"/>
                  </a:lnTo>
                  <a:cubicBezTo>
                    <a:pt x="6490" y="1299"/>
                    <a:pt x="6418" y="1168"/>
                    <a:pt x="6287" y="1132"/>
                  </a:cubicBezTo>
                  <a:cubicBezTo>
                    <a:pt x="6262" y="1123"/>
                    <a:pt x="6236" y="1118"/>
                    <a:pt x="6211" y="1118"/>
                  </a:cubicBezTo>
                  <a:cubicBezTo>
                    <a:pt x="6105" y="1118"/>
                    <a:pt x="6006" y="1193"/>
                    <a:pt x="5978" y="1299"/>
                  </a:cubicBezTo>
                  <a:lnTo>
                    <a:pt x="5489" y="2930"/>
                  </a:lnTo>
                  <a:lnTo>
                    <a:pt x="4585" y="3442"/>
                  </a:lnTo>
                  <a:cubicBezTo>
                    <a:pt x="4477" y="3323"/>
                    <a:pt x="4334" y="3216"/>
                    <a:pt x="4168" y="3168"/>
                  </a:cubicBezTo>
                  <a:lnTo>
                    <a:pt x="4168" y="2132"/>
                  </a:lnTo>
                  <a:lnTo>
                    <a:pt x="5299" y="953"/>
                  </a:lnTo>
                  <a:cubicBezTo>
                    <a:pt x="5394" y="846"/>
                    <a:pt x="5394" y="691"/>
                    <a:pt x="5299" y="596"/>
                  </a:cubicBezTo>
                  <a:cubicBezTo>
                    <a:pt x="5247" y="556"/>
                    <a:pt x="5184" y="535"/>
                    <a:pt x="5122" y="535"/>
                  </a:cubicBezTo>
                  <a:cubicBezTo>
                    <a:pt x="5056" y="535"/>
                    <a:pt x="4991" y="559"/>
                    <a:pt x="4942" y="608"/>
                  </a:cubicBezTo>
                  <a:lnTo>
                    <a:pt x="4168" y="1418"/>
                  </a:lnTo>
                  <a:lnTo>
                    <a:pt x="4168" y="322"/>
                  </a:lnTo>
                  <a:cubicBezTo>
                    <a:pt x="4168" y="239"/>
                    <a:pt x="4120" y="168"/>
                    <a:pt x="4061" y="120"/>
                  </a:cubicBezTo>
                  <a:cubicBezTo>
                    <a:pt x="4013" y="49"/>
                    <a:pt x="3942" y="1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25"/>
          <p:cNvGrpSpPr/>
          <p:nvPr/>
        </p:nvGrpSpPr>
        <p:grpSpPr>
          <a:xfrm>
            <a:off x="-87310" y="3460579"/>
            <a:ext cx="830412" cy="1256396"/>
            <a:chOff x="7528273" y="4538313"/>
            <a:chExt cx="896289" cy="1356067"/>
          </a:xfrm>
        </p:grpSpPr>
        <p:sp>
          <p:nvSpPr>
            <p:cNvPr id="1149" name="Google Shape;1149;p25"/>
            <p:cNvSpPr/>
            <p:nvPr/>
          </p:nvSpPr>
          <p:spPr>
            <a:xfrm rot="-138028">
              <a:off x="7547988" y="4548786"/>
              <a:ext cx="541759" cy="993063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7871440" y="4880378"/>
              <a:ext cx="553122" cy="1014003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25"/>
          <p:cNvGrpSpPr/>
          <p:nvPr/>
        </p:nvGrpSpPr>
        <p:grpSpPr>
          <a:xfrm flipH="1">
            <a:off x="8400890" y="3460579"/>
            <a:ext cx="830412" cy="1256396"/>
            <a:chOff x="7528273" y="4538313"/>
            <a:chExt cx="896289" cy="1356067"/>
          </a:xfrm>
        </p:grpSpPr>
        <p:sp>
          <p:nvSpPr>
            <p:cNvPr id="1152" name="Google Shape;1152;p25"/>
            <p:cNvSpPr/>
            <p:nvPr/>
          </p:nvSpPr>
          <p:spPr>
            <a:xfrm rot="-138028">
              <a:off x="7547988" y="4548786"/>
              <a:ext cx="541759" cy="993063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7871440" y="4880378"/>
              <a:ext cx="553122" cy="1014003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"/>
          <p:cNvSpPr/>
          <p:nvPr/>
        </p:nvSpPr>
        <p:spPr>
          <a:xfrm rot="10800000">
            <a:off x="-75" y="-19328"/>
            <a:ext cx="9168092" cy="375312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43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"/>
          <p:cNvSpPr/>
          <p:nvPr/>
        </p:nvSpPr>
        <p:spPr>
          <a:xfrm flipH="1">
            <a:off x="-126866" y="4476625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6"/>
          <p:cNvSpPr/>
          <p:nvPr/>
        </p:nvSpPr>
        <p:spPr>
          <a:xfrm>
            <a:off x="6921690" y="4476622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6"/>
          <p:cNvGrpSpPr/>
          <p:nvPr/>
        </p:nvGrpSpPr>
        <p:grpSpPr>
          <a:xfrm>
            <a:off x="1068917" y="3"/>
            <a:ext cx="6222356" cy="484526"/>
            <a:chOff x="1040342" y="3"/>
            <a:chExt cx="6222356" cy="484526"/>
          </a:xfrm>
        </p:grpSpPr>
        <p:grpSp>
          <p:nvGrpSpPr>
            <p:cNvPr id="383" name="Google Shape;383;p6"/>
            <p:cNvGrpSpPr/>
            <p:nvPr/>
          </p:nvGrpSpPr>
          <p:grpSpPr>
            <a:xfrm>
              <a:off x="2290632" y="3"/>
              <a:ext cx="4972066" cy="484526"/>
              <a:chOff x="2762421" y="172678"/>
              <a:chExt cx="4071793" cy="396795"/>
            </a:xfrm>
          </p:grpSpPr>
          <p:sp>
            <p:nvSpPr>
              <p:cNvPr id="384" name="Google Shape;384;p6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5946497" y="506331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" name="Google Shape;391;p6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6"/>
          <p:cNvSpPr/>
          <p:nvPr/>
        </p:nvSpPr>
        <p:spPr>
          <a:xfrm rot="465770" flipH="1">
            <a:off x="4468983" y="738644"/>
            <a:ext cx="887202" cy="314462"/>
          </a:xfrm>
          <a:custGeom>
            <a:avLst/>
            <a:gdLst/>
            <a:ahLst/>
            <a:cxnLst/>
            <a:rect l="l" t="t" r="r" b="b"/>
            <a:pathLst>
              <a:path w="17813" h="6314" extrusionOk="0">
                <a:moveTo>
                  <a:pt x="14830" y="0"/>
                </a:moveTo>
                <a:cubicBezTo>
                  <a:pt x="12686" y="0"/>
                  <a:pt x="7264" y="663"/>
                  <a:pt x="1" y="6313"/>
                </a:cubicBezTo>
                <a:cubicBezTo>
                  <a:pt x="1" y="6313"/>
                  <a:pt x="7566" y="1824"/>
                  <a:pt x="13290" y="1824"/>
                </a:cubicBezTo>
                <a:cubicBezTo>
                  <a:pt x="15069" y="1824"/>
                  <a:pt x="16671" y="2258"/>
                  <a:pt x="17812" y="3396"/>
                </a:cubicBezTo>
                <a:lnTo>
                  <a:pt x="15836" y="63"/>
                </a:lnTo>
                <a:cubicBezTo>
                  <a:pt x="15836" y="63"/>
                  <a:pt x="15487" y="0"/>
                  <a:pt x="14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6"/>
          <p:cNvSpPr/>
          <p:nvPr/>
        </p:nvSpPr>
        <p:spPr>
          <a:xfrm rot="465770" flipH="1">
            <a:off x="4329254" y="565544"/>
            <a:ext cx="386697" cy="367703"/>
          </a:xfrm>
          <a:custGeom>
            <a:avLst/>
            <a:gdLst/>
            <a:ahLst/>
            <a:cxnLst/>
            <a:rect l="l" t="t" r="r" b="b"/>
            <a:pathLst>
              <a:path w="7764" h="7383" extrusionOk="0">
                <a:moveTo>
                  <a:pt x="3882" y="1"/>
                </a:moveTo>
                <a:lnTo>
                  <a:pt x="2680" y="2430"/>
                </a:lnTo>
                <a:lnTo>
                  <a:pt x="1" y="2811"/>
                </a:lnTo>
                <a:lnTo>
                  <a:pt x="1941" y="4704"/>
                </a:lnTo>
                <a:lnTo>
                  <a:pt x="1477" y="7383"/>
                </a:lnTo>
                <a:lnTo>
                  <a:pt x="3882" y="6121"/>
                </a:lnTo>
                <a:lnTo>
                  <a:pt x="6275" y="7383"/>
                </a:lnTo>
                <a:lnTo>
                  <a:pt x="5823" y="4704"/>
                </a:lnTo>
                <a:lnTo>
                  <a:pt x="7764" y="2811"/>
                </a:lnTo>
                <a:lnTo>
                  <a:pt x="5073" y="2430"/>
                </a:lnTo>
                <a:lnTo>
                  <a:pt x="38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6"/>
          <p:cNvGrpSpPr/>
          <p:nvPr/>
        </p:nvGrpSpPr>
        <p:grpSpPr>
          <a:xfrm>
            <a:off x="-805318" y="3341399"/>
            <a:ext cx="1651425" cy="1812015"/>
            <a:chOff x="-805318" y="3341399"/>
            <a:chExt cx="1651425" cy="1812015"/>
          </a:xfrm>
        </p:grpSpPr>
        <p:sp>
          <p:nvSpPr>
            <p:cNvPr id="395" name="Google Shape;395;p6"/>
            <p:cNvSpPr/>
            <p:nvPr/>
          </p:nvSpPr>
          <p:spPr>
            <a:xfrm rot="-2345274">
              <a:off x="-575396" y="3754406"/>
              <a:ext cx="1191580" cy="1152309"/>
            </a:xfrm>
            <a:custGeom>
              <a:avLst/>
              <a:gdLst/>
              <a:ahLst/>
              <a:cxnLst/>
              <a:rect l="l" t="t" r="r" b="b"/>
              <a:pathLst>
                <a:path w="10984" h="10622" extrusionOk="0">
                  <a:moveTo>
                    <a:pt x="10601" y="1"/>
                  </a:moveTo>
                  <a:cubicBezTo>
                    <a:pt x="10519" y="1"/>
                    <a:pt x="10437" y="38"/>
                    <a:pt x="10383" y="129"/>
                  </a:cubicBezTo>
                  <a:cubicBezTo>
                    <a:pt x="7930" y="4308"/>
                    <a:pt x="4477" y="7713"/>
                    <a:pt x="263" y="10106"/>
                  </a:cubicBezTo>
                  <a:cubicBezTo>
                    <a:pt x="0" y="10257"/>
                    <a:pt x="165" y="10622"/>
                    <a:pt x="409" y="10622"/>
                  </a:cubicBezTo>
                  <a:cubicBezTo>
                    <a:pt x="454" y="10622"/>
                    <a:pt x="501" y="10610"/>
                    <a:pt x="548" y="10582"/>
                  </a:cubicBezTo>
                  <a:cubicBezTo>
                    <a:pt x="4823" y="8142"/>
                    <a:pt x="8359" y="4653"/>
                    <a:pt x="10859" y="415"/>
                  </a:cubicBezTo>
                  <a:cubicBezTo>
                    <a:pt x="10983" y="199"/>
                    <a:pt x="10790" y="1"/>
                    <a:pt x="10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 rot="-2345274">
              <a:off x="-130876" y="3449171"/>
              <a:ext cx="553699" cy="596766"/>
            </a:xfrm>
            <a:custGeom>
              <a:avLst/>
              <a:gdLst/>
              <a:ahLst/>
              <a:cxnLst/>
              <a:rect l="l" t="t" r="r" b="b"/>
              <a:pathLst>
                <a:path w="5104" h="5501" extrusionOk="0">
                  <a:moveTo>
                    <a:pt x="1969" y="1"/>
                  </a:moveTo>
                  <a:cubicBezTo>
                    <a:pt x="1887" y="1"/>
                    <a:pt x="1805" y="38"/>
                    <a:pt x="1751" y="129"/>
                  </a:cubicBezTo>
                  <a:cubicBezTo>
                    <a:pt x="1144" y="1176"/>
                    <a:pt x="560" y="2319"/>
                    <a:pt x="227" y="3498"/>
                  </a:cubicBezTo>
                  <a:cubicBezTo>
                    <a:pt x="60" y="4105"/>
                    <a:pt x="1" y="4844"/>
                    <a:pt x="596" y="5236"/>
                  </a:cubicBezTo>
                  <a:cubicBezTo>
                    <a:pt x="875" y="5420"/>
                    <a:pt x="1154" y="5500"/>
                    <a:pt x="1430" y="5500"/>
                  </a:cubicBezTo>
                  <a:cubicBezTo>
                    <a:pt x="2901" y="5500"/>
                    <a:pt x="4260" y="3216"/>
                    <a:pt x="4942" y="2343"/>
                  </a:cubicBezTo>
                  <a:cubicBezTo>
                    <a:pt x="5103" y="2137"/>
                    <a:pt x="4927" y="1863"/>
                    <a:pt x="4733" y="1863"/>
                  </a:cubicBezTo>
                  <a:cubicBezTo>
                    <a:pt x="4670" y="1863"/>
                    <a:pt x="4605" y="1892"/>
                    <a:pt x="4549" y="1962"/>
                  </a:cubicBezTo>
                  <a:cubicBezTo>
                    <a:pt x="4120" y="2510"/>
                    <a:pt x="3751" y="3105"/>
                    <a:pt x="3311" y="3629"/>
                  </a:cubicBezTo>
                  <a:cubicBezTo>
                    <a:pt x="2947" y="4069"/>
                    <a:pt x="2208" y="4896"/>
                    <a:pt x="1552" y="4896"/>
                  </a:cubicBezTo>
                  <a:cubicBezTo>
                    <a:pt x="1499" y="4896"/>
                    <a:pt x="1446" y="4891"/>
                    <a:pt x="1394" y="4879"/>
                  </a:cubicBezTo>
                  <a:cubicBezTo>
                    <a:pt x="1144" y="4653"/>
                    <a:pt x="906" y="4415"/>
                    <a:pt x="656" y="4177"/>
                  </a:cubicBezTo>
                  <a:cubicBezTo>
                    <a:pt x="667" y="3951"/>
                    <a:pt x="727" y="3736"/>
                    <a:pt x="798" y="3522"/>
                  </a:cubicBezTo>
                  <a:cubicBezTo>
                    <a:pt x="894" y="3189"/>
                    <a:pt x="1037" y="2855"/>
                    <a:pt x="1168" y="2534"/>
                  </a:cubicBezTo>
                  <a:cubicBezTo>
                    <a:pt x="1465" y="1796"/>
                    <a:pt x="1822" y="1093"/>
                    <a:pt x="2227" y="414"/>
                  </a:cubicBezTo>
                  <a:cubicBezTo>
                    <a:pt x="2352" y="199"/>
                    <a:pt x="2158" y="1"/>
                    <a:pt x="19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 rot="-2345274">
              <a:off x="-21411" y="3651721"/>
              <a:ext cx="655347" cy="333912"/>
            </a:xfrm>
            <a:custGeom>
              <a:avLst/>
              <a:gdLst/>
              <a:ahLst/>
              <a:cxnLst/>
              <a:rect l="l" t="t" r="r" b="b"/>
              <a:pathLst>
                <a:path w="6041" h="3078" extrusionOk="0">
                  <a:moveTo>
                    <a:pt x="5677" y="0"/>
                  </a:moveTo>
                  <a:cubicBezTo>
                    <a:pt x="5597" y="0"/>
                    <a:pt x="5520" y="42"/>
                    <a:pt x="5475" y="144"/>
                  </a:cubicBezTo>
                  <a:cubicBezTo>
                    <a:pt x="5153" y="894"/>
                    <a:pt x="4129" y="1644"/>
                    <a:pt x="3439" y="2037"/>
                  </a:cubicBezTo>
                  <a:cubicBezTo>
                    <a:pt x="2912" y="2327"/>
                    <a:pt x="2351" y="2518"/>
                    <a:pt x="1790" y="2518"/>
                  </a:cubicBezTo>
                  <a:cubicBezTo>
                    <a:pt x="1362" y="2518"/>
                    <a:pt x="934" y="2407"/>
                    <a:pt x="522" y="2144"/>
                  </a:cubicBezTo>
                  <a:cubicBezTo>
                    <a:pt x="471" y="2110"/>
                    <a:pt x="421" y="2095"/>
                    <a:pt x="375" y="2095"/>
                  </a:cubicBezTo>
                  <a:cubicBezTo>
                    <a:pt x="148" y="2095"/>
                    <a:pt x="0" y="2452"/>
                    <a:pt x="248" y="2620"/>
                  </a:cubicBezTo>
                  <a:cubicBezTo>
                    <a:pt x="738" y="2932"/>
                    <a:pt x="1273" y="3077"/>
                    <a:pt x="1815" y="3077"/>
                  </a:cubicBezTo>
                  <a:cubicBezTo>
                    <a:pt x="2247" y="3077"/>
                    <a:pt x="2683" y="2985"/>
                    <a:pt x="3105" y="2811"/>
                  </a:cubicBezTo>
                  <a:cubicBezTo>
                    <a:pt x="4117" y="2406"/>
                    <a:pt x="5510" y="1430"/>
                    <a:pt x="5951" y="418"/>
                  </a:cubicBezTo>
                  <a:cubicBezTo>
                    <a:pt x="6040" y="198"/>
                    <a:pt x="5851" y="0"/>
                    <a:pt x="5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 rot="-2345274">
              <a:off x="-285336" y="3557961"/>
              <a:ext cx="302343" cy="669667"/>
            </a:xfrm>
            <a:custGeom>
              <a:avLst/>
              <a:gdLst/>
              <a:ahLst/>
              <a:cxnLst/>
              <a:rect l="l" t="t" r="r" b="b"/>
              <a:pathLst>
                <a:path w="2787" h="6173" extrusionOk="0">
                  <a:moveTo>
                    <a:pt x="2058" y="1"/>
                  </a:moveTo>
                  <a:cubicBezTo>
                    <a:pt x="1973" y="1"/>
                    <a:pt x="1889" y="41"/>
                    <a:pt x="1834" y="137"/>
                  </a:cubicBezTo>
                  <a:cubicBezTo>
                    <a:pt x="893" y="1816"/>
                    <a:pt x="0" y="5007"/>
                    <a:pt x="2238" y="6138"/>
                  </a:cubicBezTo>
                  <a:cubicBezTo>
                    <a:pt x="2283" y="6162"/>
                    <a:pt x="2328" y="6173"/>
                    <a:pt x="2370" y="6173"/>
                  </a:cubicBezTo>
                  <a:cubicBezTo>
                    <a:pt x="2618" y="6173"/>
                    <a:pt x="2787" y="5804"/>
                    <a:pt x="2512" y="5661"/>
                  </a:cubicBezTo>
                  <a:cubicBezTo>
                    <a:pt x="572" y="4685"/>
                    <a:pt x="1512" y="1828"/>
                    <a:pt x="2310" y="411"/>
                  </a:cubicBezTo>
                  <a:cubicBezTo>
                    <a:pt x="2433" y="197"/>
                    <a:pt x="2245" y="1"/>
                    <a:pt x="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 rot="-2345274">
              <a:off x="208227" y="3448535"/>
              <a:ext cx="156433" cy="140052"/>
            </a:xfrm>
            <a:custGeom>
              <a:avLst/>
              <a:gdLst/>
              <a:ahLst/>
              <a:cxnLst/>
              <a:rect l="l" t="t" r="r" b="b"/>
              <a:pathLst>
                <a:path w="1442" h="1291" extrusionOk="0">
                  <a:moveTo>
                    <a:pt x="721" y="1"/>
                  </a:moveTo>
                  <a:cubicBezTo>
                    <a:pt x="564" y="1"/>
                    <a:pt x="409" y="57"/>
                    <a:pt x="287" y="179"/>
                  </a:cubicBezTo>
                  <a:lnTo>
                    <a:pt x="251" y="215"/>
                  </a:lnTo>
                  <a:cubicBezTo>
                    <a:pt x="25" y="453"/>
                    <a:pt x="1" y="882"/>
                    <a:pt x="251" y="1108"/>
                  </a:cubicBezTo>
                  <a:cubicBezTo>
                    <a:pt x="377" y="1228"/>
                    <a:pt x="544" y="1291"/>
                    <a:pt x="709" y="1291"/>
                  </a:cubicBezTo>
                  <a:cubicBezTo>
                    <a:pt x="871" y="1291"/>
                    <a:pt x="1032" y="1231"/>
                    <a:pt x="1156" y="1108"/>
                  </a:cubicBezTo>
                  <a:lnTo>
                    <a:pt x="1180" y="1072"/>
                  </a:lnTo>
                  <a:cubicBezTo>
                    <a:pt x="1418" y="846"/>
                    <a:pt x="1442" y="417"/>
                    <a:pt x="1180" y="179"/>
                  </a:cubicBezTo>
                  <a:cubicBezTo>
                    <a:pt x="1051" y="63"/>
                    <a:pt x="886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 rot="-2345274">
              <a:off x="23679" y="3463032"/>
              <a:ext cx="156433" cy="140160"/>
            </a:xfrm>
            <a:custGeom>
              <a:avLst/>
              <a:gdLst/>
              <a:ahLst/>
              <a:cxnLst/>
              <a:rect l="l" t="t" r="r" b="b"/>
              <a:pathLst>
                <a:path w="1442" h="1292" extrusionOk="0">
                  <a:moveTo>
                    <a:pt x="697" y="1"/>
                  </a:moveTo>
                  <a:cubicBezTo>
                    <a:pt x="533" y="1"/>
                    <a:pt x="369" y="60"/>
                    <a:pt x="251" y="184"/>
                  </a:cubicBezTo>
                  <a:cubicBezTo>
                    <a:pt x="25" y="434"/>
                    <a:pt x="1" y="827"/>
                    <a:pt x="251" y="1077"/>
                  </a:cubicBezTo>
                  <a:lnTo>
                    <a:pt x="287" y="1113"/>
                  </a:lnTo>
                  <a:cubicBezTo>
                    <a:pt x="409" y="1228"/>
                    <a:pt x="581" y="1291"/>
                    <a:pt x="750" y="1291"/>
                  </a:cubicBezTo>
                  <a:cubicBezTo>
                    <a:pt x="911" y="1291"/>
                    <a:pt x="1069" y="1234"/>
                    <a:pt x="1180" y="1113"/>
                  </a:cubicBezTo>
                  <a:cubicBezTo>
                    <a:pt x="1418" y="862"/>
                    <a:pt x="1442" y="458"/>
                    <a:pt x="1180" y="220"/>
                  </a:cubicBezTo>
                  <a:lnTo>
                    <a:pt x="1156" y="184"/>
                  </a:lnTo>
                  <a:cubicBezTo>
                    <a:pt x="1035" y="63"/>
                    <a:pt x="866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 rot="-2345274">
              <a:off x="-171850" y="3485761"/>
              <a:ext cx="177045" cy="138316"/>
            </a:xfrm>
            <a:custGeom>
              <a:avLst/>
              <a:gdLst/>
              <a:ahLst/>
              <a:cxnLst/>
              <a:rect l="l" t="t" r="r" b="b"/>
              <a:pathLst>
                <a:path w="1632" h="1275" extrusionOk="0">
                  <a:moveTo>
                    <a:pt x="810" y="0"/>
                  </a:moveTo>
                  <a:cubicBezTo>
                    <a:pt x="0" y="0"/>
                    <a:pt x="0" y="1274"/>
                    <a:pt x="810" y="1274"/>
                  </a:cubicBezTo>
                  <a:cubicBezTo>
                    <a:pt x="1631" y="1274"/>
                    <a:pt x="1631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 rot="-2345274">
              <a:off x="375369" y="3447732"/>
              <a:ext cx="147320" cy="138316"/>
            </a:xfrm>
            <a:custGeom>
              <a:avLst/>
              <a:gdLst/>
              <a:ahLst/>
              <a:cxnLst/>
              <a:rect l="l" t="t" r="r" b="b"/>
              <a:pathLst>
                <a:path w="1358" h="1275" extrusionOk="0">
                  <a:moveTo>
                    <a:pt x="643" y="0"/>
                  </a:moveTo>
                  <a:cubicBezTo>
                    <a:pt x="310" y="0"/>
                    <a:pt x="0" y="298"/>
                    <a:pt x="12" y="631"/>
                  </a:cubicBezTo>
                  <a:cubicBezTo>
                    <a:pt x="24" y="977"/>
                    <a:pt x="298" y="1274"/>
                    <a:pt x="643" y="1274"/>
                  </a:cubicBezTo>
                  <a:lnTo>
                    <a:pt x="715" y="1274"/>
                  </a:lnTo>
                  <a:cubicBezTo>
                    <a:pt x="1048" y="1274"/>
                    <a:pt x="1358" y="977"/>
                    <a:pt x="1346" y="631"/>
                  </a:cubicBezTo>
                  <a:cubicBezTo>
                    <a:pt x="1334" y="298"/>
                    <a:pt x="1072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 rot="-2345274">
              <a:off x="-346128" y="3523053"/>
              <a:ext cx="153829" cy="138750"/>
            </a:xfrm>
            <a:custGeom>
              <a:avLst/>
              <a:gdLst/>
              <a:ahLst/>
              <a:cxnLst/>
              <a:rect l="l" t="t" r="r" b="b"/>
              <a:pathLst>
                <a:path w="1418" h="1279" extrusionOk="0">
                  <a:moveTo>
                    <a:pt x="697" y="0"/>
                  </a:moveTo>
                  <a:cubicBezTo>
                    <a:pt x="532" y="0"/>
                    <a:pt x="368" y="60"/>
                    <a:pt x="251" y="183"/>
                  </a:cubicBezTo>
                  <a:cubicBezTo>
                    <a:pt x="24" y="433"/>
                    <a:pt x="0" y="826"/>
                    <a:pt x="251" y="1076"/>
                  </a:cubicBezTo>
                  <a:lnTo>
                    <a:pt x="274" y="1100"/>
                  </a:lnTo>
                  <a:cubicBezTo>
                    <a:pt x="396" y="1216"/>
                    <a:pt x="568" y="1279"/>
                    <a:pt x="738" y="1279"/>
                  </a:cubicBezTo>
                  <a:cubicBezTo>
                    <a:pt x="899" y="1279"/>
                    <a:pt x="1057" y="1222"/>
                    <a:pt x="1167" y="1100"/>
                  </a:cubicBezTo>
                  <a:cubicBezTo>
                    <a:pt x="1394" y="850"/>
                    <a:pt x="1417" y="445"/>
                    <a:pt x="1167" y="195"/>
                  </a:cubicBezTo>
                  <a:lnTo>
                    <a:pt x="1155" y="183"/>
                  </a:lnTo>
                  <a:cubicBezTo>
                    <a:pt x="1035" y="63"/>
                    <a:pt x="866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6"/>
          <p:cNvGrpSpPr/>
          <p:nvPr/>
        </p:nvGrpSpPr>
        <p:grpSpPr>
          <a:xfrm>
            <a:off x="8292557" y="3424549"/>
            <a:ext cx="1651425" cy="1812015"/>
            <a:chOff x="8351082" y="1613174"/>
            <a:chExt cx="1651425" cy="1812015"/>
          </a:xfrm>
        </p:grpSpPr>
        <p:sp>
          <p:nvSpPr>
            <p:cNvPr id="405" name="Google Shape;405;p6"/>
            <p:cNvSpPr/>
            <p:nvPr/>
          </p:nvSpPr>
          <p:spPr>
            <a:xfrm rot="2345274" flipH="1">
              <a:off x="8581004" y="2026181"/>
              <a:ext cx="1191580" cy="1152309"/>
            </a:xfrm>
            <a:custGeom>
              <a:avLst/>
              <a:gdLst/>
              <a:ahLst/>
              <a:cxnLst/>
              <a:rect l="l" t="t" r="r" b="b"/>
              <a:pathLst>
                <a:path w="10984" h="10622" extrusionOk="0">
                  <a:moveTo>
                    <a:pt x="10601" y="1"/>
                  </a:moveTo>
                  <a:cubicBezTo>
                    <a:pt x="10519" y="1"/>
                    <a:pt x="10437" y="38"/>
                    <a:pt x="10383" y="129"/>
                  </a:cubicBezTo>
                  <a:cubicBezTo>
                    <a:pt x="7930" y="4308"/>
                    <a:pt x="4477" y="7713"/>
                    <a:pt x="263" y="10106"/>
                  </a:cubicBezTo>
                  <a:cubicBezTo>
                    <a:pt x="0" y="10257"/>
                    <a:pt x="165" y="10622"/>
                    <a:pt x="409" y="10622"/>
                  </a:cubicBezTo>
                  <a:cubicBezTo>
                    <a:pt x="454" y="10622"/>
                    <a:pt x="501" y="10610"/>
                    <a:pt x="548" y="10582"/>
                  </a:cubicBezTo>
                  <a:cubicBezTo>
                    <a:pt x="4823" y="8142"/>
                    <a:pt x="8359" y="4653"/>
                    <a:pt x="10859" y="415"/>
                  </a:cubicBezTo>
                  <a:cubicBezTo>
                    <a:pt x="10983" y="199"/>
                    <a:pt x="10790" y="1"/>
                    <a:pt x="10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 rot="2345274" flipH="1">
              <a:off x="8774366" y="1720946"/>
              <a:ext cx="553699" cy="596766"/>
            </a:xfrm>
            <a:custGeom>
              <a:avLst/>
              <a:gdLst/>
              <a:ahLst/>
              <a:cxnLst/>
              <a:rect l="l" t="t" r="r" b="b"/>
              <a:pathLst>
                <a:path w="5104" h="5501" extrusionOk="0">
                  <a:moveTo>
                    <a:pt x="1969" y="1"/>
                  </a:moveTo>
                  <a:cubicBezTo>
                    <a:pt x="1887" y="1"/>
                    <a:pt x="1805" y="38"/>
                    <a:pt x="1751" y="129"/>
                  </a:cubicBezTo>
                  <a:cubicBezTo>
                    <a:pt x="1144" y="1176"/>
                    <a:pt x="560" y="2319"/>
                    <a:pt x="227" y="3498"/>
                  </a:cubicBezTo>
                  <a:cubicBezTo>
                    <a:pt x="60" y="4105"/>
                    <a:pt x="1" y="4844"/>
                    <a:pt x="596" y="5236"/>
                  </a:cubicBezTo>
                  <a:cubicBezTo>
                    <a:pt x="875" y="5420"/>
                    <a:pt x="1154" y="5500"/>
                    <a:pt x="1430" y="5500"/>
                  </a:cubicBezTo>
                  <a:cubicBezTo>
                    <a:pt x="2901" y="5500"/>
                    <a:pt x="4260" y="3216"/>
                    <a:pt x="4942" y="2343"/>
                  </a:cubicBezTo>
                  <a:cubicBezTo>
                    <a:pt x="5103" y="2137"/>
                    <a:pt x="4927" y="1863"/>
                    <a:pt x="4733" y="1863"/>
                  </a:cubicBezTo>
                  <a:cubicBezTo>
                    <a:pt x="4670" y="1863"/>
                    <a:pt x="4605" y="1892"/>
                    <a:pt x="4549" y="1962"/>
                  </a:cubicBezTo>
                  <a:cubicBezTo>
                    <a:pt x="4120" y="2510"/>
                    <a:pt x="3751" y="3105"/>
                    <a:pt x="3311" y="3629"/>
                  </a:cubicBezTo>
                  <a:cubicBezTo>
                    <a:pt x="2947" y="4069"/>
                    <a:pt x="2208" y="4896"/>
                    <a:pt x="1552" y="4896"/>
                  </a:cubicBezTo>
                  <a:cubicBezTo>
                    <a:pt x="1499" y="4896"/>
                    <a:pt x="1446" y="4891"/>
                    <a:pt x="1394" y="4879"/>
                  </a:cubicBezTo>
                  <a:cubicBezTo>
                    <a:pt x="1144" y="4653"/>
                    <a:pt x="906" y="4415"/>
                    <a:pt x="656" y="4177"/>
                  </a:cubicBezTo>
                  <a:cubicBezTo>
                    <a:pt x="667" y="3951"/>
                    <a:pt x="727" y="3736"/>
                    <a:pt x="798" y="3522"/>
                  </a:cubicBezTo>
                  <a:cubicBezTo>
                    <a:pt x="894" y="3189"/>
                    <a:pt x="1037" y="2855"/>
                    <a:pt x="1168" y="2534"/>
                  </a:cubicBezTo>
                  <a:cubicBezTo>
                    <a:pt x="1465" y="1796"/>
                    <a:pt x="1822" y="1093"/>
                    <a:pt x="2227" y="414"/>
                  </a:cubicBezTo>
                  <a:cubicBezTo>
                    <a:pt x="2352" y="199"/>
                    <a:pt x="2158" y="1"/>
                    <a:pt x="19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 rot="2345274" flipH="1">
              <a:off x="8563252" y="1923496"/>
              <a:ext cx="655347" cy="333912"/>
            </a:xfrm>
            <a:custGeom>
              <a:avLst/>
              <a:gdLst/>
              <a:ahLst/>
              <a:cxnLst/>
              <a:rect l="l" t="t" r="r" b="b"/>
              <a:pathLst>
                <a:path w="6041" h="3078" extrusionOk="0">
                  <a:moveTo>
                    <a:pt x="5677" y="0"/>
                  </a:moveTo>
                  <a:cubicBezTo>
                    <a:pt x="5597" y="0"/>
                    <a:pt x="5520" y="42"/>
                    <a:pt x="5475" y="144"/>
                  </a:cubicBezTo>
                  <a:cubicBezTo>
                    <a:pt x="5153" y="894"/>
                    <a:pt x="4129" y="1644"/>
                    <a:pt x="3439" y="2037"/>
                  </a:cubicBezTo>
                  <a:cubicBezTo>
                    <a:pt x="2912" y="2327"/>
                    <a:pt x="2351" y="2518"/>
                    <a:pt x="1790" y="2518"/>
                  </a:cubicBezTo>
                  <a:cubicBezTo>
                    <a:pt x="1362" y="2518"/>
                    <a:pt x="934" y="2407"/>
                    <a:pt x="522" y="2144"/>
                  </a:cubicBezTo>
                  <a:cubicBezTo>
                    <a:pt x="471" y="2110"/>
                    <a:pt x="421" y="2095"/>
                    <a:pt x="375" y="2095"/>
                  </a:cubicBezTo>
                  <a:cubicBezTo>
                    <a:pt x="148" y="2095"/>
                    <a:pt x="0" y="2452"/>
                    <a:pt x="248" y="2620"/>
                  </a:cubicBezTo>
                  <a:cubicBezTo>
                    <a:pt x="738" y="2932"/>
                    <a:pt x="1273" y="3077"/>
                    <a:pt x="1815" y="3077"/>
                  </a:cubicBezTo>
                  <a:cubicBezTo>
                    <a:pt x="2247" y="3077"/>
                    <a:pt x="2683" y="2985"/>
                    <a:pt x="3105" y="2811"/>
                  </a:cubicBezTo>
                  <a:cubicBezTo>
                    <a:pt x="4117" y="2406"/>
                    <a:pt x="5510" y="1430"/>
                    <a:pt x="5951" y="418"/>
                  </a:cubicBezTo>
                  <a:cubicBezTo>
                    <a:pt x="6040" y="198"/>
                    <a:pt x="5851" y="0"/>
                    <a:pt x="5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 rot="2345274" flipH="1">
              <a:off x="9180181" y="1829736"/>
              <a:ext cx="302343" cy="669667"/>
            </a:xfrm>
            <a:custGeom>
              <a:avLst/>
              <a:gdLst/>
              <a:ahLst/>
              <a:cxnLst/>
              <a:rect l="l" t="t" r="r" b="b"/>
              <a:pathLst>
                <a:path w="2787" h="6173" extrusionOk="0">
                  <a:moveTo>
                    <a:pt x="2058" y="1"/>
                  </a:moveTo>
                  <a:cubicBezTo>
                    <a:pt x="1973" y="1"/>
                    <a:pt x="1889" y="41"/>
                    <a:pt x="1834" y="137"/>
                  </a:cubicBezTo>
                  <a:cubicBezTo>
                    <a:pt x="893" y="1816"/>
                    <a:pt x="0" y="5007"/>
                    <a:pt x="2238" y="6138"/>
                  </a:cubicBezTo>
                  <a:cubicBezTo>
                    <a:pt x="2283" y="6162"/>
                    <a:pt x="2328" y="6173"/>
                    <a:pt x="2370" y="6173"/>
                  </a:cubicBezTo>
                  <a:cubicBezTo>
                    <a:pt x="2618" y="6173"/>
                    <a:pt x="2787" y="5804"/>
                    <a:pt x="2512" y="5661"/>
                  </a:cubicBezTo>
                  <a:cubicBezTo>
                    <a:pt x="572" y="4685"/>
                    <a:pt x="1512" y="1828"/>
                    <a:pt x="2310" y="411"/>
                  </a:cubicBezTo>
                  <a:cubicBezTo>
                    <a:pt x="2433" y="197"/>
                    <a:pt x="2245" y="1"/>
                    <a:pt x="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 rot="2345274" flipH="1">
              <a:off x="8832528" y="1720310"/>
              <a:ext cx="156433" cy="140052"/>
            </a:xfrm>
            <a:custGeom>
              <a:avLst/>
              <a:gdLst/>
              <a:ahLst/>
              <a:cxnLst/>
              <a:rect l="l" t="t" r="r" b="b"/>
              <a:pathLst>
                <a:path w="1442" h="1291" extrusionOk="0">
                  <a:moveTo>
                    <a:pt x="721" y="1"/>
                  </a:moveTo>
                  <a:cubicBezTo>
                    <a:pt x="564" y="1"/>
                    <a:pt x="409" y="57"/>
                    <a:pt x="287" y="179"/>
                  </a:cubicBezTo>
                  <a:lnTo>
                    <a:pt x="251" y="215"/>
                  </a:lnTo>
                  <a:cubicBezTo>
                    <a:pt x="25" y="453"/>
                    <a:pt x="1" y="882"/>
                    <a:pt x="251" y="1108"/>
                  </a:cubicBezTo>
                  <a:cubicBezTo>
                    <a:pt x="377" y="1228"/>
                    <a:pt x="544" y="1291"/>
                    <a:pt x="709" y="1291"/>
                  </a:cubicBezTo>
                  <a:cubicBezTo>
                    <a:pt x="871" y="1291"/>
                    <a:pt x="1032" y="1231"/>
                    <a:pt x="1156" y="1108"/>
                  </a:cubicBezTo>
                  <a:lnTo>
                    <a:pt x="1180" y="1072"/>
                  </a:lnTo>
                  <a:cubicBezTo>
                    <a:pt x="1418" y="846"/>
                    <a:pt x="1442" y="417"/>
                    <a:pt x="1180" y="179"/>
                  </a:cubicBezTo>
                  <a:cubicBezTo>
                    <a:pt x="1051" y="63"/>
                    <a:pt x="886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 rot="2345274" flipH="1">
              <a:off x="9017077" y="1734807"/>
              <a:ext cx="156433" cy="140160"/>
            </a:xfrm>
            <a:custGeom>
              <a:avLst/>
              <a:gdLst/>
              <a:ahLst/>
              <a:cxnLst/>
              <a:rect l="l" t="t" r="r" b="b"/>
              <a:pathLst>
                <a:path w="1442" h="1292" extrusionOk="0">
                  <a:moveTo>
                    <a:pt x="697" y="1"/>
                  </a:moveTo>
                  <a:cubicBezTo>
                    <a:pt x="533" y="1"/>
                    <a:pt x="369" y="60"/>
                    <a:pt x="251" y="184"/>
                  </a:cubicBezTo>
                  <a:cubicBezTo>
                    <a:pt x="25" y="434"/>
                    <a:pt x="1" y="827"/>
                    <a:pt x="251" y="1077"/>
                  </a:cubicBezTo>
                  <a:lnTo>
                    <a:pt x="287" y="1113"/>
                  </a:lnTo>
                  <a:cubicBezTo>
                    <a:pt x="409" y="1228"/>
                    <a:pt x="581" y="1291"/>
                    <a:pt x="750" y="1291"/>
                  </a:cubicBezTo>
                  <a:cubicBezTo>
                    <a:pt x="911" y="1291"/>
                    <a:pt x="1069" y="1234"/>
                    <a:pt x="1180" y="1113"/>
                  </a:cubicBezTo>
                  <a:cubicBezTo>
                    <a:pt x="1418" y="862"/>
                    <a:pt x="1442" y="458"/>
                    <a:pt x="1180" y="220"/>
                  </a:cubicBezTo>
                  <a:lnTo>
                    <a:pt x="1156" y="184"/>
                  </a:lnTo>
                  <a:cubicBezTo>
                    <a:pt x="1035" y="63"/>
                    <a:pt x="866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 rot="2345274" flipH="1">
              <a:off x="9191994" y="1757536"/>
              <a:ext cx="177045" cy="138316"/>
            </a:xfrm>
            <a:custGeom>
              <a:avLst/>
              <a:gdLst/>
              <a:ahLst/>
              <a:cxnLst/>
              <a:rect l="l" t="t" r="r" b="b"/>
              <a:pathLst>
                <a:path w="1632" h="1275" extrusionOk="0">
                  <a:moveTo>
                    <a:pt x="810" y="0"/>
                  </a:moveTo>
                  <a:cubicBezTo>
                    <a:pt x="0" y="0"/>
                    <a:pt x="0" y="1274"/>
                    <a:pt x="810" y="1274"/>
                  </a:cubicBezTo>
                  <a:cubicBezTo>
                    <a:pt x="1631" y="1274"/>
                    <a:pt x="1631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 rot="2345274" flipH="1">
              <a:off x="8674499" y="1719507"/>
              <a:ext cx="147320" cy="138316"/>
            </a:xfrm>
            <a:custGeom>
              <a:avLst/>
              <a:gdLst/>
              <a:ahLst/>
              <a:cxnLst/>
              <a:rect l="l" t="t" r="r" b="b"/>
              <a:pathLst>
                <a:path w="1358" h="1275" extrusionOk="0">
                  <a:moveTo>
                    <a:pt x="643" y="0"/>
                  </a:moveTo>
                  <a:cubicBezTo>
                    <a:pt x="310" y="0"/>
                    <a:pt x="0" y="298"/>
                    <a:pt x="12" y="631"/>
                  </a:cubicBezTo>
                  <a:cubicBezTo>
                    <a:pt x="24" y="977"/>
                    <a:pt x="298" y="1274"/>
                    <a:pt x="643" y="1274"/>
                  </a:cubicBezTo>
                  <a:lnTo>
                    <a:pt x="715" y="1274"/>
                  </a:lnTo>
                  <a:cubicBezTo>
                    <a:pt x="1048" y="1274"/>
                    <a:pt x="1358" y="977"/>
                    <a:pt x="1346" y="631"/>
                  </a:cubicBezTo>
                  <a:cubicBezTo>
                    <a:pt x="1334" y="298"/>
                    <a:pt x="1072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 rot="2345274" flipH="1">
              <a:off x="9389487" y="1794828"/>
              <a:ext cx="153829" cy="138750"/>
            </a:xfrm>
            <a:custGeom>
              <a:avLst/>
              <a:gdLst/>
              <a:ahLst/>
              <a:cxnLst/>
              <a:rect l="l" t="t" r="r" b="b"/>
              <a:pathLst>
                <a:path w="1418" h="1279" extrusionOk="0">
                  <a:moveTo>
                    <a:pt x="697" y="0"/>
                  </a:moveTo>
                  <a:cubicBezTo>
                    <a:pt x="532" y="0"/>
                    <a:pt x="368" y="60"/>
                    <a:pt x="251" y="183"/>
                  </a:cubicBezTo>
                  <a:cubicBezTo>
                    <a:pt x="24" y="433"/>
                    <a:pt x="0" y="826"/>
                    <a:pt x="251" y="1076"/>
                  </a:cubicBezTo>
                  <a:lnTo>
                    <a:pt x="274" y="1100"/>
                  </a:lnTo>
                  <a:cubicBezTo>
                    <a:pt x="396" y="1216"/>
                    <a:pt x="568" y="1279"/>
                    <a:pt x="738" y="1279"/>
                  </a:cubicBezTo>
                  <a:cubicBezTo>
                    <a:pt x="899" y="1279"/>
                    <a:pt x="1057" y="1222"/>
                    <a:pt x="1167" y="1100"/>
                  </a:cubicBezTo>
                  <a:cubicBezTo>
                    <a:pt x="1394" y="850"/>
                    <a:pt x="1417" y="445"/>
                    <a:pt x="1167" y="195"/>
                  </a:cubicBezTo>
                  <a:lnTo>
                    <a:pt x="1155" y="183"/>
                  </a:lnTo>
                  <a:cubicBezTo>
                    <a:pt x="1035" y="63"/>
                    <a:pt x="866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"/>
          <p:cNvSpPr/>
          <p:nvPr/>
        </p:nvSpPr>
        <p:spPr>
          <a:xfrm rot="10800000" flipH="1">
            <a:off x="-67" y="-19322"/>
            <a:ext cx="9168092" cy="3410225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7"/>
          <p:cNvSpPr txBox="1">
            <a:spLocks noGrp="1"/>
          </p:cNvSpPr>
          <p:nvPr>
            <p:ph type="body" idx="1"/>
          </p:nvPr>
        </p:nvSpPr>
        <p:spPr>
          <a:xfrm>
            <a:off x="720000" y="1247775"/>
            <a:ext cx="61857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417" name="Google Shape;417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"/>
          <p:cNvSpPr/>
          <p:nvPr/>
        </p:nvSpPr>
        <p:spPr>
          <a:xfrm>
            <a:off x="8820524" y="2485691"/>
            <a:ext cx="172123" cy="172123"/>
          </a:xfrm>
          <a:custGeom>
            <a:avLst/>
            <a:gdLst/>
            <a:ahLst/>
            <a:cxnLst/>
            <a:rect l="l" t="t" r="r" b="b"/>
            <a:pathLst>
              <a:path w="2680" h="2680" extrusionOk="0">
                <a:moveTo>
                  <a:pt x="1346" y="0"/>
                </a:moveTo>
                <a:lnTo>
                  <a:pt x="870" y="869"/>
                </a:lnTo>
                <a:lnTo>
                  <a:pt x="1" y="1346"/>
                </a:lnTo>
                <a:lnTo>
                  <a:pt x="870" y="1822"/>
                </a:lnTo>
                <a:lnTo>
                  <a:pt x="1346" y="2679"/>
                </a:lnTo>
                <a:lnTo>
                  <a:pt x="1822" y="1822"/>
                </a:lnTo>
                <a:lnTo>
                  <a:pt x="2680" y="1346"/>
                </a:lnTo>
                <a:lnTo>
                  <a:pt x="1822" y="869"/>
                </a:lnTo>
                <a:lnTo>
                  <a:pt x="134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7"/>
          <p:cNvSpPr/>
          <p:nvPr/>
        </p:nvSpPr>
        <p:spPr>
          <a:xfrm>
            <a:off x="6573944" y="494280"/>
            <a:ext cx="91681" cy="91586"/>
          </a:xfrm>
          <a:custGeom>
            <a:avLst/>
            <a:gdLst/>
            <a:ahLst/>
            <a:cxnLst/>
            <a:rect l="l" t="t" r="r" b="b"/>
            <a:pathLst>
              <a:path w="966" h="965" extrusionOk="0">
                <a:moveTo>
                  <a:pt x="489" y="0"/>
                </a:moveTo>
                <a:cubicBezTo>
                  <a:pt x="215" y="0"/>
                  <a:pt x="1" y="214"/>
                  <a:pt x="1" y="476"/>
                </a:cubicBezTo>
                <a:cubicBezTo>
                  <a:pt x="1" y="750"/>
                  <a:pt x="215" y="964"/>
                  <a:pt x="489" y="964"/>
                </a:cubicBezTo>
                <a:cubicBezTo>
                  <a:pt x="751" y="964"/>
                  <a:pt x="965" y="750"/>
                  <a:pt x="965" y="476"/>
                </a:cubicBezTo>
                <a:cubicBezTo>
                  <a:pt x="965" y="214"/>
                  <a:pt x="751" y="0"/>
                  <a:pt x="4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"/>
          <p:cNvSpPr/>
          <p:nvPr/>
        </p:nvSpPr>
        <p:spPr>
          <a:xfrm>
            <a:off x="8038380" y="1265427"/>
            <a:ext cx="91600" cy="92915"/>
          </a:xfrm>
          <a:custGeom>
            <a:avLst/>
            <a:gdLst/>
            <a:ahLst/>
            <a:cxnLst/>
            <a:rect l="l" t="t" r="r" b="b"/>
            <a:pathLst>
              <a:path w="953" h="966" extrusionOk="0">
                <a:moveTo>
                  <a:pt x="477" y="1"/>
                </a:moveTo>
                <a:cubicBezTo>
                  <a:pt x="215" y="1"/>
                  <a:pt x="0" y="215"/>
                  <a:pt x="0" y="477"/>
                </a:cubicBezTo>
                <a:cubicBezTo>
                  <a:pt x="0" y="739"/>
                  <a:pt x="215" y="965"/>
                  <a:pt x="477" y="965"/>
                </a:cubicBezTo>
                <a:cubicBezTo>
                  <a:pt x="739" y="965"/>
                  <a:pt x="953" y="739"/>
                  <a:pt x="953" y="477"/>
                </a:cubicBezTo>
                <a:cubicBezTo>
                  <a:pt x="953" y="215"/>
                  <a:pt x="739" y="1"/>
                  <a:pt x="4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7"/>
          <p:cNvSpPr/>
          <p:nvPr/>
        </p:nvSpPr>
        <p:spPr>
          <a:xfrm>
            <a:off x="8176384" y="2040134"/>
            <a:ext cx="91586" cy="91681"/>
          </a:xfrm>
          <a:custGeom>
            <a:avLst/>
            <a:gdLst/>
            <a:ahLst/>
            <a:cxnLst/>
            <a:rect l="l" t="t" r="r" b="b"/>
            <a:pathLst>
              <a:path w="965" h="966" extrusionOk="0">
                <a:moveTo>
                  <a:pt x="488" y="1"/>
                </a:moveTo>
                <a:cubicBezTo>
                  <a:pt x="215" y="1"/>
                  <a:pt x="0" y="215"/>
                  <a:pt x="0" y="477"/>
                </a:cubicBezTo>
                <a:cubicBezTo>
                  <a:pt x="0" y="751"/>
                  <a:pt x="215" y="965"/>
                  <a:pt x="488" y="965"/>
                </a:cubicBezTo>
                <a:cubicBezTo>
                  <a:pt x="750" y="965"/>
                  <a:pt x="965" y="751"/>
                  <a:pt x="965" y="477"/>
                </a:cubicBezTo>
                <a:cubicBezTo>
                  <a:pt x="965" y="215"/>
                  <a:pt x="750" y="1"/>
                  <a:pt x="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7"/>
          <p:cNvSpPr/>
          <p:nvPr/>
        </p:nvSpPr>
        <p:spPr>
          <a:xfrm>
            <a:off x="6787582" y="1071702"/>
            <a:ext cx="45271" cy="46410"/>
          </a:xfrm>
          <a:custGeom>
            <a:avLst/>
            <a:gdLst/>
            <a:ahLst/>
            <a:cxnLst/>
            <a:rect l="l" t="t" r="r" b="b"/>
            <a:pathLst>
              <a:path w="477" h="489" extrusionOk="0">
                <a:moveTo>
                  <a:pt x="238" y="0"/>
                </a:moveTo>
                <a:cubicBezTo>
                  <a:pt x="107" y="0"/>
                  <a:pt x="0" y="107"/>
                  <a:pt x="0" y="238"/>
                </a:cubicBezTo>
                <a:cubicBezTo>
                  <a:pt x="0" y="381"/>
                  <a:pt x="107" y="488"/>
                  <a:pt x="238" y="488"/>
                </a:cubicBezTo>
                <a:cubicBezTo>
                  <a:pt x="369" y="488"/>
                  <a:pt x="476" y="381"/>
                  <a:pt x="476" y="238"/>
                </a:cubicBezTo>
                <a:cubicBezTo>
                  <a:pt x="476" y="107"/>
                  <a:pt x="369" y="0"/>
                  <a:pt x="2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7"/>
          <p:cNvSpPr/>
          <p:nvPr/>
        </p:nvSpPr>
        <p:spPr>
          <a:xfrm>
            <a:off x="5450706" y="669386"/>
            <a:ext cx="46505" cy="45271"/>
          </a:xfrm>
          <a:custGeom>
            <a:avLst/>
            <a:gdLst/>
            <a:ahLst/>
            <a:cxnLst/>
            <a:rect l="l" t="t" r="r" b="b"/>
            <a:pathLst>
              <a:path w="490" h="477" extrusionOk="0">
                <a:moveTo>
                  <a:pt x="239" y="1"/>
                </a:moveTo>
                <a:cubicBezTo>
                  <a:pt x="108" y="1"/>
                  <a:pt x="1" y="108"/>
                  <a:pt x="1" y="239"/>
                </a:cubicBezTo>
                <a:cubicBezTo>
                  <a:pt x="1" y="370"/>
                  <a:pt x="108" y="477"/>
                  <a:pt x="239" y="477"/>
                </a:cubicBezTo>
                <a:cubicBezTo>
                  <a:pt x="382" y="477"/>
                  <a:pt x="489" y="370"/>
                  <a:pt x="489" y="239"/>
                </a:cubicBezTo>
                <a:cubicBezTo>
                  <a:pt x="489" y="108"/>
                  <a:pt x="382" y="1"/>
                  <a:pt x="2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7"/>
          <p:cNvSpPr/>
          <p:nvPr/>
        </p:nvSpPr>
        <p:spPr>
          <a:xfrm>
            <a:off x="8727619" y="1289260"/>
            <a:ext cx="45271" cy="45271"/>
          </a:xfrm>
          <a:custGeom>
            <a:avLst/>
            <a:gdLst/>
            <a:ahLst/>
            <a:cxnLst/>
            <a:rect l="l" t="t" r="r" b="b"/>
            <a:pathLst>
              <a:path w="477" h="477" extrusionOk="0">
                <a:moveTo>
                  <a:pt x="238" y="1"/>
                </a:moveTo>
                <a:cubicBezTo>
                  <a:pt x="107" y="1"/>
                  <a:pt x="0" y="108"/>
                  <a:pt x="0" y="239"/>
                </a:cubicBezTo>
                <a:cubicBezTo>
                  <a:pt x="0" y="370"/>
                  <a:pt x="107" y="477"/>
                  <a:pt x="238" y="477"/>
                </a:cubicBezTo>
                <a:cubicBezTo>
                  <a:pt x="369" y="477"/>
                  <a:pt x="476" y="370"/>
                  <a:pt x="476" y="239"/>
                </a:cubicBezTo>
                <a:cubicBezTo>
                  <a:pt x="476" y="108"/>
                  <a:pt x="369" y="1"/>
                  <a:pt x="2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7"/>
          <p:cNvSpPr/>
          <p:nvPr/>
        </p:nvSpPr>
        <p:spPr>
          <a:xfrm>
            <a:off x="7413597" y="653536"/>
            <a:ext cx="46410" cy="46410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38" y="1"/>
                </a:moveTo>
                <a:cubicBezTo>
                  <a:pt x="107" y="1"/>
                  <a:pt x="0" y="108"/>
                  <a:pt x="0" y="239"/>
                </a:cubicBezTo>
                <a:cubicBezTo>
                  <a:pt x="0" y="382"/>
                  <a:pt x="107" y="489"/>
                  <a:pt x="238" y="489"/>
                </a:cubicBezTo>
                <a:cubicBezTo>
                  <a:pt x="381" y="489"/>
                  <a:pt x="488" y="382"/>
                  <a:pt x="488" y="239"/>
                </a:cubicBezTo>
                <a:cubicBezTo>
                  <a:pt x="488" y="108"/>
                  <a:pt x="381" y="1"/>
                  <a:pt x="2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7"/>
          <p:cNvSpPr/>
          <p:nvPr/>
        </p:nvSpPr>
        <p:spPr>
          <a:xfrm>
            <a:off x="8129964" y="561628"/>
            <a:ext cx="46410" cy="45271"/>
          </a:xfrm>
          <a:custGeom>
            <a:avLst/>
            <a:gdLst/>
            <a:ahLst/>
            <a:cxnLst/>
            <a:rect l="l" t="t" r="r" b="b"/>
            <a:pathLst>
              <a:path w="489" h="477" extrusionOk="0">
                <a:moveTo>
                  <a:pt x="251" y="0"/>
                </a:moveTo>
                <a:cubicBezTo>
                  <a:pt x="108" y="0"/>
                  <a:pt x="1" y="107"/>
                  <a:pt x="1" y="238"/>
                </a:cubicBezTo>
                <a:cubicBezTo>
                  <a:pt x="1" y="369"/>
                  <a:pt x="120" y="476"/>
                  <a:pt x="251" y="476"/>
                </a:cubicBezTo>
                <a:cubicBezTo>
                  <a:pt x="382" y="476"/>
                  <a:pt x="489" y="369"/>
                  <a:pt x="489" y="238"/>
                </a:cubicBezTo>
                <a:cubicBezTo>
                  <a:pt x="489" y="107"/>
                  <a:pt x="382" y="0"/>
                  <a:pt x="2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7"/>
          <p:cNvSpPr/>
          <p:nvPr/>
        </p:nvSpPr>
        <p:spPr>
          <a:xfrm>
            <a:off x="8093110" y="2657835"/>
            <a:ext cx="258124" cy="258124"/>
          </a:xfrm>
          <a:custGeom>
            <a:avLst/>
            <a:gdLst/>
            <a:ahLst/>
            <a:cxnLst/>
            <a:rect l="l" t="t" r="r" b="b"/>
            <a:pathLst>
              <a:path w="2680" h="2680" extrusionOk="0">
                <a:moveTo>
                  <a:pt x="1346" y="0"/>
                </a:moveTo>
                <a:lnTo>
                  <a:pt x="870" y="869"/>
                </a:lnTo>
                <a:lnTo>
                  <a:pt x="1" y="1346"/>
                </a:lnTo>
                <a:lnTo>
                  <a:pt x="870" y="1822"/>
                </a:lnTo>
                <a:lnTo>
                  <a:pt x="1346" y="2679"/>
                </a:lnTo>
                <a:lnTo>
                  <a:pt x="1822" y="1822"/>
                </a:lnTo>
                <a:lnTo>
                  <a:pt x="2680" y="1346"/>
                </a:lnTo>
                <a:lnTo>
                  <a:pt x="1822" y="869"/>
                </a:lnTo>
                <a:lnTo>
                  <a:pt x="13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" name="Google Shape;428;p7"/>
          <p:cNvGrpSpPr/>
          <p:nvPr/>
        </p:nvGrpSpPr>
        <p:grpSpPr>
          <a:xfrm>
            <a:off x="7071076" y="3005125"/>
            <a:ext cx="2270740" cy="2346070"/>
            <a:chOff x="7071076" y="3005125"/>
            <a:chExt cx="2270740" cy="2346070"/>
          </a:xfrm>
        </p:grpSpPr>
        <p:sp>
          <p:nvSpPr>
            <p:cNvPr id="429" name="Google Shape;429;p7"/>
            <p:cNvSpPr/>
            <p:nvPr/>
          </p:nvSpPr>
          <p:spPr>
            <a:xfrm>
              <a:off x="7274112" y="3986976"/>
              <a:ext cx="1259222" cy="832643"/>
            </a:xfrm>
            <a:custGeom>
              <a:avLst/>
              <a:gdLst/>
              <a:ahLst/>
              <a:cxnLst/>
              <a:rect l="l" t="t" r="r" b="b"/>
              <a:pathLst>
                <a:path w="13074" h="8645" extrusionOk="0">
                  <a:moveTo>
                    <a:pt x="11776" y="1"/>
                  </a:moveTo>
                  <a:lnTo>
                    <a:pt x="8156" y="1310"/>
                  </a:lnTo>
                  <a:cubicBezTo>
                    <a:pt x="8478" y="2227"/>
                    <a:pt x="8740" y="3846"/>
                    <a:pt x="8382" y="4501"/>
                  </a:cubicBezTo>
                  <a:cubicBezTo>
                    <a:pt x="8347" y="4573"/>
                    <a:pt x="8299" y="4680"/>
                    <a:pt x="8025" y="4739"/>
                  </a:cubicBezTo>
                  <a:cubicBezTo>
                    <a:pt x="7888" y="4773"/>
                    <a:pt x="7745" y="4789"/>
                    <a:pt x="7597" y="4789"/>
                  </a:cubicBezTo>
                  <a:cubicBezTo>
                    <a:pt x="5983" y="4789"/>
                    <a:pt x="3802" y="2896"/>
                    <a:pt x="2929" y="1882"/>
                  </a:cubicBezTo>
                  <a:lnTo>
                    <a:pt x="0" y="4394"/>
                  </a:lnTo>
                  <a:cubicBezTo>
                    <a:pt x="417" y="4870"/>
                    <a:pt x="3763" y="8645"/>
                    <a:pt x="7608" y="8645"/>
                  </a:cubicBezTo>
                  <a:cubicBezTo>
                    <a:pt x="8049" y="8645"/>
                    <a:pt x="8501" y="8597"/>
                    <a:pt x="8954" y="8478"/>
                  </a:cubicBezTo>
                  <a:cubicBezTo>
                    <a:pt x="10216" y="8168"/>
                    <a:pt x="11192" y="7418"/>
                    <a:pt x="11788" y="6311"/>
                  </a:cubicBezTo>
                  <a:cubicBezTo>
                    <a:pt x="13073" y="3894"/>
                    <a:pt x="12002" y="632"/>
                    <a:pt x="11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7939181" y="4142912"/>
              <a:ext cx="1402635" cy="934737"/>
            </a:xfrm>
            <a:custGeom>
              <a:avLst/>
              <a:gdLst/>
              <a:ahLst/>
              <a:cxnLst/>
              <a:rect l="l" t="t" r="r" b="b"/>
              <a:pathLst>
                <a:path w="14563" h="9705" extrusionOk="0">
                  <a:moveTo>
                    <a:pt x="11050" y="1"/>
                  </a:moveTo>
                  <a:lnTo>
                    <a:pt x="465" y="2727"/>
                  </a:lnTo>
                  <a:cubicBezTo>
                    <a:pt x="1" y="9026"/>
                    <a:pt x="2263" y="9704"/>
                    <a:pt x="2263" y="9704"/>
                  </a:cubicBezTo>
                  <a:lnTo>
                    <a:pt x="12848" y="6978"/>
                  </a:lnTo>
                  <a:cubicBezTo>
                    <a:pt x="12848" y="6978"/>
                    <a:pt x="14562" y="6156"/>
                    <a:pt x="11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8071135" y="4794301"/>
              <a:ext cx="1232832" cy="556893"/>
            </a:xfrm>
            <a:custGeom>
              <a:avLst/>
              <a:gdLst/>
              <a:ahLst/>
              <a:cxnLst/>
              <a:rect l="l" t="t" r="r" b="b"/>
              <a:pathLst>
                <a:path w="12800" h="5782" extrusionOk="0">
                  <a:moveTo>
                    <a:pt x="12299" y="1"/>
                  </a:moveTo>
                  <a:lnTo>
                    <a:pt x="0" y="3168"/>
                  </a:lnTo>
                  <a:cubicBezTo>
                    <a:pt x="459" y="4924"/>
                    <a:pt x="1439" y="5782"/>
                    <a:pt x="3516" y="5782"/>
                  </a:cubicBezTo>
                  <a:cubicBezTo>
                    <a:pt x="4564" y="5782"/>
                    <a:pt x="5891" y="5563"/>
                    <a:pt x="7573" y="5132"/>
                  </a:cubicBezTo>
                  <a:cubicBezTo>
                    <a:pt x="12573" y="3834"/>
                    <a:pt x="12799" y="1929"/>
                    <a:pt x="12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006891" y="4543204"/>
              <a:ext cx="1272995" cy="646852"/>
            </a:xfrm>
            <a:custGeom>
              <a:avLst/>
              <a:gdLst/>
              <a:ahLst/>
              <a:cxnLst/>
              <a:rect l="l" t="t" r="r" b="b"/>
              <a:pathLst>
                <a:path w="13217" h="6716" extrusionOk="0">
                  <a:moveTo>
                    <a:pt x="12300" y="0"/>
                  </a:moveTo>
                  <a:lnTo>
                    <a:pt x="0" y="3179"/>
                  </a:lnTo>
                  <a:lnTo>
                    <a:pt x="917" y="6715"/>
                  </a:lnTo>
                  <a:lnTo>
                    <a:pt x="13216" y="3548"/>
                  </a:lnTo>
                  <a:lnTo>
                    <a:pt x="123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8436947" y="4627866"/>
              <a:ext cx="503535" cy="454992"/>
            </a:xfrm>
            <a:custGeom>
              <a:avLst/>
              <a:gdLst/>
              <a:ahLst/>
              <a:cxnLst/>
              <a:rect l="l" t="t" r="r" b="b"/>
              <a:pathLst>
                <a:path w="5228" h="4724" extrusionOk="0">
                  <a:moveTo>
                    <a:pt x="2609" y="0"/>
                  </a:moveTo>
                  <a:cubicBezTo>
                    <a:pt x="2416" y="0"/>
                    <a:pt x="2220" y="24"/>
                    <a:pt x="2024" y="74"/>
                  </a:cubicBezTo>
                  <a:cubicBezTo>
                    <a:pt x="762" y="407"/>
                    <a:pt x="0" y="1693"/>
                    <a:pt x="334" y="2955"/>
                  </a:cubicBezTo>
                  <a:cubicBezTo>
                    <a:pt x="604" y="4016"/>
                    <a:pt x="1556" y="4724"/>
                    <a:pt x="2603" y="4724"/>
                  </a:cubicBezTo>
                  <a:cubicBezTo>
                    <a:pt x="2801" y="4724"/>
                    <a:pt x="3002" y="4699"/>
                    <a:pt x="3203" y="4646"/>
                  </a:cubicBezTo>
                  <a:cubicBezTo>
                    <a:pt x="4465" y="4324"/>
                    <a:pt x="5227" y="3038"/>
                    <a:pt x="4906" y="1776"/>
                  </a:cubicBezTo>
                  <a:cubicBezTo>
                    <a:pt x="4624" y="710"/>
                    <a:pt x="3662" y="0"/>
                    <a:pt x="2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8512652" y="4687583"/>
              <a:ext cx="346349" cy="325159"/>
            </a:xfrm>
            <a:custGeom>
              <a:avLst/>
              <a:gdLst/>
              <a:ahLst/>
              <a:cxnLst/>
              <a:rect l="l" t="t" r="r" b="b"/>
              <a:pathLst>
                <a:path w="3596" h="3376" extrusionOk="0">
                  <a:moveTo>
                    <a:pt x="1768" y="0"/>
                  </a:moveTo>
                  <a:cubicBezTo>
                    <a:pt x="1637" y="0"/>
                    <a:pt x="1503" y="16"/>
                    <a:pt x="1369" y="49"/>
                  </a:cubicBezTo>
                  <a:cubicBezTo>
                    <a:pt x="512" y="275"/>
                    <a:pt x="0" y="1144"/>
                    <a:pt x="214" y="2013"/>
                  </a:cubicBezTo>
                  <a:lnTo>
                    <a:pt x="262" y="2168"/>
                  </a:lnTo>
                  <a:cubicBezTo>
                    <a:pt x="443" y="2890"/>
                    <a:pt x="1096" y="3376"/>
                    <a:pt x="1810" y="3376"/>
                  </a:cubicBezTo>
                  <a:cubicBezTo>
                    <a:pt x="1944" y="3376"/>
                    <a:pt x="2079" y="3359"/>
                    <a:pt x="2215" y="3323"/>
                  </a:cubicBezTo>
                  <a:cubicBezTo>
                    <a:pt x="3072" y="3109"/>
                    <a:pt x="3596" y="2228"/>
                    <a:pt x="3370" y="1371"/>
                  </a:cubicBezTo>
                  <a:lnTo>
                    <a:pt x="3334" y="1204"/>
                  </a:lnTo>
                  <a:cubicBezTo>
                    <a:pt x="3142" y="478"/>
                    <a:pt x="2491" y="0"/>
                    <a:pt x="1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120449" y="3005125"/>
              <a:ext cx="1125056" cy="1037024"/>
            </a:xfrm>
            <a:custGeom>
              <a:avLst/>
              <a:gdLst/>
              <a:ahLst/>
              <a:cxnLst/>
              <a:rect l="l" t="t" r="r" b="b"/>
              <a:pathLst>
                <a:path w="11681" h="10767" extrusionOk="0">
                  <a:moveTo>
                    <a:pt x="3932" y="1"/>
                  </a:moveTo>
                  <a:cubicBezTo>
                    <a:pt x="2413" y="1"/>
                    <a:pt x="963" y="286"/>
                    <a:pt x="0" y="586"/>
                  </a:cubicBezTo>
                  <a:lnTo>
                    <a:pt x="6477" y="5337"/>
                  </a:lnTo>
                  <a:lnTo>
                    <a:pt x="10501" y="10766"/>
                  </a:lnTo>
                  <a:lnTo>
                    <a:pt x="10763" y="10683"/>
                  </a:lnTo>
                  <a:cubicBezTo>
                    <a:pt x="10763" y="10683"/>
                    <a:pt x="11680" y="8516"/>
                    <a:pt x="10216" y="3789"/>
                  </a:cubicBezTo>
                  <a:cubicBezTo>
                    <a:pt x="9287" y="823"/>
                    <a:pt x="6510" y="1"/>
                    <a:pt x="3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9033245" y="3977729"/>
              <a:ext cx="273053" cy="244062"/>
            </a:xfrm>
            <a:custGeom>
              <a:avLst/>
              <a:gdLst/>
              <a:ahLst/>
              <a:cxnLst/>
              <a:rect l="l" t="t" r="r" b="b"/>
              <a:pathLst>
                <a:path w="2835" h="2534" extrusionOk="0">
                  <a:moveTo>
                    <a:pt x="1423" y="0"/>
                  </a:moveTo>
                  <a:cubicBezTo>
                    <a:pt x="1295" y="0"/>
                    <a:pt x="1165" y="20"/>
                    <a:pt x="1036" y="61"/>
                  </a:cubicBezTo>
                  <a:cubicBezTo>
                    <a:pt x="370" y="263"/>
                    <a:pt x="1" y="978"/>
                    <a:pt x="203" y="1644"/>
                  </a:cubicBezTo>
                  <a:cubicBezTo>
                    <a:pt x="378" y="2188"/>
                    <a:pt x="884" y="2533"/>
                    <a:pt x="1426" y="2533"/>
                  </a:cubicBezTo>
                  <a:cubicBezTo>
                    <a:pt x="1550" y="2533"/>
                    <a:pt x="1675" y="2515"/>
                    <a:pt x="1798" y="2478"/>
                  </a:cubicBezTo>
                  <a:cubicBezTo>
                    <a:pt x="2465" y="2264"/>
                    <a:pt x="2834" y="1561"/>
                    <a:pt x="2632" y="894"/>
                  </a:cubicBezTo>
                  <a:cubicBezTo>
                    <a:pt x="2459" y="346"/>
                    <a:pt x="1959" y="0"/>
                    <a:pt x="1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7793549" y="3535155"/>
              <a:ext cx="1324620" cy="980583"/>
            </a:xfrm>
            <a:custGeom>
              <a:avLst/>
              <a:gdLst/>
              <a:ahLst/>
              <a:cxnLst/>
              <a:rect l="l" t="t" r="r" b="b"/>
              <a:pathLst>
                <a:path w="13753" h="10181" extrusionOk="0">
                  <a:moveTo>
                    <a:pt x="11205" y="1"/>
                  </a:moveTo>
                  <a:lnTo>
                    <a:pt x="1" y="3644"/>
                  </a:lnTo>
                  <a:cubicBezTo>
                    <a:pt x="275" y="4311"/>
                    <a:pt x="501" y="5001"/>
                    <a:pt x="656" y="5704"/>
                  </a:cubicBezTo>
                  <a:cubicBezTo>
                    <a:pt x="751" y="6097"/>
                    <a:pt x="822" y="6513"/>
                    <a:pt x="763" y="6918"/>
                  </a:cubicBezTo>
                  <a:cubicBezTo>
                    <a:pt x="703" y="7240"/>
                    <a:pt x="560" y="7549"/>
                    <a:pt x="489" y="7882"/>
                  </a:cubicBezTo>
                  <a:cubicBezTo>
                    <a:pt x="382" y="8371"/>
                    <a:pt x="465" y="8894"/>
                    <a:pt x="703" y="9323"/>
                  </a:cubicBezTo>
                  <a:cubicBezTo>
                    <a:pt x="846" y="9585"/>
                    <a:pt x="1061" y="9823"/>
                    <a:pt x="1346" y="9895"/>
                  </a:cubicBezTo>
                  <a:cubicBezTo>
                    <a:pt x="1387" y="9903"/>
                    <a:pt x="1429" y="9907"/>
                    <a:pt x="1471" y="9907"/>
                  </a:cubicBezTo>
                  <a:cubicBezTo>
                    <a:pt x="1725" y="9907"/>
                    <a:pt x="1984" y="9759"/>
                    <a:pt x="2025" y="9514"/>
                  </a:cubicBezTo>
                  <a:cubicBezTo>
                    <a:pt x="2275" y="9918"/>
                    <a:pt x="2739" y="10180"/>
                    <a:pt x="3216" y="10180"/>
                  </a:cubicBezTo>
                  <a:cubicBezTo>
                    <a:pt x="3692" y="10180"/>
                    <a:pt x="4156" y="9907"/>
                    <a:pt x="4406" y="9502"/>
                  </a:cubicBezTo>
                  <a:lnTo>
                    <a:pt x="11109" y="7478"/>
                  </a:lnTo>
                  <a:cubicBezTo>
                    <a:pt x="11215" y="7501"/>
                    <a:pt x="11323" y="7513"/>
                    <a:pt x="11431" y="7513"/>
                  </a:cubicBezTo>
                  <a:cubicBezTo>
                    <a:pt x="12135" y="7513"/>
                    <a:pt x="12840" y="7028"/>
                    <a:pt x="13026" y="6347"/>
                  </a:cubicBezTo>
                  <a:cubicBezTo>
                    <a:pt x="13082" y="6407"/>
                    <a:pt x="13159" y="6433"/>
                    <a:pt x="13239" y="6433"/>
                  </a:cubicBezTo>
                  <a:cubicBezTo>
                    <a:pt x="13398" y="6433"/>
                    <a:pt x="13574" y="6330"/>
                    <a:pt x="13645" y="6180"/>
                  </a:cubicBezTo>
                  <a:cubicBezTo>
                    <a:pt x="13753" y="5954"/>
                    <a:pt x="13693" y="5692"/>
                    <a:pt x="13622" y="5442"/>
                  </a:cubicBezTo>
                  <a:cubicBezTo>
                    <a:pt x="13467" y="4930"/>
                    <a:pt x="13253" y="4418"/>
                    <a:pt x="12931" y="3989"/>
                  </a:cubicBezTo>
                  <a:cubicBezTo>
                    <a:pt x="12741" y="3739"/>
                    <a:pt x="12526" y="3525"/>
                    <a:pt x="12360" y="3263"/>
                  </a:cubicBezTo>
                  <a:cubicBezTo>
                    <a:pt x="12229" y="3049"/>
                    <a:pt x="12133" y="2810"/>
                    <a:pt x="12050" y="2584"/>
                  </a:cubicBezTo>
                  <a:cubicBezTo>
                    <a:pt x="11729" y="1727"/>
                    <a:pt x="11443" y="870"/>
                    <a:pt x="11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7805011" y="4014522"/>
              <a:ext cx="215746" cy="213434"/>
            </a:xfrm>
            <a:custGeom>
              <a:avLst/>
              <a:gdLst/>
              <a:ahLst/>
              <a:cxnLst/>
              <a:rect l="l" t="t" r="r" b="b"/>
              <a:pathLst>
                <a:path w="2240" h="2216" extrusionOk="0">
                  <a:moveTo>
                    <a:pt x="972" y="1"/>
                  </a:moveTo>
                  <a:cubicBezTo>
                    <a:pt x="831" y="1"/>
                    <a:pt x="690" y="35"/>
                    <a:pt x="561" y="107"/>
                  </a:cubicBezTo>
                  <a:cubicBezTo>
                    <a:pt x="156" y="334"/>
                    <a:pt x="1" y="858"/>
                    <a:pt x="239" y="1262"/>
                  </a:cubicBezTo>
                  <a:lnTo>
                    <a:pt x="525" y="1786"/>
                  </a:lnTo>
                  <a:cubicBezTo>
                    <a:pt x="678" y="2061"/>
                    <a:pt x="969" y="2215"/>
                    <a:pt x="1266" y="2215"/>
                  </a:cubicBezTo>
                  <a:cubicBezTo>
                    <a:pt x="1407" y="2215"/>
                    <a:pt x="1550" y="2180"/>
                    <a:pt x="1680" y="2108"/>
                  </a:cubicBezTo>
                  <a:cubicBezTo>
                    <a:pt x="2085" y="1882"/>
                    <a:pt x="2239" y="1358"/>
                    <a:pt x="2013" y="953"/>
                  </a:cubicBezTo>
                  <a:lnTo>
                    <a:pt x="1715" y="441"/>
                  </a:lnTo>
                  <a:cubicBezTo>
                    <a:pt x="1562" y="157"/>
                    <a:pt x="1270" y="1"/>
                    <a:pt x="972" y="1"/>
                  </a:cubicBezTo>
                  <a:close/>
                </a:path>
              </a:pathLst>
            </a:custGeom>
            <a:solidFill>
              <a:srgbClr val="F2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8817688" y="3701012"/>
              <a:ext cx="177797" cy="220947"/>
            </a:xfrm>
            <a:custGeom>
              <a:avLst/>
              <a:gdLst/>
              <a:ahLst/>
              <a:cxnLst/>
              <a:rect l="l" t="t" r="r" b="b"/>
              <a:pathLst>
                <a:path w="1846" h="2294" extrusionOk="0">
                  <a:moveTo>
                    <a:pt x="907" y="1"/>
                  </a:moveTo>
                  <a:cubicBezTo>
                    <a:pt x="879" y="1"/>
                    <a:pt x="850" y="2"/>
                    <a:pt x="822" y="5"/>
                  </a:cubicBezTo>
                  <a:cubicBezTo>
                    <a:pt x="345" y="53"/>
                    <a:pt x="0" y="469"/>
                    <a:pt x="48" y="934"/>
                  </a:cubicBezTo>
                  <a:lnTo>
                    <a:pt x="107" y="1517"/>
                  </a:lnTo>
                  <a:cubicBezTo>
                    <a:pt x="153" y="1959"/>
                    <a:pt x="533" y="2293"/>
                    <a:pt x="970" y="2293"/>
                  </a:cubicBezTo>
                  <a:cubicBezTo>
                    <a:pt x="992" y="2293"/>
                    <a:pt x="1014" y="2293"/>
                    <a:pt x="1036" y="2291"/>
                  </a:cubicBezTo>
                  <a:cubicBezTo>
                    <a:pt x="1500" y="2243"/>
                    <a:pt x="1846" y="1827"/>
                    <a:pt x="1798" y="1362"/>
                  </a:cubicBezTo>
                  <a:lnTo>
                    <a:pt x="1738" y="767"/>
                  </a:lnTo>
                  <a:cubicBezTo>
                    <a:pt x="1705" y="331"/>
                    <a:pt x="1336" y="1"/>
                    <a:pt x="907" y="1"/>
                  </a:cubicBezTo>
                  <a:close/>
                </a:path>
              </a:pathLst>
            </a:custGeom>
            <a:solidFill>
              <a:srgbClr val="F2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7786711" y="3325185"/>
              <a:ext cx="1173213" cy="1032400"/>
            </a:xfrm>
            <a:custGeom>
              <a:avLst/>
              <a:gdLst/>
              <a:ahLst/>
              <a:cxnLst/>
              <a:rect l="l" t="t" r="r" b="b"/>
              <a:pathLst>
                <a:path w="12181" h="10719" extrusionOk="0">
                  <a:moveTo>
                    <a:pt x="6223" y="0"/>
                  </a:moveTo>
                  <a:cubicBezTo>
                    <a:pt x="5704" y="0"/>
                    <a:pt x="5176" y="77"/>
                    <a:pt x="4656" y="240"/>
                  </a:cubicBezTo>
                  <a:lnTo>
                    <a:pt x="4358" y="335"/>
                  </a:lnTo>
                  <a:cubicBezTo>
                    <a:pt x="1572" y="1204"/>
                    <a:pt x="0" y="4205"/>
                    <a:pt x="870" y="6991"/>
                  </a:cubicBezTo>
                  <a:cubicBezTo>
                    <a:pt x="1576" y="9256"/>
                    <a:pt x="3692" y="10719"/>
                    <a:pt x="5957" y="10719"/>
                  </a:cubicBezTo>
                  <a:cubicBezTo>
                    <a:pt x="6477" y="10719"/>
                    <a:pt x="7005" y="10642"/>
                    <a:pt x="7525" y="10479"/>
                  </a:cubicBezTo>
                  <a:lnTo>
                    <a:pt x="7811" y="10384"/>
                  </a:lnTo>
                  <a:cubicBezTo>
                    <a:pt x="10609" y="9515"/>
                    <a:pt x="12181" y="6526"/>
                    <a:pt x="11299" y="3728"/>
                  </a:cubicBezTo>
                  <a:cubicBezTo>
                    <a:pt x="10593" y="1463"/>
                    <a:pt x="8484" y="0"/>
                    <a:pt x="6223" y="0"/>
                  </a:cubicBezTo>
                  <a:close/>
                </a:path>
              </a:pathLst>
            </a:custGeom>
            <a:solidFill>
              <a:srgbClr val="FF8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8114670" y="4074239"/>
              <a:ext cx="227207" cy="202743"/>
            </a:xfrm>
            <a:custGeom>
              <a:avLst/>
              <a:gdLst/>
              <a:ahLst/>
              <a:cxnLst/>
              <a:rect l="l" t="t" r="r" b="b"/>
              <a:pathLst>
                <a:path w="2359" h="2105" extrusionOk="0">
                  <a:moveTo>
                    <a:pt x="1173" y="1"/>
                  </a:moveTo>
                  <a:cubicBezTo>
                    <a:pt x="1069" y="1"/>
                    <a:pt x="963" y="16"/>
                    <a:pt x="858" y="47"/>
                  </a:cubicBezTo>
                  <a:cubicBezTo>
                    <a:pt x="310" y="214"/>
                    <a:pt x="1" y="809"/>
                    <a:pt x="167" y="1369"/>
                  </a:cubicBezTo>
                  <a:cubicBezTo>
                    <a:pt x="313" y="1816"/>
                    <a:pt x="729" y="2104"/>
                    <a:pt x="1181" y="2104"/>
                  </a:cubicBezTo>
                  <a:cubicBezTo>
                    <a:pt x="1283" y="2104"/>
                    <a:pt x="1386" y="2090"/>
                    <a:pt x="1489" y="2059"/>
                  </a:cubicBezTo>
                  <a:cubicBezTo>
                    <a:pt x="2049" y="1881"/>
                    <a:pt x="2358" y="1297"/>
                    <a:pt x="2179" y="738"/>
                  </a:cubicBezTo>
                  <a:cubicBezTo>
                    <a:pt x="2044" y="283"/>
                    <a:pt x="1625" y="1"/>
                    <a:pt x="1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8596351" y="3916087"/>
              <a:ext cx="227111" cy="203128"/>
            </a:xfrm>
            <a:custGeom>
              <a:avLst/>
              <a:gdLst/>
              <a:ahLst/>
              <a:cxnLst/>
              <a:rect l="l" t="t" r="r" b="b"/>
              <a:pathLst>
                <a:path w="2358" h="2109" extrusionOk="0">
                  <a:moveTo>
                    <a:pt x="1173" y="1"/>
                  </a:moveTo>
                  <a:cubicBezTo>
                    <a:pt x="1072" y="1"/>
                    <a:pt x="970" y="15"/>
                    <a:pt x="869" y="46"/>
                  </a:cubicBezTo>
                  <a:cubicBezTo>
                    <a:pt x="310" y="225"/>
                    <a:pt x="0" y="808"/>
                    <a:pt x="179" y="1368"/>
                  </a:cubicBezTo>
                  <a:cubicBezTo>
                    <a:pt x="314" y="1820"/>
                    <a:pt x="728" y="2109"/>
                    <a:pt x="1171" y="2109"/>
                  </a:cubicBezTo>
                  <a:cubicBezTo>
                    <a:pt x="1277" y="2109"/>
                    <a:pt x="1383" y="2092"/>
                    <a:pt x="1489" y="2058"/>
                  </a:cubicBezTo>
                  <a:cubicBezTo>
                    <a:pt x="2048" y="1891"/>
                    <a:pt x="2358" y="1296"/>
                    <a:pt x="2179" y="737"/>
                  </a:cubicBezTo>
                  <a:cubicBezTo>
                    <a:pt x="2043" y="289"/>
                    <a:pt x="1621" y="1"/>
                    <a:pt x="1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8096370" y="3880739"/>
              <a:ext cx="197253" cy="175871"/>
            </a:xfrm>
            <a:custGeom>
              <a:avLst/>
              <a:gdLst/>
              <a:ahLst/>
              <a:cxnLst/>
              <a:rect l="l" t="t" r="r" b="b"/>
              <a:pathLst>
                <a:path w="2048" h="1826" extrusionOk="0">
                  <a:moveTo>
                    <a:pt x="1028" y="1"/>
                  </a:moveTo>
                  <a:cubicBezTo>
                    <a:pt x="937" y="1"/>
                    <a:pt x="843" y="15"/>
                    <a:pt x="750" y="44"/>
                  </a:cubicBezTo>
                  <a:cubicBezTo>
                    <a:pt x="262" y="187"/>
                    <a:pt x="0" y="699"/>
                    <a:pt x="143" y="1187"/>
                  </a:cubicBezTo>
                  <a:cubicBezTo>
                    <a:pt x="268" y="1573"/>
                    <a:pt x="628" y="1826"/>
                    <a:pt x="1020" y="1826"/>
                  </a:cubicBezTo>
                  <a:cubicBezTo>
                    <a:pt x="1111" y="1826"/>
                    <a:pt x="1205" y="1812"/>
                    <a:pt x="1298" y="1782"/>
                  </a:cubicBezTo>
                  <a:cubicBezTo>
                    <a:pt x="1774" y="1639"/>
                    <a:pt x="2048" y="1127"/>
                    <a:pt x="1893" y="639"/>
                  </a:cubicBezTo>
                  <a:cubicBezTo>
                    <a:pt x="1778" y="254"/>
                    <a:pt x="1420" y="1"/>
                    <a:pt x="1028" y="1"/>
                  </a:cubicBezTo>
                  <a:close/>
                </a:path>
              </a:pathLst>
            </a:custGeom>
            <a:solidFill>
              <a:srgbClr val="F2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8534420" y="3744162"/>
              <a:ext cx="197349" cy="175968"/>
            </a:xfrm>
            <a:custGeom>
              <a:avLst/>
              <a:gdLst/>
              <a:ahLst/>
              <a:cxnLst/>
              <a:rect l="l" t="t" r="r" b="b"/>
              <a:pathLst>
                <a:path w="2049" h="1827" extrusionOk="0">
                  <a:moveTo>
                    <a:pt x="1030" y="1"/>
                  </a:moveTo>
                  <a:cubicBezTo>
                    <a:pt x="937" y="1"/>
                    <a:pt x="843" y="15"/>
                    <a:pt x="750" y="45"/>
                  </a:cubicBezTo>
                  <a:cubicBezTo>
                    <a:pt x="262" y="188"/>
                    <a:pt x="0" y="700"/>
                    <a:pt x="143" y="1188"/>
                  </a:cubicBezTo>
                  <a:cubicBezTo>
                    <a:pt x="269" y="1574"/>
                    <a:pt x="628" y="1827"/>
                    <a:pt x="1020" y="1827"/>
                  </a:cubicBezTo>
                  <a:cubicBezTo>
                    <a:pt x="1112" y="1827"/>
                    <a:pt x="1205" y="1813"/>
                    <a:pt x="1298" y="1783"/>
                  </a:cubicBezTo>
                  <a:cubicBezTo>
                    <a:pt x="1774" y="1641"/>
                    <a:pt x="2048" y="1129"/>
                    <a:pt x="1893" y="640"/>
                  </a:cubicBezTo>
                  <a:cubicBezTo>
                    <a:pt x="1778" y="247"/>
                    <a:pt x="1416" y="1"/>
                    <a:pt x="1030" y="1"/>
                  </a:cubicBezTo>
                  <a:close/>
                </a:path>
              </a:pathLst>
            </a:custGeom>
            <a:solidFill>
              <a:srgbClr val="F2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8348624" y="4044284"/>
              <a:ext cx="301659" cy="142354"/>
            </a:xfrm>
            <a:custGeom>
              <a:avLst/>
              <a:gdLst/>
              <a:ahLst/>
              <a:cxnLst/>
              <a:rect l="l" t="t" r="r" b="b"/>
              <a:pathLst>
                <a:path w="3132" h="1478" extrusionOk="0">
                  <a:moveTo>
                    <a:pt x="2144" y="1"/>
                  </a:moveTo>
                  <a:cubicBezTo>
                    <a:pt x="2060" y="191"/>
                    <a:pt x="1822" y="358"/>
                    <a:pt x="1691" y="430"/>
                  </a:cubicBezTo>
                  <a:cubicBezTo>
                    <a:pt x="1567" y="497"/>
                    <a:pt x="1437" y="530"/>
                    <a:pt x="1310" y="530"/>
                  </a:cubicBezTo>
                  <a:cubicBezTo>
                    <a:pt x="1145" y="530"/>
                    <a:pt x="986" y="473"/>
                    <a:pt x="858" y="358"/>
                  </a:cubicBezTo>
                  <a:cubicBezTo>
                    <a:pt x="72" y="787"/>
                    <a:pt x="12" y="1406"/>
                    <a:pt x="1" y="1477"/>
                  </a:cubicBezTo>
                  <a:cubicBezTo>
                    <a:pt x="108" y="1370"/>
                    <a:pt x="3132" y="441"/>
                    <a:pt x="3132" y="441"/>
                  </a:cubicBezTo>
                  <a:cubicBezTo>
                    <a:pt x="3132" y="441"/>
                    <a:pt x="2882" y="13"/>
                    <a:pt x="2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7868099" y="3695714"/>
              <a:ext cx="1229461" cy="874540"/>
            </a:xfrm>
            <a:custGeom>
              <a:avLst/>
              <a:gdLst/>
              <a:ahLst/>
              <a:cxnLst/>
              <a:rect l="l" t="t" r="r" b="b"/>
              <a:pathLst>
                <a:path w="12765" h="9080" extrusionOk="0">
                  <a:moveTo>
                    <a:pt x="10597" y="0"/>
                  </a:moveTo>
                  <a:lnTo>
                    <a:pt x="10597" y="0"/>
                  </a:lnTo>
                  <a:cubicBezTo>
                    <a:pt x="10157" y="655"/>
                    <a:pt x="10002" y="1370"/>
                    <a:pt x="10002" y="1370"/>
                  </a:cubicBezTo>
                  <a:cubicBezTo>
                    <a:pt x="10466" y="2751"/>
                    <a:pt x="9573" y="4025"/>
                    <a:pt x="8204" y="4334"/>
                  </a:cubicBezTo>
                  <a:cubicBezTo>
                    <a:pt x="8210" y="4033"/>
                    <a:pt x="8023" y="3954"/>
                    <a:pt x="7826" y="3954"/>
                  </a:cubicBezTo>
                  <a:cubicBezTo>
                    <a:pt x="7610" y="3954"/>
                    <a:pt x="7383" y="4049"/>
                    <a:pt x="7383" y="4049"/>
                  </a:cubicBezTo>
                  <a:cubicBezTo>
                    <a:pt x="7383" y="4049"/>
                    <a:pt x="7918" y="4739"/>
                    <a:pt x="6835" y="5084"/>
                  </a:cubicBezTo>
                  <a:cubicBezTo>
                    <a:pt x="6643" y="5144"/>
                    <a:pt x="6483" y="5169"/>
                    <a:pt x="6351" y="5169"/>
                  </a:cubicBezTo>
                  <a:cubicBezTo>
                    <a:pt x="5748" y="5169"/>
                    <a:pt x="5716" y="4656"/>
                    <a:pt x="5716" y="4656"/>
                  </a:cubicBezTo>
                  <a:cubicBezTo>
                    <a:pt x="5716" y="4656"/>
                    <a:pt x="4704" y="4691"/>
                    <a:pt x="5073" y="5370"/>
                  </a:cubicBezTo>
                  <a:cubicBezTo>
                    <a:pt x="4527" y="5542"/>
                    <a:pt x="3991" y="5634"/>
                    <a:pt x="3501" y="5634"/>
                  </a:cubicBezTo>
                  <a:cubicBezTo>
                    <a:pt x="2495" y="5634"/>
                    <a:pt x="1686" y="5243"/>
                    <a:pt x="1406" y="4346"/>
                  </a:cubicBezTo>
                  <a:cubicBezTo>
                    <a:pt x="1406" y="4346"/>
                    <a:pt x="560" y="3810"/>
                    <a:pt x="1" y="3370"/>
                  </a:cubicBezTo>
                  <a:lnTo>
                    <a:pt x="1" y="3370"/>
                  </a:lnTo>
                  <a:cubicBezTo>
                    <a:pt x="1450" y="8025"/>
                    <a:pt x="3703" y="9080"/>
                    <a:pt x="5629" y="9080"/>
                  </a:cubicBezTo>
                  <a:cubicBezTo>
                    <a:pt x="6536" y="9080"/>
                    <a:pt x="7370" y="8846"/>
                    <a:pt x="8014" y="8644"/>
                  </a:cubicBezTo>
                  <a:cubicBezTo>
                    <a:pt x="10026" y="8013"/>
                    <a:pt x="12764" y="6966"/>
                    <a:pt x="10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7813102" y="3847124"/>
              <a:ext cx="190415" cy="271416"/>
            </a:xfrm>
            <a:custGeom>
              <a:avLst/>
              <a:gdLst/>
              <a:ahLst/>
              <a:cxnLst/>
              <a:rect l="l" t="t" r="r" b="b"/>
              <a:pathLst>
                <a:path w="1977" h="2818" extrusionOk="0">
                  <a:moveTo>
                    <a:pt x="1108" y="0"/>
                  </a:moveTo>
                  <a:lnTo>
                    <a:pt x="0" y="381"/>
                  </a:lnTo>
                  <a:lnTo>
                    <a:pt x="572" y="1798"/>
                  </a:lnTo>
                  <a:cubicBezTo>
                    <a:pt x="1078" y="2519"/>
                    <a:pt x="1473" y="2817"/>
                    <a:pt x="1783" y="2817"/>
                  </a:cubicBezTo>
                  <a:cubicBezTo>
                    <a:pt x="1851" y="2817"/>
                    <a:pt x="1916" y="2802"/>
                    <a:pt x="1977" y="2774"/>
                  </a:cubicBezTo>
                  <a:lnTo>
                    <a:pt x="1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8391050" y="3799489"/>
              <a:ext cx="172115" cy="313120"/>
            </a:xfrm>
            <a:custGeom>
              <a:avLst/>
              <a:gdLst/>
              <a:ahLst/>
              <a:cxnLst/>
              <a:rect l="l" t="t" r="r" b="b"/>
              <a:pathLst>
                <a:path w="1787" h="3251" extrusionOk="0">
                  <a:moveTo>
                    <a:pt x="119" y="0"/>
                  </a:moveTo>
                  <a:cubicBezTo>
                    <a:pt x="111" y="0"/>
                    <a:pt x="103" y="1"/>
                    <a:pt x="96" y="3"/>
                  </a:cubicBezTo>
                  <a:cubicBezTo>
                    <a:pt x="36" y="27"/>
                    <a:pt x="0" y="98"/>
                    <a:pt x="12" y="158"/>
                  </a:cubicBezTo>
                  <a:cubicBezTo>
                    <a:pt x="298" y="1062"/>
                    <a:pt x="691" y="1443"/>
                    <a:pt x="1012" y="1741"/>
                  </a:cubicBezTo>
                  <a:cubicBezTo>
                    <a:pt x="1227" y="1943"/>
                    <a:pt x="1393" y="2110"/>
                    <a:pt x="1477" y="2384"/>
                  </a:cubicBezTo>
                  <a:cubicBezTo>
                    <a:pt x="1524" y="2527"/>
                    <a:pt x="1477" y="2658"/>
                    <a:pt x="1358" y="2777"/>
                  </a:cubicBezTo>
                  <a:cubicBezTo>
                    <a:pt x="1201" y="2916"/>
                    <a:pt x="910" y="3005"/>
                    <a:pt x="662" y="3005"/>
                  </a:cubicBezTo>
                  <a:cubicBezTo>
                    <a:pt x="572" y="3005"/>
                    <a:pt x="487" y="2993"/>
                    <a:pt x="417" y="2967"/>
                  </a:cubicBezTo>
                  <a:cubicBezTo>
                    <a:pt x="274" y="2908"/>
                    <a:pt x="262" y="2824"/>
                    <a:pt x="262" y="2789"/>
                  </a:cubicBezTo>
                  <a:cubicBezTo>
                    <a:pt x="252" y="2725"/>
                    <a:pt x="203" y="2680"/>
                    <a:pt x="150" y="2680"/>
                  </a:cubicBezTo>
                  <a:cubicBezTo>
                    <a:pt x="144" y="2680"/>
                    <a:pt x="137" y="2680"/>
                    <a:pt x="131" y="2682"/>
                  </a:cubicBezTo>
                  <a:cubicBezTo>
                    <a:pt x="60" y="2682"/>
                    <a:pt x="12" y="2741"/>
                    <a:pt x="12" y="2813"/>
                  </a:cubicBezTo>
                  <a:cubicBezTo>
                    <a:pt x="36" y="2979"/>
                    <a:pt x="143" y="3122"/>
                    <a:pt x="334" y="3194"/>
                  </a:cubicBezTo>
                  <a:cubicBezTo>
                    <a:pt x="433" y="3232"/>
                    <a:pt x="548" y="3250"/>
                    <a:pt x="669" y="3250"/>
                  </a:cubicBezTo>
                  <a:cubicBezTo>
                    <a:pt x="808" y="3250"/>
                    <a:pt x="955" y="3226"/>
                    <a:pt x="1096" y="3182"/>
                  </a:cubicBezTo>
                  <a:cubicBezTo>
                    <a:pt x="1262" y="3134"/>
                    <a:pt x="1417" y="3051"/>
                    <a:pt x="1524" y="2955"/>
                  </a:cubicBezTo>
                  <a:cubicBezTo>
                    <a:pt x="1715" y="2777"/>
                    <a:pt x="1786" y="2551"/>
                    <a:pt x="1715" y="2313"/>
                  </a:cubicBezTo>
                  <a:cubicBezTo>
                    <a:pt x="1608" y="1979"/>
                    <a:pt x="1405" y="1777"/>
                    <a:pt x="1179" y="1562"/>
                  </a:cubicBezTo>
                  <a:cubicBezTo>
                    <a:pt x="869" y="1265"/>
                    <a:pt x="512" y="931"/>
                    <a:pt x="250" y="86"/>
                  </a:cubicBezTo>
                  <a:cubicBezTo>
                    <a:pt x="230" y="34"/>
                    <a:pt x="173" y="0"/>
                    <a:pt x="119" y="0"/>
                  </a:cubicBezTo>
                  <a:close/>
                </a:path>
              </a:pathLst>
            </a:custGeom>
            <a:solidFill>
              <a:srgbClr val="F2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7991962" y="3727788"/>
              <a:ext cx="283359" cy="209967"/>
            </a:xfrm>
            <a:custGeom>
              <a:avLst/>
              <a:gdLst/>
              <a:ahLst/>
              <a:cxnLst/>
              <a:rect l="l" t="t" r="r" b="b"/>
              <a:pathLst>
                <a:path w="2942" h="2180" extrusionOk="0">
                  <a:moveTo>
                    <a:pt x="2477" y="1"/>
                  </a:moveTo>
                  <a:lnTo>
                    <a:pt x="1" y="1191"/>
                  </a:lnTo>
                  <a:lnTo>
                    <a:pt x="465" y="2180"/>
                  </a:lnTo>
                  <a:lnTo>
                    <a:pt x="2942" y="989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8442629" y="3616542"/>
              <a:ext cx="279891" cy="152659"/>
            </a:xfrm>
            <a:custGeom>
              <a:avLst/>
              <a:gdLst/>
              <a:ahLst/>
              <a:cxnLst/>
              <a:rect l="l" t="t" r="r" b="b"/>
              <a:pathLst>
                <a:path w="2906" h="1585" extrusionOk="0">
                  <a:moveTo>
                    <a:pt x="2704" y="1"/>
                  </a:moveTo>
                  <a:lnTo>
                    <a:pt x="1" y="501"/>
                  </a:lnTo>
                  <a:lnTo>
                    <a:pt x="203" y="1584"/>
                  </a:lnTo>
                  <a:lnTo>
                    <a:pt x="2906" y="1072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8753444" y="3563857"/>
              <a:ext cx="144569" cy="263807"/>
            </a:xfrm>
            <a:custGeom>
              <a:avLst/>
              <a:gdLst/>
              <a:ahLst/>
              <a:cxnLst/>
              <a:rect l="l" t="t" r="r" b="b"/>
              <a:pathLst>
                <a:path w="1501" h="2739" extrusionOk="0">
                  <a:moveTo>
                    <a:pt x="1001" y="0"/>
                  </a:moveTo>
                  <a:cubicBezTo>
                    <a:pt x="1001" y="0"/>
                    <a:pt x="0" y="274"/>
                    <a:pt x="36" y="298"/>
                  </a:cubicBezTo>
                  <a:cubicBezTo>
                    <a:pt x="84" y="322"/>
                    <a:pt x="810" y="2739"/>
                    <a:pt x="810" y="2739"/>
                  </a:cubicBezTo>
                  <a:lnTo>
                    <a:pt x="1501" y="1596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7684615" y="3016875"/>
              <a:ext cx="1182459" cy="905939"/>
            </a:xfrm>
            <a:custGeom>
              <a:avLst/>
              <a:gdLst/>
              <a:ahLst/>
              <a:cxnLst/>
              <a:rect l="l" t="t" r="r" b="b"/>
              <a:pathLst>
                <a:path w="12277" h="9406" extrusionOk="0">
                  <a:moveTo>
                    <a:pt x="7137" y="0"/>
                  </a:moveTo>
                  <a:cubicBezTo>
                    <a:pt x="6398" y="0"/>
                    <a:pt x="5535" y="144"/>
                    <a:pt x="4513" y="464"/>
                  </a:cubicBezTo>
                  <a:cubicBezTo>
                    <a:pt x="322" y="1774"/>
                    <a:pt x="1" y="4108"/>
                    <a:pt x="370" y="6929"/>
                  </a:cubicBezTo>
                  <a:cubicBezTo>
                    <a:pt x="418" y="7275"/>
                    <a:pt x="489" y="7608"/>
                    <a:pt x="596" y="7953"/>
                  </a:cubicBezTo>
                  <a:cubicBezTo>
                    <a:pt x="751" y="8477"/>
                    <a:pt x="989" y="8965"/>
                    <a:pt x="1275" y="9406"/>
                  </a:cubicBezTo>
                  <a:cubicBezTo>
                    <a:pt x="1358" y="9394"/>
                    <a:pt x="1453" y="9370"/>
                    <a:pt x="1537" y="9334"/>
                  </a:cubicBezTo>
                  <a:cubicBezTo>
                    <a:pt x="4978" y="8072"/>
                    <a:pt x="8538" y="6965"/>
                    <a:pt x="12109" y="6036"/>
                  </a:cubicBezTo>
                  <a:cubicBezTo>
                    <a:pt x="12133" y="6036"/>
                    <a:pt x="12157" y="6024"/>
                    <a:pt x="12181" y="6024"/>
                  </a:cubicBezTo>
                  <a:cubicBezTo>
                    <a:pt x="12205" y="6013"/>
                    <a:pt x="12240" y="6001"/>
                    <a:pt x="12276" y="5989"/>
                  </a:cubicBezTo>
                  <a:cubicBezTo>
                    <a:pt x="12264" y="5453"/>
                    <a:pt x="12169" y="4917"/>
                    <a:pt x="12002" y="4381"/>
                  </a:cubicBezTo>
                  <a:cubicBezTo>
                    <a:pt x="11895" y="4048"/>
                    <a:pt x="11764" y="3715"/>
                    <a:pt x="11597" y="3405"/>
                  </a:cubicBezTo>
                  <a:cubicBezTo>
                    <a:pt x="10599" y="1481"/>
                    <a:pt x="9504" y="0"/>
                    <a:pt x="7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7645600" y="3343775"/>
              <a:ext cx="1314314" cy="586579"/>
            </a:xfrm>
            <a:custGeom>
              <a:avLst/>
              <a:gdLst/>
              <a:ahLst/>
              <a:cxnLst/>
              <a:rect l="l" t="t" r="r" b="b"/>
              <a:pathLst>
                <a:path w="13646" h="6025" extrusionOk="0">
                  <a:moveTo>
                    <a:pt x="12181" y="1"/>
                  </a:moveTo>
                  <a:cubicBezTo>
                    <a:pt x="12126" y="1"/>
                    <a:pt x="12070" y="4"/>
                    <a:pt x="12014" y="11"/>
                  </a:cubicBezTo>
                  <a:cubicBezTo>
                    <a:pt x="11955" y="11"/>
                    <a:pt x="11895" y="23"/>
                    <a:pt x="11848" y="47"/>
                  </a:cubicBezTo>
                  <a:cubicBezTo>
                    <a:pt x="8192" y="987"/>
                    <a:pt x="4549" y="2130"/>
                    <a:pt x="1025" y="3416"/>
                  </a:cubicBezTo>
                  <a:cubicBezTo>
                    <a:pt x="930" y="3452"/>
                    <a:pt x="858" y="3488"/>
                    <a:pt x="775" y="3535"/>
                  </a:cubicBezTo>
                  <a:cubicBezTo>
                    <a:pt x="251" y="3869"/>
                    <a:pt x="1" y="4535"/>
                    <a:pt x="227" y="5143"/>
                  </a:cubicBezTo>
                  <a:cubicBezTo>
                    <a:pt x="420" y="5690"/>
                    <a:pt x="942" y="6024"/>
                    <a:pt x="1496" y="6024"/>
                  </a:cubicBezTo>
                  <a:cubicBezTo>
                    <a:pt x="1557" y="6024"/>
                    <a:pt x="1618" y="6020"/>
                    <a:pt x="1680" y="6012"/>
                  </a:cubicBezTo>
                  <a:cubicBezTo>
                    <a:pt x="1763" y="6000"/>
                    <a:pt x="1858" y="5976"/>
                    <a:pt x="1954" y="5940"/>
                  </a:cubicBezTo>
                  <a:cubicBezTo>
                    <a:pt x="5395" y="4678"/>
                    <a:pt x="8943" y="3571"/>
                    <a:pt x="12514" y="2642"/>
                  </a:cubicBezTo>
                  <a:cubicBezTo>
                    <a:pt x="12538" y="2642"/>
                    <a:pt x="12562" y="2630"/>
                    <a:pt x="12586" y="2630"/>
                  </a:cubicBezTo>
                  <a:cubicBezTo>
                    <a:pt x="12610" y="2619"/>
                    <a:pt x="12645" y="2607"/>
                    <a:pt x="12681" y="2595"/>
                  </a:cubicBezTo>
                  <a:cubicBezTo>
                    <a:pt x="13300" y="2345"/>
                    <a:pt x="13646" y="1666"/>
                    <a:pt x="13479" y="1011"/>
                  </a:cubicBezTo>
                  <a:cubicBezTo>
                    <a:pt x="13326" y="401"/>
                    <a:pt x="12775" y="1"/>
                    <a:pt x="1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464493" y="4128465"/>
              <a:ext cx="95256" cy="45075"/>
            </a:xfrm>
            <a:custGeom>
              <a:avLst/>
              <a:gdLst/>
              <a:ahLst/>
              <a:cxnLst/>
              <a:rect l="l" t="t" r="r" b="b"/>
              <a:pathLst>
                <a:path w="989" h="468" extrusionOk="0">
                  <a:moveTo>
                    <a:pt x="854" y="1"/>
                  </a:moveTo>
                  <a:cubicBezTo>
                    <a:pt x="840" y="1"/>
                    <a:pt x="825" y="3"/>
                    <a:pt x="810" y="8"/>
                  </a:cubicBezTo>
                  <a:lnTo>
                    <a:pt x="95" y="222"/>
                  </a:lnTo>
                  <a:cubicBezTo>
                    <a:pt x="36" y="246"/>
                    <a:pt x="0" y="318"/>
                    <a:pt x="24" y="377"/>
                  </a:cubicBezTo>
                  <a:cubicBezTo>
                    <a:pt x="33" y="434"/>
                    <a:pt x="80" y="468"/>
                    <a:pt x="129" y="468"/>
                  </a:cubicBezTo>
                  <a:cubicBezTo>
                    <a:pt x="141" y="468"/>
                    <a:pt x="154" y="465"/>
                    <a:pt x="167" y="460"/>
                  </a:cubicBezTo>
                  <a:lnTo>
                    <a:pt x="881" y="234"/>
                  </a:lnTo>
                  <a:cubicBezTo>
                    <a:pt x="953" y="210"/>
                    <a:pt x="988" y="151"/>
                    <a:pt x="964" y="79"/>
                  </a:cubicBezTo>
                  <a:cubicBezTo>
                    <a:pt x="946" y="33"/>
                    <a:pt x="905" y="1"/>
                    <a:pt x="854" y="1"/>
                  </a:cubicBezTo>
                  <a:close/>
                </a:path>
              </a:pathLst>
            </a:custGeom>
            <a:solidFill>
              <a:srgbClr val="F2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113514" y="3928801"/>
              <a:ext cx="179050" cy="101901"/>
            </a:xfrm>
            <a:custGeom>
              <a:avLst/>
              <a:gdLst/>
              <a:ahLst/>
              <a:cxnLst/>
              <a:rect l="l" t="t" r="r" b="b"/>
              <a:pathLst>
                <a:path w="1859" h="1058" extrusionOk="0">
                  <a:moveTo>
                    <a:pt x="1043" y="0"/>
                  </a:moveTo>
                  <a:cubicBezTo>
                    <a:pt x="922" y="0"/>
                    <a:pt x="804" y="23"/>
                    <a:pt x="691" y="69"/>
                  </a:cubicBezTo>
                  <a:cubicBezTo>
                    <a:pt x="203" y="271"/>
                    <a:pt x="25" y="855"/>
                    <a:pt x="13" y="878"/>
                  </a:cubicBezTo>
                  <a:cubicBezTo>
                    <a:pt x="1" y="950"/>
                    <a:pt x="36" y="1021"/>
                    <a:pt x="108" y="1045"/>
                  </a:cubicBezTo>
                  <a:cubicBezTo>
                    <a:pt x="120" y="1045"/>
                    <a:pt x="144" y="1057"/>
                    <a:pt x="156" y="1057"/>
                  </a:cubicBezTo>
                  <a:cubicBezTo>
                    <a:pt x="215" y="1057"/>
                    <a:pt x="263" y="1009"/>
                    <a:pt x="286" y="950"/>
                  </a:cubicBezTo>
                  <a:cubicBezTo>
                    <a:pt x="286" y="950"/>
                    <a:pt x="429" y="474"/>
                    <a:pt x="798" y="319"/>
                  </a:cubicBezTo>
                  <a:cubicBezTo>
                    <a:pt x="870" y="292"/>
                    <a:pt x="948" y="279"/>
                    <a:pt x="1032" y="279"/>
                  </a:cubicBezTo>
                  <a:cubicBezTo>
                    <a:pt x="1210" y="279"/>
                    <a:pt x="1413" y="340"/>
                    <a:pt x="1632" y="462"/>
                  </a:cubicBezTo>
                  <a:cubicBezTo>
                    <a:pt x="1653" y="475"/>
                    <a:pt x="1678" y="481"/>
                    <a:pt x="1702" y="481"/>
                  </a:cubicBezTo>
                  <a:cubicBezTo>
                    <a:pt x="1747" y="481"/>
                    <a:pt x="1792" y="460"/>
                    <a:pt x="1822" y="414"/>
                  </a:cubicBezTo>
                  <a:cubicBezTo>
                    <a:pt x="1858" y="355"/>
                    <a:pt x="1834" y="271"/>
                    <a:pt x="1763" y="224"/>
                  </a:cubicBezTo>
                  <a:cubicBezTo>
                    <a:pt x="1508" y="77"/>
                    <a:pt x="1268" y="0"/>
                    <a:pt x="1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8542414" y="3786926"/>
              <a:ext cx="187044" cy="99204"/>
            </a:xfrm>
            <a:custGeom>
              <a:avLst/>
              <a:gdLst/>
              <a:ahLst/>
              <a:cxnLst/>
              <a:rect l="l" t="t" r="r" b="b"/>
              <a:pathLst>
                <a:path w="1942" h="1030" extrusionOk="0">
                  <a:moveTo>
                    <a:pt x="1104" y="0"/>
                  </a:moveTo>
                  <a:cubicBezTo>
                    <a:pt x="1029" y="0"/>
                    <a:pt x="955" y="10"/>
                    <a:pt x="882" y="30"/>
                  </a:cubicBezTo>
                  <a:cubicBezTo>
                    <a:pt x="322" y="173"/>
                    <a:pt x="36" y="804"/>
                    <a:pt x="24" y="839"/>
                  </a:cubicBezTo>
                  <a:cubicBezTo>
                    <a:pt x="1" y="899"/>
                    <a:pt x="24" y="982"/>
                    <a:pt x="96" y="1018"/>
                  </a:cubicBezTo>
                  <a:cubicBezTo>
                    <a:pt x="120" y="1018"/>
                    <a:pt x="132" y="1030"/>
                    <a:pt x="155" y="1030"/>
                  </a:cubicBezTo>
                  <a:cubicBezTo>
                    <a:pt x="203" y="1030"/>
                    <a:pt x="251" y="994"/>
                    <a:pt x="275" y="947"/>
                  </a:cubicBezTo>
                  <a:cubicBezTo>
                    <a:pt x="275" y="935"/>
                    <a:pt x="513" y="411"/>
                    <a:pt x="941" y="304"/>
                  </a:cubicBezTo>
                  <a:cubicBezTo>
                    <a:pt x="995" y="290"/>
                    <a:pt x="1050" y="283"/>
                    <a:pt x="1106" y="283"/>
                  </a:cubicBezTo>
                  <a:cubicBezTo>
                    <a:pt x="1294" y="283"/>
                    <a:pt x="1492" y="361"/>
                    <a:pt x="1703" y="518"/>
                  </a:cubicBezTo>
                  <a:cubicBezTo>
                    <a:pt x="1728" y="538"/>
                    <a:pt x="1757" y="547"/>
                    <a:pt x="1786" y="547"/>
                  </a:cubicBezTo>
                  <a:cubicBezTo>
                    <a:pt x="1826" y="547"/>
                    <a:pt x="1866" y="529"/>
                    <a:pt x="1894" y="494"/>
                  </a:cubicBezTo>
                  <a:cubicBezTo>
                    <a:pt x="1941" y="435"/>
                    <a:pt x="1929" y="339"/>
                    <a:pt x="1870" y="304"/>
                  </a:cubicBezTo>
                  <a:cubicBezTo>
                    <a:pt x="1606" y="103"/>
                    <a:pt x="1349" y="0"/>
                    <a:pt x="1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8021821" y="3878042"/>
              <a:ext cx="336043" cy="232890"/>
            </a:xfrm>
            <a:custGeom>
              <a:avLst/>
              <a:gdLst/>
              <a:ahLst/>
              <a:cxnLst/>
              <a:rect l="l" t="t" r="r" b="b"/>
              <a:pathLst>
                <a:path w="3489" h="2418" extrusionOk="0">
                  <a:moveTo>
                    <a:pt x="3013" y="167"/>
                  </a:moveTo>
                  <a:lnTo>
                    <a:pt x="3167" y="679"/>
                  </a:lnTo>
                  <a:cubicBezTo>
                    <a:pt x="3346" y="1215"/>
                    <a:pt x="3036" y="1786"/>
                    <a:pt x="2512" y="1953"/>
                  </a:cubicBezTo>
                  <a:lnTo>
                    <a:pt x="1608" y="2239"/>
                  </a:lnTo>
                  <a:cubicBezTo>
                    <a:pt x="1507" y="2270"/>
                    <a:pt x="1405" y="2285"/>
                    <a:pt x="1304" y="2285"/>
                  </a:cubicBezTo>
                  <a:cubicBezTo>
                    <a:pt x="871" y="2285"/>
                    <a:pt x="469" y="2007"/>
                    <a:pt x="334" y="1572"/>
                  </a:cubicBezTo>
                  <a:lnTo>
                    <a:pt x="179" y="1060"/>
                  </a:lnTo>
                  <a:lnTo>
                    <a:pt x="3013" y="167"/>
                  </a:lnTo>
                  <a:close/>
                  <a:moveTo>
                    <a:pt x="3108" y="1"/>
                  </a:moveTo>
                  <a:lnTo>
                    <a:pt x="0" y="977"/>
                  </a:lnTo>
                  <a:lnTo>
                    <a:pt x="203" y="1608"/>
                  </a:lnTo>
                  <a:cubicBezTo>
                    <a:pt x="357" y="2108"/>
                    <a:pt x="810" y="2417"/>
                    <a:pt x="1298" y="2417"/>
                  </a:cubicBezTo>
                  <a:cubicBezTo>
                    <a:pt x="1417" y="2417"/>
                    <a:pt x="1536" y="2406"/>
                    <a:pt x="1643" y="2370"/>
                  </a:cubicBezTo>
                  <a:lnTo>
                    <a:pt x="2548" y="2084"/>
                  </a:lnTo>
                  <a:cubicBezTo>
                    <a:pt x="3155" y="1894"/>
                    <a:pt x="3489" y="1251"/>
                    <a:pt x="3310" y="643"/>
                  </a:cubicBezTo>
                  <a:lnTo>
                    <a:pt x="3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8475955" y="3739250"/>
              <a:ext cx="336043" cy="232890"/>
            </a:xfrm>
            <a:custGeom>
              <a:avLst/>
              <a:gdLst/>
              <a:ahLst/>
              <a:cxnLst/>
              <a:rect l="l" t="t" r="r" b="b"/>
              <a:pathLst>
                <a:path w="3489" h="2418" extrusionOk="0">
                  <a:moveTo>
                    <a:pt x="3012" y="168"/>
                  </a:moveTo>
                  <a:lnTo>
                    <a:pt x="3167" y="680"/>
                  </a:lnTo>
                  <a:cubicBezTo>
                    <a:pt x="3334" y="1215"/>
                    <a:pt x="3036" y="1787"/>
                    <a:pt x="2500" y="1953"/>
                  </a:cubicBezTo>
                  <a:lnTo>
                    <a:pt x="1596" y="2227"/>
                  </a:lnTo>
                  <a:cubicBezTo>
                    <a:pt x="1497" y="2259"/>
                    <a:pt x="1397" y="2274"/>
                    <a:pt x="1298" y="2274"/>
                  </a:cubicBezTo>
                  <a:cubicBezTo>
                    <a:pt x="871" y="2274"/>
                    <a:pt x="469" y="1996"/>
                    <a:pt x="333" y="1561"/>
                  </a:cubicBezTo>
                  <a:lnTo>
                    <a:pt x="167" y="1061"/>
                  </a:lnTo>
                  <a:lnTo>
                    <a:pt x="3012" y="168"/>
                  </a:lnTo>
                  <a:close/>
                  <a:moveTo>
                    <a:pt x="3108" y="1"/>
                  </a:moveTo>
                  <a:lnTo>
                    <a:pt x="0" y="965"/>
                  </a:lnTo>
                  <a:lnTo>
                    <a:pt x="203" y="1608"/>
                  </a:lnTo>
                  <a:cubicBezTo>
                    <a:pt x="357" y="2096"/>
                    <a:pt x="810" y="2418"/>
                    <a:pt x="1298" y="2418"/>
                  </a:cubicBezTo>
                  <a:cubicBezTo>
                    <a:pt x="1417" y="2418"/>
                    <a:pt x="1524" y="2394"/>
                    <a:pt x="1643" y="2358"/>
                  </a:cubicBezTo>
                  <a:lnTo>
                    <a:pt x="2548" y="2084"/>
                  </a:lnTo>
                  <a:cubicBezTo>
                    <a:pt x="3155" y="1894"/>
                    <a:pt x="3489" y="1239"/>
                    <a:pt x="3298" y="632"/>
                  </a:cubicBezTo>
                  <a:lnTo>
                    <a:pt x="3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8325701" y="3848184"/>
              <a:ext cx="172115" cy="80423"/>
            </a:xfrm>
            <a:custGeom>
              <a:avLst/>
              <a:gdLst/>
              <a:ahLst/>
              <a:cxnLst/>
              <a:rect l="l" t="t" r="r" b="b"/>
              <a:pathLst>
                <a:path w="1787" h="835" extrusionOk="0">
                  <a:moveTo>
                    <a:pt x="1072" y="0"/>
                  </a:moveTo>
                  <a:cubicBezTo>
                    <a:pt x="650" y="0"/>
                    <a:pt x="289" y="260"/>
                    <a:pt x="0" y="775"/>
                  </a:cubicBezTo>
                  <a:lnTo>
                    <a:pt x="119" y="834"/>
                  </a:lnTo>
                  <a:cubicBezTo>
                    <a:pt x="391" y="368"/>
                    <a:pt x="698" y="136"/>
                    <a:pt x="1068" y="136"/>
                  </a:cubicBezTo>
                  <a:cubicBezTo>
                    <a:pt x="1264" y="136"/>
                    <a:pt x="1479" y="202"/>
                    <a:pt x="1715" y="334"/>
                  </a:cubicBezTo>
                  <a:lnTo>
                    <a:pt x="1786" y="215"/>
                  </a:lnTo>
                  <a:cubicBezTo>
                    <a:pt x="1532" y="72"/>
                    <a:pt x="12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7866943" y="3983508"/>
              <a:ext cx="167588" cy="43727"/>
            </a:xfrm>
            <a:custGeom>
              <a:avLst/>
              <a:gdLst/>
              <a:ahLst/>
              <a:cxnLst/>
              <a:rect l="l" t="t" r="r" b="b"/>
              <a:pathLst>
                <a:path w="1740" h="454" extrusionOk="0">
                  <a:moveTo>
                    <a:pt x="1715" y="1"/>
                  </a:moveTo>
                  <a:lnTo>
                    <a:pt x="1" y="310"/>
                  </a:lnTo>
                  <a:lnTo>
                    <a:pt x="25" y="453"/>
                  </a:lnTo>
                  <a:lnTo>
                    <a:pt x="1739" y="132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8775212" y="3695714"/>
              <a:ext cx="125113" cy="76956"/>
            </a:xfrm>
            <a:custGeom>
              <a:avLst/>
              <a:gdLst/>
              <a:ahLst/>
              <a:cxnLst/>
              <a:rect l="l" t="t" r="r" b="b"/>
              <a:pathLst>
                <a:path w="1299" h="799" extrusionOk="0">
                  <a:moveTo>
                    <a:pt x="1227" y="0"/>
                  </a:moveTo>
                  <a:lnTo>
                    <a:pt x="1" y="679"/>
                  </a:lnTo>
                  <a:lnTo>
                    <a:pt x="60" y="798"/>
                  </a:lnTo>
                  <a:lnTo>
                    <a:pt x="1298" y="119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7071076" y="4052375"/>
              <a:ext cx="276520" cy="244351"/>
            </a:xfrm>
            <a:custGeom>
              <a:avLst/>
              <a:gdLst/>
              <a:ahLst/>
              <a:cxnLst/>
              <a:rect l="l" t="t" r="r" b="b"/>
              <a:pathLst>
                <a:path w="2871" h="2537" extrusionOk="0">
                  <a:moveTo>
                    <a:pt x="411" y="1"/>
                  </a:moveTo>
                  <a:cubicBezTo>
                    <a:pt x="308" y="1"/>
                    <a:pt x="204" y="46"/>
                    <a:pt x="132" y="131"/>
                  </a:cubicBezTo>
                  <a:cubicBezTo>
                    <a:pt x="1" y="274"/>
                    <a:pt x="13" y="512"/>
                    <a:pt x="168" y="643"/>
                  </a:cubicBezTo>
                  <a:lnTo>
                    <a:pt x="2216" y="2441"/>
                  </a:lnTo>
                  <a:cubicBezTo>
                    <a:pt x="2299" y="2512"/>
                    <a:pt x="2394" y="2536"/>
                    <a:pt x="2477" y="2536"/>
                  </a:cubicBezTo>
                  <a:cubicBezTo>
                    <a:pt x="2573" y="2524"/>
                    <a:pt x="2668" y="2489"/>
                    <a:pt x="2739" y="2405"/>
                  </a:cubicBezTo>
                  <a:cubicBezTo>
                    <a:pt x="2870" y="2262"/>
                    <a:pt x="2858" y="2024"/>
                    <a:pt x="2704" y="1893"/>
                  </a:cubicBezTo>
                  <a:lnTo>
                    <a:pt x="644" y="95"/>
                  </a:lnTo>
                  <a:cubicBezTo>
                    <a:pt x="580" y="31"/>
                    <a:pt x="496" y="1"/>
                    <a:pt x="411" y="1"/>
                  </a:cubicBezTo>
                  <a:close/>
                </a:path>
              </a:pathLst>
            </a:custGeom>
            <a:solidFill>
              <a:srgbClr val="FF8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7159398" y="3996030"/>
              <a:ext cx="357907" cy="298191"/>
            </a:xfrm>
            <a:custGeom>
              <a:avLst/>
              <a:gdLst/>
              <a:ahLst/>
              <a:cxnLst/>
              <a:rect l="l" t="t" r="r" b="b"/>
              <a:pathLst>
                <a:path w="3716" h="3096" extrusionOk="0">
                  <a:moveTo>
                    <a:pt x="1375" y="1"/>
                  </a:moveTo>
                  <a:cubicBezTo>
                    <a:pt x="1192" y="1"/>
                    <a:pt x="1022" y="41"/>
                    <a:pt x="882" y="145"/>
                  </a:cubicBezTo>
                  <a:cubicBezTo>
                    <a:pt x="156" y="680"/>
                    <a:pt x="1" y="1704"/>
                    <a:pt x="537" y="2431"/>
                  </a:cubicBezTo>
                  <a:cubicBezTo>
                    <a:pt x="864" y="2865"/>
                    <a:pt x="1362" y="3095"/>
                    <a:pt x="1865" y="3095"/>
                  </a:cubicBezTo>
                  <a:cubicBezTo>
                    <a:pt x="2203" y="3095"/>
                    <a:pt x="2543" y="2991"/>
                    <a:pt x="2834" y="2776"/>
                  </a:cubicBezTo>
                  <a:cubicBezTo>
                    <a:pt x="3561" y="2240"/>
                    <a:pt x="3715" y="1216"/>
                    <a:pt x="3180" y="478"/>
                  </a:cubicBezTo>
                  <a:lnTo>
                    <a:pt x="3180" y="478"/>
                  </a:lnTo>
                  <a:cubicBezTo>
                    <a:pt x="3174" y="510"/>
                    <a:pt x="3150" y="524"/>
                    <a:pt x="3110" y="524"/>
                  </a:cubicBezTo>
                  <a:cubicBezTo>
                    <a:pt x="2866" y="524"/>
                    <a:pt x="2034" y="1"/>
                    <a:pt x="1375" y="1"/>
                  </a:cubicBezTo>
                  <a:close/>
                </a:path>
              </a:pathLst>
            </a:custGeom>
            <a:solidFill>
              <a:srgbClr val="FF8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7400287" y="3921384"/>
              <a:ext cx="134263" cy="226437"/>
            </a:xfrm>
            <a:custGeom>
              <a:avLst/>
              <a:gdLst/>
              <a:ahLst/>
              <a:cxnLst/>
              <a:rect l="l" t="t" r="r" b="b"/>
              <a:pathLst>
                <a:path w="1394" h="2351" extrusionOk="0">
                  <a:moveTo>
                    <a:pt x="891" y="1"/>
                  </a:moveTo>
                  <a:cubicBezTo>
                    <a:pt x="876" y="1"/>
                    <a:pt x="861" y="1"/>
                    <a:pt x="845" y="3"/>
                  </a:cubicBezTo>
                  <a:cubicBezTo>
                    <a:pt x="619" y="27"/>
                    <a:pt x="441" y="241"/>
                    <a:pt x="464" y="467"/>
                  </a:cubicBezTo>
                  <a:cubicBezTo>
                    <a:pt x="524" y="955"/>
                    <a:pt x="429" y="1301"/>
                    <a:pt x="143" y="1658"/>
                  </a:cubicBezTo>
                  <a:cubicBezTo>
                    <a:pt x="0" y="1836"/>
                    <a:pt x="36" y="2110"/>
                    <a:pt x="214" y="2253"/>
                  </a:cubicBezTo>
                  <a:cubicBezTo>
                    <a:pt x="274" y="2301"/>
                    <a:pt x="345" y="2337"/>
                    <a:pt x="417" y="2348"/>
                  </a:cubicBezTo>
                  <a:cubicBezTo>
                    <a:pt x="431" y="2350"/>
                    <a:pt x="445" y="2350"/>
                    <a:pt x="459" y="2350"/>
                  </a:cubicBezTo>
                  <a:cubicBezTo>
                    <a:pt x="590" y="2350"/>
                    <a:pt x="725" y="2300"/>
                    <a:pt x="822" y="2182"/>
                  </a:cubicBezTo>
                  <a:cubicBezTo>
                    <a:pt x="1226" y="1658"/>
                    <a:pt x="1393" y="1086"/>
                    <a:pt x="1322" y="384"/>
                  </a:cubicBezTo>
                  <a:cubicBezTo>
                    <a:pt x="1299" y="161"/>
                    <a:pt x="1110" y="1"/>
                    <a:pt x="891" y="1"/>
                  </a:cubicBezTo>
                  <a:close/>
                </a:path>
              </a:pathLst>
            </a:custGeom>
            <a:solidFill>
              <a:srgbClr val="FF8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7240883" y="3824393"/>
              <a:ext cx="215649" cy="300599"/>
            </a:xfrm>
            <a:custGeom>
              <a:avLst/>
              <a:gdLst/>
              <a:ahLst/>
              <a:cxnLst/>
              <a:rect l="l" t="t" r="r" b="b"/>
              <a:pathLst>
                <a:path w="2239" h="3121" extrusionOk="0">
                  <a:moveTo>
                    <a:pt x="418" y="0"/>
                  </a:moveTo>
                  <a:cubicBezTo>
                    <a:pt x="358" y="0"/>
                    <a:pt x="296" y="15"/>
                    <a:pt x="238" y="46"/>
                  </a:cubicBezTo>
                  <a:cubicBezTo>
                    <a:pt x="60" y="153"/>
                    <a:pt x="0" y="379"/>
                    <a:pt x="107" y="558"/>
                  </a:cubicBezTo>
                  <a:lnTo>
                    <a:pt x="1512" y="2939"/>
                  </a:lnTo>
                  <a:cubicBezTo>
                    <a:pt x="1560" y="3034"/>
                    <a:pt x="1643" y="3082"/>
                    <a:pt x="1726" y="3105"/>
                  </a:cubicBezTo>
                  <a:cubicBezTo>
                    <a:pt x="1763" y="3115"/>
                    <a:pt x="1802" y="3120"/>
                    <a:pt x="1840" y="3120"/>
                  </a:cubicBezTo>
                  <a:cubicBezTo>
                    <a:pt x="1901" y="3120"/>
                    <a:pt x="1961" y="3106"/>
                    <a:pt x="2012" y="3070"/>
                  </a:cubicBezTo>
                  <a:cubicBezTo>
                    <a:pt x="2191" y="2963"/>
                    <a:pt x="2238" y="2748"/>
                    <a:pt x="2143" y="2570"/>
                  </a:cubicBezTo>
                  <a:lnTo>
                    <a:pt x="738" y="177"/>
                  </a:lnTo>
                  <a:cubicBezTo>
                    <a:pt x="666" y="64"/>
                    <a:pt x="544" y="0"/>
                    <a:pt x="418" y="0"/>
                  </a:cubicBezTo>
                  <a:close/>
                </a:path>
              </a:pathLst>
            </a:custGeom>
            <a:solidFill>
              <a:srgbClr val="FF8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7126169" y="3827668"/>
              <a:ext cx="267274" cy="323715"/>
            </a:xfrm>
            <a:custGeom>
              <a:avLst/>
              <a:gdLst/>
              <a:ahLst/>
              <a:cxnLst/>
              <a:rect l="l" t="t" r="r" b="b"/>
              <a:pathLst>
                <a:path w="2775" h="3361" extrusionOk="0">
                  <a:moveTo>
                    <a:pt x="414" y="0"/>
                  </a:moveTo>
                  <a:cubicBezTo>
                    <a:pt x="339" y="0"/>
                    <a:pt x="265" y="23"/>
                    <a:pt x="203" y="71"/>
                  </a:cubicBezTo>
                  <a:cubicBezTo>
                    <a:pt x="36" y="190"/>
                    <a:pt x="0" y="416"/>
                    <a:pt x="120" y="583"/>
                  </a:cubicBezTo>
                  <a:lnTo>
                    <a:pt x="2060" y="3214"/>
                  </a:lnTo>
                  <a:cubicBezTo>
                    <a:pt x="2120" y="3286"/>
                    <a:pt x="2215" y="3333"/>
                    <a:pt x="2298" y="3357"/>
                  </a:cubicBezTo>
                  <a:cubicBezTo>
                    <a:pt x="2314" y="3359"/>
                    <a:pt x="2330" y="3360"/>
                    <a:pt x="2347" y="3360"/>
                  </a:cubicBezTo>
                  <a:cubicBezTo>
                    <a:pt x="2428" y="3360"/>
                    <a:pt x="2513" y="3335"/>
                    <a:pt x="2572" y="3286"/>
                  </a:cubicBezTo>
                  <a:cubicBezTo>
                    <a:pt x="2739" y="3167"/>
                    <a:pt x="2775" y="2940"/>
                    <a:pt x="2656" y="2774"/>
                  </a:cubicBezTo>
                  <a:lnTo>
                    <a:pt x="715" y="143"/>
                  </a:lnTo>
                  <a:cubicBezTo>
                    <a:pt x="637" y="50"/>
                    <a:pt x="525" y="0"/>
                    <a:pt x="414" y="0"/>
                  </a:cubicBezTo>
                  <a:close/>
                </a:path>
              </a:pathLst>
            </a:custGeom>
            <a:solidFill>
              <a:srgbClr val="FF8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7095155" y="3930342"/>
              <a:ext cx="254753" cy="266793"/>
            </a:xfrm>
            <a:custGeom>
              <a:avLst/>
              <a:gdLst/>
              <a:ahLst/>
              <a:cxnLst/>
              <a:rect l="l" t="t" r="r" b="b"/>
              <a:pathLst>
                <a:path w="2645" h="2770" extrusionOk="0">
                  <a:moveTo>
                    <a:pt x="416" y="0"/>
                  </a:moveTo>
                  <a:cubicBezTo>
                    <a:pt x="329" y="0"/>
                    <a:pt x="240" y="33"/>
                    <a:pt x="168" y="100"/>
                  </a:cubicBezTo>
                  <a:cubicBezTo>
                    <a:pt x="13" y="231"/>
                    <a:pt x="1" y="458"/>
                    <a:pt x="132" y="612"/>
                  </a:cubicBezTo>
                  <a:lnTo>
                    <a:pt x="1966" y="2648"/>
                  </a:lnTo>
                  <a:cubicBezTo>
                    <a:pt x="2025" y="2720"/>
                    <a:pt x="2120" y="2767"/>
                    <a:pt x="2216" y="2767"/>
                  </a:cubicBezTo>
                  <a:cubicBezTo>
                    <a:pt x="2228" y="2769"/>
                    <a:pt x="2240" y="2770"/>
                    <a:pt x="2252" y="2770"/>
                  </a:cubicBezTo>
                  <a:cubicBezTo>
                    <a:pt x="2335" y="2770"/>
                    <a:pt x="2415" y="2736"/>
                    <a:pt x="2477" y="2684"/>
                  </a:cubicBezTo>
                  <a:cubicBezTo>
                    <a:pt x="2632" y="2541"/>
                    <a:pt x="2644" y="2315"/>
                    <a:pt x="2501" y="2160"/>
                  </a:cubicBezTo>
                  <a:lnTo>
                    <a:pt x="680" y="124"/>
                  </a:lnTo>
                  <a:cubicBezTo>
                    <a:pt x="610" y="42"/>
                    <a:pt x="514" y="0"/>
                    <a:pt x="416" y="0"/>
                  </a:cubicBezTo>
                  <a:close/>
                </a:path>
              </a:pathLst>
            </a:custGeom>
            <a:solidFill>
              <a:srgbClr val="FF8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7211024" y="4083292"/>
              <a:ext cx="384297" cy="372835"/>
            </a:xfrm>
            <a:custGeom>
              <a:avLst/>
              <a:gdLst/>
              <a:ahLst/>
              <a:cxnLst/>
              <a:rect l="l" t="t" r="r" b="b"/>
              <a:pathLst>
                <a:path w="3990" h="3871" extrusionOk="0">
                  <a:moveTo>
                    <a:pt x="3179" y="1"/>
                  </a:moveTo>
                  <a:lnTo>
                    <a:pt x="262" y="2620"/>
                  </a:lnTo>
                  <a:cubicBezTo>
                    <a:pt x="1" y="3346"/>
                    <a:pt x="310" y="3763"/>
                    <a:pt x="1144" y="3870"/>
                  </a:cubicBezTo>
                  <a:lnTo>
                    <a:pt x="3989" y="1191"/>
                  </a:lnTo>
                  <a:cubicBezTo>
                    <a:pt x="3989" y="406"/>
                    <a:pt x="3715" y="13"/>
                    <a:pt x="3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7"/>
          <p:cNvSpPr/>
          <p:nvPr/>
        </p:nvSpPr>
        <p:spPr>
          <a:xfrm flipH="1">
            <a:off x="-10" y="4389647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"/>
          <p:cNvSpPr/>
          <p:nvPr/>
        </p:nvSpPr>
        <p:spPr>
          <a:xfrm rot="10800000" flipH="1">
            <a:off x="-107250" y="-81883"/>
            <a:ext cx="4681730" cy="165620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8"/>
          <p:cNvSpPr/>
          <p:nvPr/>
        </p:nvSpPr>
        <p:spPr>
          <a:xfrm rot="10800000">
            <a:off x="4569530" y="-81883"/>
            <a:ext cx="4681730" cy="165620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8"/>
          <p:cNvSpPr txBox="1">
            <a:spLocks noGrp="1"/>
          </p:cNvSpPr>
          <p:nvPr>
            <p:ph type="title"/>
          </p:nvPr>
        </p:nvSpPr>
        <p:spPr>
          <a:xfrm>
            <a:off x="600900" y="481425"/>
            <a:ext cx="79422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4" name="Google Shape;474;p8"/>
          <p:cNvSpPr/>
          <p:nvPr/>
        </p:nvSpPr>
        <p:spPr>
          <a:xfrm>
            <a:off x="-1056668" y="4023450"/>
            <a:ext cx="5392947" cy="1319918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8"/>
          <p:cNvSpPr/>
          <p:nvPr/>
        </p:nvSpPr>
        <p:spPr>
          <a:xfrm flipH="1">
            <a:off x="4323760" y="4023447"/>
            <a:ext cx="5168308" cy="1319918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8"/>
          <p:cNvGrpSpPr/>
          <p:nvPr/>
        </p:nvGrpSpPr>
        <p:grpSpPr>
          <a:xfrm>
            <a:off x="1068917" y="3"/>
            <a:ext cx="6222356" cy="484526"/>
            <a:chOff x="1040342" y="3"/>
            <a:chExt cx="6222356" cy="484526"/>
          </a:xfrm>
        </p:grpSpPr>
        <p:grpSp>
          <p:nvGrpSpPr>
            <p:cNvPr id="477" name="Google Shape;477;p8"/>
            <p:cNvGrpSpPr/>
            <p:nvPr/>
          </p:nvGrpSpPr>
          <p:grpSpPr>
            <a:xfrm>
              <a:off x="2290632" y="3"/>
              <a:ext cx="4972066" cy="484526"/>
              <a:chOff x="2762421" y="172678"/>
              <a:chExt cx="4071793" cy="396795"/>
            </a:xfrm>
          </p:grpSpPr>
          <p:sp>
            <p:nvSpPr>
              <p:cNvPr id="478" name="Google Shape;478;p8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8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8"/>
              <p:cNvSpPr/>
              <p:nvPr/>
            </p:nvSpPr>
            <p:spPr>
              <a:xfrm>
                <a:off x="5946497" y="506331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8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8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8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5" name="Google Shape;485;p8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9"/>
          <p:cNvSpPr/>
          <p:nvPr/>
        </p:nvSpPr>
        <p:spPr>
          <a:xfrm rot="10800000" flipH="1">
            <a:off x="-107250" y="-81883"/>
            <a:ext cx="4681730" cy="165620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9"/>
          <p:cNvSpPr/>
          <p:nvPr/>
        </p:nvSpPr>
        <p:spPr>
          <a:xfrm rot="10800000">
            <a:off x="4569530" y="-81883"/>
            <a:ext cx="4681730" cy="165620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9"/>
          <p:cNvSpPr txBox="1">
            <a:spLocks noGrp="1"/>
          </p:cNvSpPr>
          <p:nvPr>
            <p:ph type="title"/>
          </p:nvPr>
        </p:nvSpPr>
        <p:spPr>
          <a:xfrm>
            <a:off x="25494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0" name="Google Shape;490;p9"/>
          <p:cNvSpPr txBox="1">
            <a:spLocks noGrp="1"/>
          </p:cNvSpPr>
          <p:nvPr>
            <p:ph type="subTitle" idx="1"/>
          </p:nvPr>
        </p:nvSpPr>
        <p:spPr>
          <a:xfrm>
            <a:off x="25494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9"/>
          <p:cNvSpPr/>
          <p:nvPr/>
        </p:nvSpPr>
        <p:spPr>
          <a:xfrm flipH="1">
            <a:off x="-10" y="4389647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9"/>
          <p:cNvSpPr/>
          <p:nvPr/>
        </p:nvSpPr>
        <p:spPr>
          <a:xfrm>
            <a:off x="6794840" y="4389647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"/>
          <p:cNvSpPr txBox="1">
            <a:spLocks noGrp="1"/>
          </p:cNvSpPr>
          <p:nvPr>
            <p:ph type="body" idx="1"/>
          </p:nvPr>
        </p:nvSpPr>
        <p:spPr>
          <a:xfrm>
            <a:off x="2523450" y="3691800"/>
            <a:ext cx="40971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5" name="Google Shape;495;p10"/>
          <p:cNvSpPr/>
          <p:nvPr/>
        </p:nvSpPr>
        <p:spPr>
          <a:xfrm>
            <a:off x="25" y="0"/>
            <a:ext cx="9144000" cy="2124258"/>
          </a:xfrm>
          <a:custGeom>
            <a:avLst/>
            <a:gdLst/>
            <a:ahLst/>
            <a:cxnLst/>
            <a:rect l="l" t="t" r="r" b="b"/>
            <a:pathLst>
              <a:path w="23730" h="9586" extrusionOk="0">
                <a:moveTo>
                  <a:pt x="0" y="1"/>
                </a:moveTo>
                <a:cubicBezTo>
                  <a:pt x="512" y="227"/>
                  <a:pt x="1000" y="501"/>
                  <a:pt x="1453" y="846"/>
                </a:cubicBezTo>
                <a:cubicBezTo>
                  <a:pt x="2798" y="1834"/>
                  <a:pt x="3882" y="3251"/>
                  <a:pt x="4358" y="4858"/>
                </a:cubicBezTo>
                <a:cubicBezTo>
                  <a:pt x="4698" y="4772"/>
                  <a:pt x="5048" y="4742"/>
                  <a:pt x="5401" y="4742"/>
                </a:cubicBezTo>
                <a:cubicBezTo>
                  <a:pt x="5924" y="4742"/>
                  <a:pt x="6453" y="4808"/>
                  <a:pt x="6965" y="4858"/>
                </a:cubicBezTo>
                <a:cubicBezTo>
                  <a:pt x="7906" y="4954"/>
                  <a:pt x="8858" y="5180"/>
                  <a:pt x="9739" y="5561"/>
                </a:cubicBezTo>
                <a:cubicBezTo>
                  <a:pt x="11502" y="6323"/>
                  <a:pt x="12252" y="7835"/>
                  <a:pt x="12549" y="9585"/>
                </a:cubicBezTo>
                <a:cubicBezTo>
                  <a:pt x="13030" y="8858"/>
                  <a:pt x="14039" y="8189"/>
                  <a:pt x="15257" y="8189"/>
                </a:cubicBezTo>
                <a:cubicBezTo>
                  <a:pt x="15396" y="8189"/>
                  <a:pt x="15537" y="8198"/>
                  <a:pt x="15681" y="8216"/>
                </a:cubicBezTo>
                <a:cubicBezTo>
                  <a:pt x="15966" y="5525"/>
                  <a:pt x="17193" y="3465"/>
                  <a:pt x="18919" y="2084"/>
                </a:cubicBezTo>
                <a:cubicBezTo>
                  <a:pt x="19943" y="1275"/>
                  <a:pt x="21134" y="667"/>
                  <a:pt x="22396" y="298"/>
                </a:cubicBezTo>
                <a:cubicBezTo>
                  <a:pt x="22777" y="191"/>
                  <a:pt x="23253" y="60"/>
                  <a:pt x="237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0"/>
          <p:cNvSpPr/>
          <p:nvPr/>
        </p:nvSpPr>
        <p:spPr>
          <a:xfrm flipH="1">
            <a:off x="-10" y="4389647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0"/>
          <p:cNvSpPr/>
          <p:nvPr/>
        </p:nvSpPr>
        <p:spPr>
          <a:xfrm>
            <a:off x="6794840" y="4389647"/>
            <a:ext cx="2349163" cy="753860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10"/>
          <p:cNvGrpSpPr/>
          <p:nvPr/>
        </p:nvGrpSpPr>
        <p:grpSpPr>
          <a:xfrm>
            <a:off x="5378033" y="705022"/>
            <a:ext cx="732868" cy="309387"/>
            <a:chOff x="5966208" y="298297"/>
            <a:chExt cx="732868" cy="309387"/>
          </a:xfrm>
        </p:grpSpPr>
        <p:sp>
          <p:nvSpPr>
            <p:cNvPr id="499" name="Google Shape;499;p10"/>
            <p:cNvSpPr/>
            <p:nvPr/>
          </p:nvSpPr>
          <p:spPr>
            <a:xfrm rot="-489846" flipH="1">
              <a:off x="6092879" y="355934"/>
              <a:ext cx="594252" cy="210623"/>
            </a:xfrm>
            <a:custGeom>
              <a:avLst/>
              <a:gdLst/>
              <a:ahLst/>
              <a:cxnLst/>
              <a:rect l="l" t="t" r="r" b="b"/>
              <a:pathLst>
                <a:path w="17813" h="6314" extrusionOk="0">
                  <a:moveTo>
                    <a:pt x="14830" y="0"/>
                  </a:moveTo>
                  <a:cubicBezTo>
                    <a:pt x="12686" y="0"/>
                    <a:pt x="7264" y="663"/>
                    <a:pt x="1" y="6313"/>
                  </a:cubicBezTo>
                  <a:cubicBezTo>
                    <a:pt x="1" y="6313"/>
                    <a:pt x="7566" y="1824"/>
                    <a:pt x="13290" y="1824"/>
                  </a:cubicBezTo>
                  <a:cubicBezTo>
                    <a:pt x="15069" y="1824"/>
                    <a:pt x="16671" y="2258"/>
                    <a:pt x="17812" y="3396"/>
                  </a:cubicBezTo>
                  <a:lnTo>
                    <a:pt x="15836" y="63"/>
                  </a:lnTo>
                  <a:cubicBezTo>
                    <a:pt x="15836" y="63"/>
                    <a:pt x="15487" y="0"/>
                    <a:pt x="1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0"/>
            <p:cNvSpPr/>
            <p:nvPr/>
          </p:nvSpPr>
          <p:spPr>
            <a:xfrm rot="-489846" flipH="1">
              <a:off x="5982384" y="315440"/>
              <a:ext cx="259012" cy="246283"/>
            </a:xfrm>
            <a:custGeom>
              <a:avLst/>
              <a:gdLst/>
              <a:ahLst/>
              <a:cxnLst/>
              <a:rect l="l" t="t" r="r" b="b"/>
              <a:pathLst>
                <a:path w="7764" h="7383" extrusionOk="0">
                  <a:moveTo>
                    <a:pt x="3882" y="1"/>
                  </a:moveTo>
                  <a:lnTo>
                    <a:pt x="2680" y="2430"/>
                  </a:lnTo>
                  <a:lnTo>
                    <a:pt x="1" y="2811"/>
                  </a:lnTo>
                  <a:lnTo>
                    <a:pt x="1941" y="4704"/>
                  </a:lnTo>
                  <a:lnTo>
                    <a:pt x="1477" y="7383"/>
                  </a:lnTo>
                  <a:lnTo>
                    <a:pt x="3882" y="6121"/>
                  </a:lnTo>
                  <a:lnTo>
                    <a:pt x="6275" y="7383"/>
                  </a:lnTo>
                  <a:lnTo>
                    <a:pt x="5823" y="4704"/>
                  </a:lnTo>
                  <a:lnTo>
                    <a:pt x="7764" y="2811"/>
                  </a:lnTo>
                  <a:lnTo>
                    <a:pt x="5073" y="2430"/>
                  </a:lnTo>
                  <a:lnTo>
                    <a:pt x="38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10"/>
          <p:cNvGrpSpPr/>
          <p:nvPr/>
        </p:nvGrpSpPr>
        <p:grpSpPr>
          <a:xfrm>
            <a:off x="1068917" y="3"/>
            <a:ext cx="6222356" cy="484526"/>
            <a:chOff x="1040342" y="3"/>
            <a:chExt cx="6222356" cy="484526"/>
          </a:xfrm>
        </p:grpSpPr>
        <p:grpSp>
          <p:nvGrpSpPr>
            <p:cNvPr id="502" name="Google Shape;502;p10"/>
            <p:cNvGrpSpPr/>
            <p:nvPr/>
          </p:nvGrpSpPr>
          <p:grpSpPr>
            <a:xfrm>
              <a:off x="2290632" y="3"/>
              <a:ext cx="4972066" cy="484526"/>
              <a:chOff x="2762421" y="172678"/>
              <a:chExt cx="4071793" cy="396795"/>
            </a:xfrm>
          </p:grpSpPr>
          <p:sp>
            <p:nvSpPr>
              <p:cNvPr id="503" name="Google Shape;503;p10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0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0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0"/>
              <p:cNvSpPr/>
              <p:nvPr/>
            </p:nvSpPr>
            <p:spPr>
              <a:xfrm>
                <a:off x="5946497" y="506331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0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0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0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" name="Google Shape;510;p10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1"/>
          <p:cNvSpPr/>
          <p:nvPr/>
        </p:nvSpPr>
        <p:spPr>
          <a:xfrm rot="10800000" flipH="1">
            <a:off x="-107250" y="-81883"/>
            <a:ext cx="4681730" cy="165620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1"/>
          <p:cNvSpPr/>
          <p:nvPr/>
        </p:nvSpPr>
        <p:spPr>
          <a:xfrm rot="10800000">
            <a:off x="4569530" y="-81883"/>
            <a:ext cx="4681730" cy="1656208"/>
          </a:xfrm>
          <a:custGeom>
            <a:avLst/>
            <a:gdLst/>
            <a:ahLst/>
            <a:cxnLst/>
            <a:rect l="l" t="t" r="r" b="b"/>
            <a:pathLst>
              <a:path w="59068" h="17062" extrusionOk="0">
                <a:moveTo>
                  <a:pt x="59068" y="0"/>
                </a:moveTo>
                <a:cubicBezTo>
                  <a:pt x="57222" y="655"/>
                  <a:pt x="55365" y="1262"/>
                  <a:pt x="53448" y="1655"/>
                </a:cubicBezTo>
                <a:cubicBezTo>
                  <a:pt x="48864" y="2608"/>
                  <a:pt x="44185" y="2917"/>
                  <a:pt x="39517" y="3000"/>
                </a:cubicBezTo>
                <a:cubicBezTo>
                  <a:pt x="38211" y="3028"/>
                  <a:pt x="36904" y="3033"/>
                  <a:pt x="35596" y="3033"/>
                </a:cubicBezTo>
                <a:cubicBezTo>
                  <a:pt x="34870" y="3033"/>
                  <a:pt x="34143" y="3031"/>
                  <a:pt x="33416" y="3031"/>
                </a:cubicBezTo>
                <a:cubicBezTo>
                  <a:pt x="30873" y="3031"/>
                  <a:pt x="28330" y="3049"/>
                  <a:pt x="25790" y="3215"/>
                </a:cubicBezTo>
                <a:cubicBezTo>
                  <a:pt x="23492" y="3358"/>
                  <a:pt x="21206" y="3631"/>
                  <a:pt x="18967" y="4120"/>
                </a:cubicBezTo>
                <a:cubicBezTo>
                  <a:pt x="16717" y="4608"/>
                  <a:pt x="14479" y="5108"/>
                  <a:pt x="12216" y="5548"/>
                </a:cubicBezTo>
                <a:cubicBezTo>
                  <a:pt x="8783" y="6200"/>
                  <a:pt x="5279" y="6713"/>
                  <a:pt x="1773" y="6713"/>
                </a:cubicBezTo>
                <a:cubicBezTo>
                  <a:pt x="1182" y="6713"/>
                  <a:pt x="591" y="6698"/>
                  <a:pt x="1" y="6668"/>
                </a:cubicBezTo>
                <a:lnTo>
                  <a:pt x="1" y="17062"/>
                </a:lnTo>
                <a:lnTo>
                  <a:pt x="59068" y="17062"/>
                </a:lnTo>
                <a:lnTo>
                  <a:pt x="59068" y="0"/>
                </a:lnTo>
                <a:close/>
              </a:path>
            </a:pathLst>
          </a:custGeom>
          <a:solidFill>
            <a:srgbClr val="1F2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11"/>
          <p:cNvGrpSpPr/>
          <p:nvPr/>
        </p:nvGrpSpPr>
        <p:grpSpPr>
          <a:xfrm>
            <a:off x="1068917" y="3"/>
            <a:ext cx="6222356" cy="484526"/>
            <a:chOff x="1040342" y="3"/>
            <a:chExt cx="6222356" cy="484526"/>
          </a:xfrm>
        </p:grpSpPr>
        <p:grpSp>
          <p:nvGrpSpPr>
            <p:cNvPr id="515" name="Google Shape;515;p11"/>
            <p:cNvGrpSpPr/>
            <p:nvPr/>
          </p:nvGrpSpPr>
          <p:grpSpPr>
            <a:xfrm>
              <a:off x="2290632" y="3"/>
              <a:ext cx="4972066" cy="484526"/>
              <a:chOff x="2762421" y="172678"/>
              <a:chExt cx="4071793" cy="396795"/>
            </a:xfrm>
          </p:grpSpPr>
          <p:sp>
            <p:nvSpPr>
              <p:cNvPr id="516" name="Google Shape;516;p11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5946497" y="506331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" name="Google Shape;523;p11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11"/>
          <p:cNvSpPr txBox="1">
            <a:spLocks noGrp="1"/>
          </p:cNvSpPr>
          <p:nvPr>
            <p:ph type="title" hasCustomPrompt="1"/>
          </p:nvPr>
        </p:nvSpPr>
        <p:spPr>
          <a:xfrm>
            <a:off x="1148750" y="1601550"/>
            <a:ext cx="6062700" cy="13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5" name="Google Shape;525;p11"/>
          <p:cNvSpPr/>
          <p:nvPr/>
        </p:nvSpPr>
        <p:spPr>
          <a:xfrm>
            <a:off x="-1056675" y="4392626"/>
            <a:ext cx="5392947" cy="750877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 flipH="1">
            <a:off x="4323767" y="4392624"/>
            <a:ext cx="5168308" cy="750877"/>
          </a:xfrm>
          <a:custGeom>
            <a:avLst/>
            <a:gdLst/>
            <a:ahLst/>
            <a:cxnLst/>
            <a:rect l="l" t="t" r="r" b="b"/>
            <a:pathLst>
              <a:path w="42911" h="16572" extrusionOk="0">
                <a:moveTo>
                  <a:pt x="38869" y="1"/>
                </a:moveTo>
                <a:cubicBezTo>
                  <a:pt x="38278" y="1"/>
                  <a:pt x="37688" y="62"/>
                  <a:pt x="37113" y="189"/>
                </a:cubicBezTo>
                <a:cubicBezTo>
                  <a:pt x="36291" y="379"/>
                  <a:pt x="35422" y="701"/>
                  <a:pt x="34779" y="1260"/>
                </a:cubicBezTo>
                <a:cubicBezTo>
                  <a:pt x="34065" y="1868"/>
                  <a:pt x="33707" y="2749"/>
                  <a:pt x="33326" y="3582"/>
                </a:cubicBezTo>
                <a:cubicBezTo>
                  <a:pt x="33286" y="3663"/>
                  <a:pt x="33195" y="3692"/>
                  <a:pt x="33110" y="3692"/>
                </a:cubicBezTo>
                <a:cubicBezTo>
                  <a:pt x="33094" y="3692"/>
                  <a:pt x="33079" y="3691"/>
                  <a:pt x="33064" y="3689"/>
                </a:cubicBezTo>
                <a:cubicBezTo>
                  <a:pt x="32755" y="3630"/>
                  <a:pt x="32433" y="3582"/>
                  <a:pt x="32124" y="3546"/>
                </a:cubicBezTo>
                <a:cubicBezTo>
                  <a:pt x="31726" y="3507"/>
                  <a:pt x="31321" y="3485"/>
                  <a:pt x="30915" y="3485"/>
                </a:cubicBezTo>
                <a:cubicBezTo>
                  <a:pt x="29842" y="3485"/>
                  <a:pt x="28763" y="3640"/>
                  <a:pt x="27778" y="4046"/>
                </a:cubicBezTo>
                <a:cubicBezTo>
                  <a:pt x="27123" y="4308"/>
                  <a:pt x="26528" y="4713"/>
                  <a:pt x="26064" y="5249"/>
                </a:cubicBezTo>
                <a:cubicBezTo>
                  <a:pt x="25647" y="5737"/>
                  <a:pt x="25373" y="6356"/>
                  <a:pt x="25159" y="6952"/>
                </a:cubicBezTo>
                <a:cubicBezTo>
                  <a:pt x="24980" y="7428"/>
                  <a:pt x="24837" y="7916"/>
                  <a:pt x="24575" y="8345"/>
                </a:cubicBezTo>
                <a:cubicBezTo>
                  <a:pt x="24313" y="8785"/>
                  <a:pt x="23932" y="9107"/>
                  <a:pt x="23456" y="9297"/>
                </a:cubicBezTo>
                <a:cubicBezTo>
                  <a:pt x="22694" y="9607"/>
                  <a:pt x="21825" y="9642"/>
                  <a:pt x="21015" y="9642"/>
                </a:cubicBezTo>
                <a:cubicBezTo>
                  <a:pt x="20097" y="9642"/>
                  <a:pt x="19187" y="9537"/>
                  <a:pt x="18271" y="9537"/>
                </a:cubicBezTo>
                <a:cubicBezTo>
                  <a:pt x="18118" y="9537"/>
                  <a:pt x="17966" y="9540"/>
                  <a:pt x="17813" y="9547"/>
                </a:cubicBezTo>
                <a:cubicBezTo>
                  <a:pt x="16872" y="9583"/>
                  <a:pt x="15979" y="9821"/>
                  <a:pt x="15181" y="10333"/>
                </a:cubicBezTo>
                <a:cubicBezTo>
                  <a:pt x="14479" y="10773"/>
                  <a:pt x="13895" y="11357"/>
                  <a:pt x="13336" y="11952"/>
                </a:cubicBezTo>
                <a:cubicBezTo>
                  <a:pt x="13050" y="12238"/>
                  <a:pt x="12788" y="12536"/>
                  <a:pt x="12455" y="12750"/>
                </a:cubicBezTo>
                <a:cubicBezTo>
                  <a:pt x="12145" y="12952"/>
                  <a:pt x="11800" y="13095"/>
                  <a:pt x="11443" y="13202"/>
                </a:cubicBezTo>
                <a:cubicBezTo>
                  <a:pt x="10918" y="13344"/>
                  <a:pt x="10370" y="13392"/>
                  <a:pt x="9827" y="13392"/>
                </a:cubicBezTo>
                <a:cubicBezTo>
                  <a:pt x="9594" y="13392"/>
                  <a:pt x="9362" y="13383"/>
                  <a:pt x="9133" y="13369"/>
                </a:cubicBezTo>
                <a:cubicBezTo>
                  <a:pt x="8323" y="13333"/>
                  <a:pt x="7526" y="13214"/>
                  <a:pt x="6728" y="13155"/>
                </a:cubicBezTo>
                <a:cubicBezTo>
                  <a:pt x="6551" y="13146"/>
                  <a:pt x="6374" y="13142"/>
                  <a:pt x="6197" y="13142"/>
                </a:cubicBezTo>
                <a:cubicBezTo>
                  <a:pt x="5625" y="13142"/>
                  <a:pt x="5056" y="13188"/>
                  <a:pt x="4501" y="13298"/>
                </a:cubicBezTo>
                <a:cubicBezTo>
                  <a:pt x="3251" y="13524"/>
                  <a:pt x="2061" y="14060"/>
                  <a:pt x="1144" y="14953"/>
                </a:cubicBezTo>
                <a:cubicBezTo>
                  <a:pt x="644" y="15441"/>
                  <a:pt x="275" y="15976"/>
                  <a:pt x="1" y="16572"/>
                </a:cubicBezTo>
                <a:lnTo>
                  <a:pt x="42911" y="16572"/>
                </a:lnTo>
                <a:lnTo>
                  <a:pt x="42911" y="951"/>
                </a:lnTo>
                <a:cubicBezTo>
                  <a:pt x="42720" y="856"/>
                  <a:pt x="42518" y="772"/>
                  <a:pt x="42328" y="689"/>
                </a:cubicBezTo>
                <a:cubicBezTo>
                  <a:pt x="41240" y="244"/>
                  <a:pt x="40052" y="1"/>
                  <a:pt x="38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1"/>
          <p:cNvSpPr txBox="1">
            <a:spLocks noGrp="1"/>
          </p:cNvSpPr>
          <p:nvPr>
            <p:ph type="body" idx="1"/>
          </p:nvPr>
        </p:nvSpPr>
        <p:spPr>
          <a:xfrm>
            <a:off x="1148750" y="3057448"/>
            <a:ext cx="60627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/>
          <p:nvPr/>
        </p:nvSpPr>
        <p:spPr>
          <a:xfrm rot="5400000">
            <a:off x="8377360" y="653951"/>
            <a:ext cx="253978" cy="278093"/>
          </a:xfrm>
          <a:custGeom>
            <a:avLst/>
            <a:gdLst/>
            <a:ahLst/>
            <a:cxnLst/>
            <a:rect l="l" t="t" r="r" b="b"/>
            <a:pathLst>
              <a:path w="3644" h="3990" extrusionOk="0">
                <a:moveTo>
                  <a:pt x="1131" y="787"/>
                </a:moveTo>
                <a:lnTo>
                  <a:pt x="1774" y="1227"/>
                </a:lnTo>
                <a:lnTo>
                  <a:pt x="1774" y="1418"/>
                </a:lnTo>
                <a:lnTo>
                  <a:pt x="1453" y="1203"/>
                </a:lnTo>
                <a:cubicBezTo>
                  <a:pt x="1441" y="1197"/>
                  <a:pt x="1429" y="1194"/>
                  <a:pt x="1417" y="1194"/>
                </a:cubicBezTo>
                <a:cubicBezTo>
                  <a:pt x="1405" y="1194"/>
                  <a:pt x="1393" y="1197"/>
                  <a:pt x="1381" y="1203"/>
                </a:cubicBezTo>
                <a:cubicBezTo>
                  <a:pt x="1358" y="1215"/>
                  <a:pt x="1346" y="1239"/>
                  <a:pt x="1346" y="1263"/>
                </a:cubicBezTo>
                <a:lnTo>
                  <a:pt x="1381" y="1537"/>
                </a:lnTo>
                <a:lnTo>
                  <a:pt x="1215" y="1429"/>
                </a:lnTo>
                <a:lnTo>
                  <a:pt x="1131" y="787"/>
                </a:lnTo>
                <a:close/>
                <a:moveTo>
                  <a:pt x="2524" y="751"/>
                </a:moveTo>
                <a:lnTo>
                  <a:pt x="2465" y="1501"/>
                </a:lnTo>
                <a:lnTo>
                  <a:pt x="2274" y="1608"/>
                </a:lnTo>
                <a:lnTo>
                  <a:pt x="2310" y="1239"/>
                </a:lnTo>
                <a:cubicBezTo>
                  <a:pt x="2310" y="1215"/>
                  <a:pt x="2298" y="1191"/>
                  <a:pt x="2274" y="1179"/>
                </a:cubicBezTo>
                <a:cubicBezTo>
                  <a:pt x="2262" y="1173"/>
                  <a:pt x="2251" y="1170"/>
                  <a:pt x="2239" y="1170"/>
                </a:cubicBezTo>
                <a:cubicBezTo>
                  <a:pt x="2227" y="1170"/>
                  <a:pt x="2215" y="1173"/>
                  <a:pt x="2203" y="1179"/>
                </a:cubicBezTo>
                <a:lnTo>
                  <a:pt x="1905" y="1418"/>
                </a:lnTo>
                <a:lnTo>
                  <a:pt x="1905" y="1227"/>
                </a:lnTo>
                <a:lnTo>
                  <a:pt x="2524" y="751"/>
                </a:lnTo>
                <a:close/>
                <a:moveTo>
                  <a:pt x="1500" y="1394"/>
                </a:moveTo>
                <a:lnTo>
                  <a:pt x="1774" y="1584"/>
                </a:lnTo>
                <a:lnTo>
                  <a:pt x="1774" y="1787"/>
                </a:lnTo>
                <a:lnTo>
                  <a:pt x="1536" y="1632"/>
                </a:lnTo>
                <a:lnTo>
                  <a:pt x="1500" y="1394"/>
                </a:lnTo>
                <a:close/>
                <a:moveTo>
                  <a:pt x="2167" y="1382"/>
                </a:moveTo>
                <a:lnTo>
                  <a:pt x="2143" y="1691"/>
                </a:lnTo>
                <a:lnTo>
                  <a:pt x="1917" y="1822"/>
                </a:lnTo>
                <a:lnTo>
                  <a:pt x="1905" y="1572"/>
                </a:lnTo>
                <a:lnTo>
                  <a:pt x="2167" y="1382"/>
                </a:lnTo>
                <a:close/>
                <a:moveTo>
                  <a:pt x="1536" y="1799"/>
                </a:moveTo>
                <a:lnTo>
                  <a:pt x="1739" y="1918"/>
                </a:lnTo>
                <a:lnTo>
                  <a:pt x="1441" y="2084"/>
                </a:lnTo>
                <a:lnTo>
                  <a:pt x="1179" y="1977"/>
                </a:lnTo>
                <a:lnTo>
                  <a:pt x="1512" y="1822"/>
                </a:lnTo>
                <a:cubicBezTo>
                  <a:pt x="1524" y="1822"/>
                  <a:pt x="1536" y="1810"/>
                  <a:pt x="1536" y="1799"/>
                </a:cubicBezTo>
                <a:close/>
                <a:moveTo>
                  <a:pt x="2191" y="1810"/>
                </a:moveTo>
                <a:lnTo>
                  <a:pt x="2512" y="1941"/>
                </a:lnTo>
                <a:lnTo>
                  <a:pt x="2239" y="2084"/>
                </a:lnTo>
                <a:lnTo>
                  <a:pt x="1989" y="1930"/>
                </a:lnTo>
                <a:lnTo>
                  <a:pt x="2191" y="1810"/>
                </a:lnTo>
                <a:close/>
                <a:moveTo>
                  <a:pt x="2512" y="1632"/>
                </a:moveTo>
                <a:lnTo>
                  <a:pt x="3251" y="1941"/>
                </a:lnTo>
                <a:lnTo>
                  <a:pt x="2536" y="2275"/>
                </a:lnTo>
                <a:lnTo>
                  <a:pt x="2358" y="2168"/>
                </a:lnTo>
                <a:lnTo>
                  <a:pt x="2703" y="2001"/>
                </a:lnTo>
                <a:cubicBezTo>
                  <a:pt x="2727" y="1989"/>
                  <a:pt x="2739" y="1965"/>
                  <a:pt x="2739" y="1941"/>
                </a:cubicBezTo>
                <a:cubicBezTo>
                  <a:pt x="2739" y="1918"/>
                  <a:pt x="2727" y="1894"/>
                  <a:pt x="2703" y="1882"/>
                </a:cubicBezTo>
                <a:lnTo>
                  <a:pt x="2334" y="1727"/>
                </a:lnTo>
                <a:lnTo>
                  <a:pt x="2501" y="1632"/>
                </a:lnTo>
                <a:close/>
                <a:moveTo>
                  <a:pt x="1238" y="1596"/>
                </a:moveTo>
                <a:lnTo>
                  <a:pt x="1405" y="1715"/>
                </a:lnTo>
                <a:lnTo>
                  <a:pt x="1417" y="1727"/>
                </a:lnTo>
                <a:lnTo>
                  <a:pt x="988" y="1930"/>
                </a:lnTo>
                <a:cubicBezTo>
                  <a:pt x="965" y="1941"/>
                  <a:pt x="953" y="1965"/>
                  <a:pt x="953" y="1989"/>
                </a:cubicBezTo>
                <a:cubicBezTo>
                  <a:pt x="953" y="2013"/>
                  <a:pt x="965" y="2037"/>
                  <a:pt x="988" y="2049"/>
                </a:cubicBezTo>
                <a:lnTo>
                  <a:pt x="1298" y="2180"/>
                </a:lnTo>
                <a:lnTo>
                  <a:pt x="1119" y="2287"/>
                </a:lnTo>
                <a:lnTo>
                  <a:pt x="465" y="2013"/>
                </a:lnTo>
                <a:lnTo>
                  <a:pt x="1191" y="1668"/>
                </a:lnTo>
                <a:cubicBezTo>
                  <a:pt x="1215" y="1656"/>
                  <a:pt x="1227" y="1632"/>
                  <a:pt x="1238" y="1596"/>
                </a:cubicBezTo>
                <a:close/>
                <a:moveTo>
                  <a:pt x="1917" y="2037"/>
                </a:moveTo>
                <a:lnTo>
                  <a:pt x="2155" y="2180"/>
                </a:lnTo>
                <a:lnTo>
                  <a:pt x="2203" y="2525"/>
                </a:lnTo>
                <a:lnTo>
                  <a:pt x="1917" y="2334"/>
                </a:lnTo>
                <a:lnTo>
                  <a:pt x="1917" y="2037"/>
                </a:lnTo>
                <a:close/>
                <a:moveTo>
                  <a:pt x="1786" y="2049"/>
                </a:moveTo>
                <a:lnTo>
                  <a:pt x="1786" y="2346"/>
                </a:lnTo>
                <a:lnTo>
                  <a:pt x="1536" y="2549"/>
                </a:lnTo>
                <a:lnTo>
                  <a:pt x="1560" y="2180"/>
                </a:lnTo>
                <a:lnTo>
                  <a:pt x="1786" y="2049"/>
                </a:lnTo>
                <a:close/>
                <a:moveTo>
                  <a:pt x="2298" y="2275"/>
                </a:moveTo>
                <a:lnTo>
                  <a:pt x="2477" y="2394"/>
                </a:lnTo>
                <a:lnTo>
                  <a:pt x="2584" y="3168"/>
                </a:lnTo>
                <a:lnTo>
                  <a:pt x="1929" y="2703"/>
                </a:lnTo>
                <a:lnTo>
                  <a:pt x="1929" y="2501"/>
                </a:lnTo>
                <a:lnTo>
                  <a:pt x="2251" y="2727"/>
                </a:lnTo>
                <a:cubicBezTo>
                  <a:pt x="2256" y="2733"/>
                  <a:pt x="2268" y="2736"/>
                  <a:pt x="2282" y="2736"/>
                </a:cubicBezTo>
                <a:cubicBezTo>
                  <a:pt x="2295" y="2736"/>
                  <a:pt x="2310" y="2733"/>
                  <a:pt x="2322" y="2727"/>
                </a:cubicBezTo>
                <a:cubicBezTo>
                  <a:pt x="2346" y="2715"/>
                  <a:pt x="2358" y="2692"/>
                  <a:pt x="2346" y="2656"/>
                </a:cubicBezTo>
                <a:lnTo>
                  <a:pt x="2298" y="2275"/>
                </a:lnTo>
                <a:close/>
                <a:moveTo>
                  <a:pt x="1417" y="2251"/>
                </a:moveTo>
                <a:lnTo>
                  <a:pt x="1381" y="2692"/>
                </a:lnTo>
                <a:cubicBezTo>
                  <a:pt x="1381" y="2715"/>
                  <a:pt x="1393" y="2739"/>
                  <a:pt x="1417" y="2751"/>
                </a:cubicBezTo>
                <a:lnTo>
                  <a:pt x="1453" y="2751"/>
                </a:lnTo>
                <a:cubicBezTo>
                  <a:pt x="1465" y="2751"/>
                  <a:pt x="1477" y="2751"/>
                  <a:pt x="1489" y="2739"/>
                </a:cubicBezTo>
                <a:lnTo>
                  <a:pt x="1786" y="2513"/>
                </a:lnTo>
                <a:lnTo>
                  <a:pt x="1798" y="2727"/>
                </a:lnTo>
                <a:lnTo>
                  <a:pt x="1191" y="3203"/>
                </a:lnTo>
                <a:lnTo>
                  <a:pt x="1262" y="2406"/>
                </a:lnTo>
                <a:cubicBezTo>
                  <a:pt x="1262" y="2382"/>
                  <a:pt x="1250" y="2370"/>
                  <a:pt x="1250" y="2358"/>
                </a:cubicBezTo>
                <a:lnTo>
                  <a:pt x="1417" y="2251"/>
                </a:lnTo>
                <a:close/>
                <a:moveTo>
                  <a:pt x="1810" y="1"/>
                </a:moveTo>
                <a:cubicBezTo>
                  <a:pt x="1774" y="1"/>
                  <a:pt x="1750" y="36"/>
                  <a:pt x="1750" y="72"/>
                </a:cubicBezTo>
                <a:lnTo>
                  <a:pt x="1750" y="334"/>
                </a:lnTo>
                <a:lnTo>
                  <a:pt x="1465" y="60"/>
                </a:lnTo>
                <a:cubicBezTo>
                  <a:pt x="1453" y="48"/>
                  <a:pt x="1435" y="42"/>
                  <a:pt x="1417" y="42"/>
                </a:cubicBezTo>
                <a:cubicBezTo>
                  <a:pt x="1399" y="42"/>
                  <a:pt x="1381" y="48"/>
                  <a:pt x="1369" y="60"/>
                </a:cubicBezTo>
                <a:cubicBezTo>
                  <a:pt x="1346" y="84"/>
                  <a:pt x="1346" y="132"/>
                  <a:pt x="1369" y="155"/>
                </a:cubicBezTo>
                <a:lnTo>
                  <a:pt x="1750" y="513"/>
                </a:lnTo>
                <a:cubicBezTo>
                  <a:pt x="1750" y="525"/>
                  <a:pt x="1750" y="536"/>
                  <a:pt x="1762" y="536"/>
                </a:cubicBezTo>
                <a:lnTo>
                  <a:pt x="1762" y="1025"/>
                </a:lnTo>
                <a:lnTo>
                  <a:pt x="1060" y="536"/>
                </a:lnTo>
                <a:cubicBezTo>
                  <a:pt x="1048" y="531"/>
                  <a:pt x="1033" y="528"/>
                  <a:pt x="1017" y="528"/>
                </a:cubicBezTo>
                <a:cubicBezTo>
                  <a:pt x="1000" y="528"/>
                  <a:pt x="982" y="531"/>
                  <a:pt x="965" y="536"/>
                </a:cubicBezTo>
                <a:cubicBezTo>
                  <a:pt x="941" y="560"/>
                  <a:pt x="929" y="596"/>
                  <a:pt x="929" y="620"/>
                </a:cubicBezTo>
                <a:lnTo>
                  <a:pt x="1024" y="1322"/>
                </a:lnTo>
                <a:lnTo>
                  <a:pt x="691" y="1108"/>
                </a:lnTo>
                <a:lnTo>
                  <a:pt x="631" y="608"/>
                </a:lnTo>
                <a:cubicBezTo>
                  <a:pt x="619" y="572"/>
                  <a:pt x="596" y="548"/>
                  <a:pt x="548" y="548"/>
                </a:cubicBezTo>
                <a:cubicBezTo>
                  <a:pt x="512" y="560"/>
                  <a:pt x="488" y="584"/>
                  <a:pt x="500" y="632"/>
                </a:cubicBezTo>
                <a:lnTo>
                  <a:pt x="548" y="1013"/>
                </a:lnTo>
                <a:lnTo>
                  <a:pt x="298" y="858"/>
                </a:lnTo>
                <a:cubicBezTo>
                  <a:pt x="289" y="850"/>
                  <a:pt x="278" y="846"/>
                  <a:pt x="266" y="846"/>
                </a:cubicBezTo>
                <a:cubicBezTo>
                  <a:pt x="243" y="846"/>
                  <a:pt x="218" y="859"/>
                  <a:pt x="203" y="882"/>
                </a:cubicBezTo>
                <a:cubicBezTo>
                  <a:pt x="191" y="906"/>
                  <a:pt x="203" y="953"/>
                  <a:pt x="226" y="965"/>
                </a:cubicBezTo>
                <a:lnTo>
                  <a:pt x="500" y="1144"/>
                </a:lnTo>
                <a:lnTo>
                  <a:pt x="72" y="1203"/>
                </a:lnTo>
                <a:cubicBezTo>
                  <a:pt x="36" y="1203"/>
                  <a:pt x="12" y="1239"/>
                  <a:pt x="12" y="1275"/>
                </a:cubicBezTo>
                <a:cubicBezTo>
                  <a:pt x="12" y="1310"/>
                  <a:pt x="48" y="1334"/>
                  <a:pt x="72" y="1334"/>
                </a:cubicBezTo>
                <a:lnTo>
                  <a:pt x="84" y="1334"/>
                </a:lnTo>
                <a:lnTo>
                  <a:pt x="631" y="1263"/>
                </a:lnTo>
                <a:cubicBezTo>
                  <a:pt x="643" y="1263"/>
                  <a:pt x="655" y="1251"/>
                  <a:pt x="655" y="1239"/>
                </a:cubicBezTo>
                <a:lnTo>
                  <a:pt x="1048" y="1489"/>
                </a:lnTo>
                <a:lnTo>
                  <a:pt x="1048" y="1549"/>
                </a:lnTo>
                <a:lnTo>
                  <a:pt x="215" y="1953"/>
                </a:lnTo>
                <a:cubicBezTo>
                  <a:pt x="179" y="1965"/>
                  <a:pt x="155" y="1989"/>
                  <a:pt x="155" y="2025"/>
                </a:cubicBezTo>
                <a:cubicBezTo>
                  <a:pt x="155" y="2060"/>
                  <a:pt x="179" y="2096"/>
                  <a:pt x="215" y="2108"/>
                </a:cubicBezTo>
                <a:lnTo>
                  <a:pt x="929" y="2406"/>
                </a:lnTo>
                <a:lnTo>
                  <a:pt x="619" y="2572"/>
                </a:lnTo>
                <a:lnTo>
                  <a:pt x="95" y="2382"/>
                </a:lnTo>
                <a:cubicBezTo>
                  <a:pt x="91" y="2380"/>
                  <a:pt x="86" y="2379"/>
                  <a:pt x="81" y="2379"/>
                </a:cubicBezTo>
                <a:cubicBezTo>
                  <a:pt x="56" y="2379"/>
                  <a:pt x="22" y="2400"/>
                  <a:pt x="12" y="2430"/>
                </a:cubicBezTo>
                <a:cubicBezTo>
                  <a:pt x="0" y="2465"/>
                  <a:pt x="24" y="2501"/>
                  <a:pt x="60" y="2513"/>
                </a:cubicBezTo>
                <a:lnTo>
                  <a:pt x="476" y="2656"/>
                </a:lnTo>
                <a:lnTo>
                  <a:pt x="84" y="2894"/>
                </a:lnTo>
                <a:cubicBezTo>
                  <a:pt x="48" y="2906"/>
                  <a:pt x="36" y="2953"/>
                  <a:pt x="60" y="2977"/>
                </a:cubicBezTo>
                <a:cubicBezTo>
                  <a:pt x="72" y="3001"/>
                  <a:pt x="95" y="3013"/>
                  <a:pt x="119" y="3013"/>
                </a:cubicBezTo>
                <a:cubicBezTo>
                  <a:pt x="131" y="3013"/>
                  <a:pt x="131" y="3013"/>
                  <a:pt x="143" y="3001"/>
                </a:cubicBezTo>
                <a:lnTo>
                  <a:pt x="500" y="2799"/>
                </a:lnTo>
                <a:lnTo>
                  <a:pt x="369" y="3156"/>
                </a:lnTo>
                <a:cubicBezTo>
                  <a:pt x="357" y="3192"/>
                  <a:pt x="381" y="3227"/>
                  <a:pt x="417" y="3239"/>
                </a:cubicBezTo>
                <a:lnTo>
                  <a:pt x="429" y="3239"/>
                </a:lnTo>
                <a:cubicBezTo>
                  <a:pt x="465" y="3239"/>
                  <a:pt x="488" y="3227"/>
                  <a:pt x="500" y="3203"/>
                </a:cubicBezTo>
                <a:lnTo>
                  <a:pt x="679" y="2692"/>
                </a:lnTo>
                <a:lnTo>
                  <a:pt x="1084" y="2465"/>
                </a:lnTo>
                <a:lnTo>
                  <a:pt x="1000" y="3394"/>
                </a:lnTo>
                <a:cubicBezTo>
                  <a:pt x="1000" y="3430"/>
                  <a:pt x="1012" y="3465"/>
                  <a:pt x="1048" y="3477"/>
                </a:cubicBezTo>
                <a:cubicBezTo>
                  <a:pt x="1060" y="3489"/>
                  <a:pt x="1072" y="3489"/>
                  <a:pt x="1096" y="3489"/>
                </a:cubicBezTo>
                <a:cubicBezTo>
                  <a:pt x="1108" y="3489"/>
                  <a:pt x="1131" y="3477"/>
                  <a:pt x="1143" y="3465"/>
                </a:cubicBezTo>
                <a:lnTo>
                  <a:pt x="1798" y="2965"/>
                </a:lnTo>
                <a:lnTo>
                  <a:pt x="1810" y="3299"/>
                </a:lnTo>
                <a:lnTo>
                  <a:pt x="1798" y="3299"/>
                </a:lnTo>
                <a:lnTo>
                  <a:pt x="1381" y="3656"/>
                </a:lnTo>
                <a:cubicBezTo>
                  <a:pt x="1358" y="3680"/>
                  <a:pt x="1358" y="3727"/>
                  <a:pt x="1381" y="3751"/>
                </a:cubicBezTo>
                <a:cubicBezTo>
                  <a:pt x="1393" y="3763"/>
                  <a:pt x="1417" y="3775"/>
                  <a:pt x="1429" y="3775"/>
                </a:cubicBezTo>
                <a:cubicBezTo>
                  <a:pt x="1441" y="3775"/>
                  <a:pt x="1465" y="3763"/>
                  <a:pt x="1477" y="3751"/>
                </a:cubicBezTo>
                <a:lnTo>
                  <a:pt x="1810" y="3465"/>
                </a:lnTo>
                <a:lnTo>
                  <a:pt x="1810" y="3918"/>
                </a:lnTo>
                <a:cubicBezTo>
                  <a:pt x="1810" y="3954"/>
                  <a:pt x="1846" y="3989"/>
                  <a:pt x="1881" y="3989"/>
                </a:cubicBezTo>
                <a:cubicBezTo>
                  <a:pt x="1917" y="3989"/>
                  <a:pt x="1953" y="3954"/>
                  <a:pt x="1941" y="3918"/>
                </a:cubicBezTo>
                <a:lnTo>
                  <a:pt x="1941" y="3489"/>
                </a:lnTo>
                <a:lnTo>
                  <a:pt x="2215" y="3739"/>
                </a:lnTo>
                <a:cubicBezTo>
                  <a:pt x="2227" y="3751"/>
                  <a:pt x="2239" y="3751"/>
                  <a:pt x="2262" y="3751"/>
                </a:cubicBezTo>
                <a:cubicBezTo>
                  <a:pt x="2274" y="3751"/>
                  <a:pt x="2298" y="3751"/>
                  <a:pt x="2310" y="3739"/>
                </a:cubicBezTo>
                <a:cubicBezTo>
                  <a:pt x="2334" y="3704"/>
                  <a:pt x="2334" y="3668"/>
                  <a:pt x="2310" y="3644"/>
                </a:cubicBezTo>
                <a:lnTo>
                  <a:pt x="1941" y="3311"/>
                </a:lnTo>
                <a:lnTo>
                  <a:pt x="1929" y="2930"/>
                </a:lnTo>
                <a:lnTo>
                  <a:pt x="2643" y="3430"/>
                </a:lnTo>
                <a:cubicBezTo>
                  <a:pt x="2661" y="3442"/>
                  <a:pt x="2679" y="3448"/>
                  <a:pt x="2696" y="3448"/>
                </a:cubicBezTo>
                <a:cubicBezTo>
                  <a:pt x="2712" y="3448"/>
                  <a:pt x="2727" y="3442"/>
                  <a:pt x="2739" y="3430"/>
                </a:cubicBezTo>
                <a:cubicBezTo>
                  <a:pt x="2774" y="3418"/>
                  <a:pt x="2786" y="3382"/>
                  <a:pt x="2786" y="3346"/>
                </a:cubicBezTo>
                <a:lnTo>
                  <a:pt x="2679" y="2525"/>
                </a:lnTo>
                <a:lnTo>
                  <a:pt x="2953" y="2703"/>
                </a:lnTo>
                <a:cubicBezTo>
                  <a:pt x="2953" y="2703"/>
                  <a:pt x="2953" y="2715"/>
                  <a:pt x="2953" y="2715"/>
                </a:cubicBezTo>
                <a:lnTo>
                  <a:pt x="3024" y="3251"/>
                </a:lnTo>
                <a:cubicBezTo>
                  <a:pt x="3036" y="3287"/>
                  <a:pt x="3060" y="3311"/>
                  <a:pt x="3096" y="3311"/>
                </a:cubicBezTo>
                <a:lnTo>
                  <a:pt x="3108" y="3311"/>
                </a:lnTo>
                <a:cubicBezTo>
                  <a:pt x="3143" y="3311"/>
                  <a:pt x="3167" y="3275"/>
                  <a:pt x="3155" y="3239"/>
                </a:cubicBezTo>
                <a:lnTo>
                  <a:pt x="3096" y="2799"/>
                </a:lnTo>
                <a:lnTo>
                  <a:pt x="3489" y="3037"/>
                </a:lnTo>
                <a:cubicBezTo>
                  <a:pt x="3501" y="3049"/>
                  <a:pt x="3513" y="3049"/>
                  <a:pt x="3524" y="3049"/>
                </a:cubicBezTo>
                <a:cubicBezTo>
                  <a:pt x="3548" y="3049"/>
                  <a:pt x="3560" y="3037"/>
                  <a:pt x="3572" y="3025"/>
                </a:cubicBezTo>
                <a:cubicBezTo>
                  <a:pt x="3596" y="2989"/>
                  <a:pt x="3584" y="2953"/>
                  <a:pt x="3560" y="2930"/>
                </a:cubicBezTo>
                <a:lnTo>
                  <a:pt x="3215" y="2715"/>
                </a:lnTo>
                <a:lnTo>
                  <a:pt x="3584" y="2656"/>
                </a:lnTo>
                <a:cubicBezTo>
                  <a:pt x="3620" y="2656"/>
                  <a:pt x="3644" y="2620"/>
                  <a:pt x="3644" y="2584"/>
                </a:cubicBezTo>
                <a:cubicBezTo>
                  <a:pt x="3634" y="2545"/>
                  <a:pt x="3616" y="2522"/>
                  <a:pt x="3589" y="2522"/>
                </a:cubicBezTo>
                <a:cubicBezTo>
                  <a:pt x="3584" y="2522"/>
                  <a:pt x="3578" y="2523"/>
                  <a:pt x="3572" y="2525"/>
                </a:cubicBezTo>
                <a:lnTo>
                  <a:pt x="3036" y="2596"/>
                </a:lnTo>
                <a:lnTo>
                  <a:pt x="2715" y="2382"/>
                </a:lnTo>
                <a:lnTo>
                  <a:pt x="3501" y="2013"/>
                </a:lnTo>
                <a:cubicBezTo>
                  <a:pt x="3536" y="2001"/>
                  <a:pt x="3548" y="1965"/>
                  <a:pt x="3548" y="1930"/>
                </a:cubicBezTo>
                <a:cubicBezTo>
                  <a:pt x="3548" y="1894"/>
                  <a:pt x="3524" y="1870"/>
                  <a:pt x="3501" y="1846"/>
                </a:cubicBezTo>
                <a:lnTo>
                  <a:pt x="2691" y="1525"/>
                </a:lnTo>
                <a:lnTo>
                  <a:pt x="3072" y="1298"/>
                </a:lnTo>
                <a:lnTo>
                  <a:pt x="3548" y="1465"/>
                </a:lnTo>
                <a:lnTo>
                  <a:pt x="3572" y="1465"/>
                </a:lnTo>
                <a:cubicBezTo>
                  <a:pt x="3596" y="1465"/>
                  <a:pt x="3620" y="1453"/>
                  <a:pt x="3632" y="1429"/>
                </a:cubicBezTo>
                <a:cubicBezTo>
                  <a:pt x="3644" y="1394"/>
                  <a:pt x="3632" y="1358"/>
                  <a:pt x="3596" y="1346"/>
                </a:cubicBezTo>
                <a:lnTo>
                  <a:pt x="3227" y="1215"/>
                </a:lnTo>
                <a:lnTo>
                  <a:pt x="3477" y="1060"/>
                </a:lnTo>
                <a:cubicBezTo>
                  <a:pt x="3513" y="1048"/>
                  <a:pt x="3524" y="1001"/>
                  <a:pt x="3501" y="977"/>
                </a:cubicBezTo>
                <a:cubicBezTo>
                  <a:pt x="3493" y="954"/>
                  <a:pt x="3470" y="941"/>
                  <a:pt x="3449" y="941"/>
                </a:cubicBezTo>
                <a:cubicBezTo>
                  <a:pt x="3437" y="941"/>
                  <a:pt x="3426" y="945"/>
                  <a:pt x="3417" y="953"/>
                </a:cubicBezTo>
                <a:lnTo>
                  <a:pt x="3132" y="1120"/>
                </a:lnTo>
                <a:lnTo>
                  <a:pt x="3132" y="1120"/>
                </a:lnTo>
                <a:lnTo>
                  <a:pt x="3286" y="703"/>
                </a:lnTo>
                <a:cubicBezTo>
                  <a:pt x="3298" y="667"/>
                  <a:pt x="3274" y="632"/>
                  <a:pt x="3239" y="620"/>
                </a:cubicBezTo>
                <a:cubicBezTo>
                  <a:pt x="3230" y="617"/>
                  <a:pt x="3221" y="615"/>
                  <a:pt x="3212" y="615"/>
                </a:cubicBezTo>
                <a:cubicBezTo>
                  <a:pt x="3187" y="615"/>
                  <a:pt x="3164" y="629"/>
                  <a:pt x="3155" y="656"/>
                </a:cubicBezTo>
                <a:lnTo>
                  <a:pt x="2977" y="1168"/>
                </a:lnTo>
                <a:cubicBezTo>
                  <a:pt x="2965" y="1179"/>
                  <a:pt x="2965" y="1191"/>
                  <a:pt x="2977" y="1215"/>
                </a:cubicBezTo>
                <a:lnTo>
                  <a:pt x="2643" y="1406"/>
                </a:lnTo>
                <a:lnTo>
                  <a:pt x="2715" y="572"/>
                </a:lnTo>
                <a:cubicBezTo>
                  <a:pt x="2715" y="536"/>
                  <a:pt x="2691" y="513"/>
                  <a:pt x="2667" y="489"/>
                </a:cubicBezTo>
                <a:cubicBezTo>
                  <a:pt x="2652" y="484"/>
                  <a:pt x="2638" y="481"/>
                  <a:pt x="2624" y="481"/>
                </a:cubicBezTo>
                <a:cubicBezTo>
                  <a:pt x="2604" y="481"/>
                  <a:pt x="2586" y="487"/>
                  <a:pt x="2572" y="501"/>
                </a:cubicBezTo>
                <a:lnTo>
                  <a:pt x="1893" y="1025"/>
                </a:lnTo>
                <a:lnTo>
                  <a:pt x="1893" y="525"/>
                </a:lnTo>
                <a:lnTo>
                  <a:pt x="2274" y="203"/>
                </a:lnTo>
                <a:cubicBezTo>
                  <a:pt x="2298" y="179"/>
                  <a:pt x="2298" y="132"/>
                  <a:pt x="2274" y="108"/>
                </a:cubicBezTo>
                <a:cubicBezTo>
                  <a:pt x="2262" y="96"/>
                  <a:pt x="2248" y="90"/>
                  <a:pt x="2231" y="90"/>
                </a:cubicBezTo>
                <a:cubicBezTo>
                  <a:pt x="2215" y="90"/>
                  <a:pt x="2197" y="96"/>
                  <a:pt x="2179" y="108"/>
                </a:cubicBezTo>
                <a:lnTo>
                  <a:pt x="1881" y="358"/>
                </a:lnTo>
                <a:lnTo>
                  <a:pt x="1881" y="72"/>
                </a:lnTo>
                <a:cubicBezTo>
                  <a:pt x="1881" y="36"/>
                  <a:pt x="1846" y="1"/>
                  <a:pt x="1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11"/>
          <p:cNvGrpSpPr/>
          <p:nvPr/>
        </p:nvGrpSpPr>
        <p:grpSpPr>
          <a:xfrm>
            <a:off x="7040330" y="547983"/>
            <a:ext cx="381945" cy="359960"/>
            <a:chOff x="6152156" y="193729"/>
            <a:chExt cx="437509" cy="412325"/>
          </a:xfrm>
        </p:grpSpPr>
        <p:sp>
          <p:nvSpPr>
            <p:cNvPr id="530" name="Google Shape;530;p11"/>
            <p:cNvSpPr/>
            <p:nvPr/>
          </p:nvSpPr>
          <p:spPr>
            <a:xfrm rot="5400000">
              <a:off x="6468185" y="299021"/>
              <a:ext cx="26829" cy="208936"/>
            </a:xfrm>
            <a:custGeom>
              <a:avLst/>
              <a:gdLst/>
              <a:ahLst/>
              <a:cxnLst/>
              <a:rect l="l" t="t" r="r" b="b"/>
              <a:pathLst>
                <a:path w="179" h="1394" extrusionOk="0">
                  <a:moveTo>
                    <a:pt x="83" y="1"/>
                  </a:moveTo>
                  <a:cubicBezTo>
                    <a:pt x="36" y="1"/>
                    <a:pt x="0" y="48"/>
                    <a:pt x="0" y="96"/>
                  </a:cubicBezTo>
                  <a:lnTo>
                    <a:pt x="0" y="1299"/>
                  </a:lnTo>
                  <a:cubicBezTo>
                    <a:pt x="0" y="1346"/>
                    <a:pt x="36" y="1394"/>
                    <a:pt x="83" y="1394"/>
                  </a:cubicBezTo>
                  <a:cubicBezTo>
                    <a:pt x="131" y="1394"/>
                    <a:pt x="179" y="1346"/>
                    <a:pt x="179" y="1299"/>
                  </a:cubicBezTo>
                  <a:lnTo>
                    <a:pt x="179" y="96"/>
                  </a:lnTo>
                  <a:cubicBezTo>
                    <a:pt x="179" y="48"/>
                    <a:pt x="131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 rot="5400000">
              <a:off x="6470883" y="292726"/>
              <a:ext cx="25030" cy="212533"/>
            </a:xfrm>
            <a:custGeom>
              <a:avLst/>
              <a:gdLst/>
              <a:ahLst/>
              <a:cxnLst/>
              <a:rect l="l" t="t" r="r" b="b"/>
              <a:pathLst>
                <a:path w="167" h="1418" extrusionOk="0">
                  <a:moveTo>
                    <a:pt x="84" y="1"/>
                  </a:moveTo>
                  <a:cubicBezTo>
                    <a:pt x="36" y="1"/>
                    <a:pt x="0" y="49"/>
                    <a:pt x="0" y="96"/>
                  </a:cubicBezTo>
                  <a:lnTo>
                    <a:pt x="0" y="1323"/>
                  </a:lnTo>
                  <a:cubicBezTo>
                    <a:pt x="0" y="1370"/>
                    <a:pt x="36" y="1418"/>
                    <a:pt x="84" y="1418"/>
                  </a:cubicBezTo>
                  <a:cubicBezTo>
                    <a:pt x="131" y="1418"/>
                    <a:pt x="167" y="1370"/>
                    <a:pt x="167" y="1323"/>
                  </a:cubicBezTo>
                  <a:lnTo>
                    <a:pt x="167" y="96"/>
                  </a:lnTo>
                  <a:cubicBezTo>
                    <a:pt x="167" y="37"/>
                    <a:pt x="13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 rot="5400000">
              <a:off x="6466537" y="318355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96" y="1"/>
                  </a:moveTo>
                  <a:cubicBezTo>
                    <a:pt x="75" y="1"/>
                    <a:pt x="54" y="9"/>
                    <a:pt x="36" y="27"/>
                  </a:cubicBezTo>
                  <a:cubicBezTo>
                    <a:pt x="1" y="63"/>
                    <a:pt x="1" y="123"/>
                    <a:pt x="25" y="146"/>
                  </a:cubicBezTo>
                  <a:lnTo>
                    <a:pt x="465" y="611"/>
                  </a:lnTo>
                  <a:cubicBezTo>
                    <a:pt x="489" y="635"/>
                    <a:pt x="513" y="635"/>
                    <a:pt x="537" y="635"/>
                  </a:cubicBezTo>
                  <a:cubicBezTo>
                    <a:pt x="548" y="635"/>
                    <a:pt x="572" y="635"/>
                    <a:pt x="596" y="611"/>
                  </a:cubicBezTo>
                  <a:cubicBezTo>
                    <a:pt x="632" y="587"/>
                    <a:pt x="632" y="527"/>
                    <a:pt x="596" y="492"/>
                  </a:cubicBezTo>
                  <a:lnTo>
                    <a:pt x="156" y="27"/>
                  </a:lnTo>
                  <a:cubicBezTo>
                    <a:pt x="138" y="9"/>
                    <a:pt x="117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 rot="5400000">
              <a:off x="6466537" y="386252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532" y="1"/>
                  </a:moveTo>
                  <a:cubicBezTo>
                    <a:pt x="509" y="1"/>
                    <a:pt x="488" y="9"/>
                    <a:pt x="476" y="27"/>
                  </a:cubicBezTo>
                  <a:lnTo>
                    <a:pt x="36" y="492"/>
                  </a:lnTo>
                  <a:cubicBezTo>
                    <a:pt x="0" y="527"/>
                    <a:pt x="0" y="587"/>
                    <a:pt x="36" y="611"/>
                  </a:cubicBezTo>
                  <a:cubicBezTo>
                    <a:pt x="60" y="635"/>
                    <a:pt x="72" y="635"/>
                    <a:pt x="95" y="635"/>
                  </a:cubicBezTo>
                  <a:cubicBezTo>
                    <a:pt x="119" y="635"/>
                    <a:pt x="143" y="623"/>
                    <a:pt x="155" y="611"/>
                  </a:cubicBezTo>
                  <a:lnTo>
                    <a:pt x="596" y="146"/>
                  </a:lnTo>
                  <a:cubicBezTo>
                    <a:pt x="631" y="123"/>
                    <a:pt x="631" y="63"/>
                    <a:pt x="596" y="27"/>
                  </a:cubicBezTo>
                  <a:cubicBezTo>
                    <a:pt x="578" y="9"/>
                    <a:pt x="554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 rot="5400000">
              <a:off x="6244109" y="294524"/>
              <a:ext cx="26829" cy="210735"/>
            </a:xfrm>
            <a:custGeom>
              <a:avLst/>
              <a:gdLst/>
              <a:ahLst/>
              <a:cxnLst/>
              <a:rect l="l" t="t" r="r" b="b"/>
              <a:pathLst>
                <a:path w="179" h="1406" extrusionOk="0">
                  <a:moveTo>
                    <a:pt x="95" y="0"/>
                  </a:moveTo>
                  <a:cubicBezTo>
                    <a:pt x="48" y="0"/>
                    <a:pt x="0" y="36"/>
                    <a:pt x="0" y="83"/>
                  </a:cubicBezTo>
                  <a:lnTo>
                    <a:pt x="0" y="1322"/>
                  </a:lnTo>
                  <a:cubicBezTo>
                    <a:pt x="0" y="1369"/>
                    <a:pt x="48" y="1405"/>
                    <a:pt x="95" y="1405"/>
                  </a:cubicBezTo>
                  <a:cubicBezTo>
                    <a:pt x="143" y="1405"/>
                    <a:pt x="179" y="1369"/>
                    <a:pt x="179" y="1322"/>
                  </a:cubicBezTo>
                  <a:lnTo>
                    <a:pt x="179" y="83"/>
                  </a:lnTo>
                  <a:cubicBezTo>
                    <a:pt x="179" y="36"/>
                    <a:pt x="14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 rot="5400000">
              <a:off x="6181008" y="386252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101" y="1"/>
                  </a:moveTo>
                  <a:cubicBezTo>
                    <a:pt x="78" y="1"/>
                    <a:pt x="54" y="9"/>
                    <a:pt x="36" y="27"/>
                  </a:cubicBezTo>
                  <a:cubicBezTo>
                    <a:pt x="0" y="63"/>
                    <a:pt x="0" y="111"/>
                    <a:pt x="36" y="146"/>
                  </a:cubicBezTo>
                  <a:lnTo>
                    <a:pt x="476" y="611"/>
                  </a:lnTo>
                  <a:cubicBezTo>
                    <a:pt x="488" y="623"/>
                    <a:pt x="512" y="635"/>
                    <a:pt x="536" y="635"/>
                  </a:cubicBezTo>
                  <a:cubicBezTo>
                    <a:pt x="560" y="635"/>
                    <a:pt x="584" y="635"/>
                    <a:pt x="596" y="611"/>
                  </a:cubicBezTo>
                  <a:cubicBezTo>
                    <a:pt x="631" y="575"/>
                    <a:pt x="631" y="527"/>
                    <a:pt x="596" y="492"/>
                  </a:cubicBezTo>
                  <a:lnTo>
                    <a:pt x="167" y="27"/>
                  </a:lnTo>
                  <a:cubicBezTo>
                    <a:pt x="149" y="9"/>
                    <a:pt x="125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 rot="5400000">
              <a:off x="6181008" y="316557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541" y="1"/>
                  </a:moveTo>
                  <a:cubicBezTo>
                    <a:pt x="519" y="1"/>
                    <a:pt x="495" y="9"/>
                    <a:pt x="477" y="27"/>
                  </a:cubicBezTo>
                  <a:lnTo>
                    <a:pt x="37" y="492"/>
                  </a:lnTo>
                  <a:cubicBezTo>
                    <a:pt x="1" y="527"/>
                    <a:pt x="13" y="575"/>
                    <a:pt x="37" y="611"/>
                  </a:cubicBezTo>
                  <a:cubicBezTo>
                    <a:pt x="60" y="623"/>
                    <a:pt x="84" y="635"/>
                    <a:pt x="108" y="635"/>
                  </a:cubicBezTo>
                  <a:cubicBezTo>
                    <a:pt x="132" y="635"/>
                    <a:pt x="156" y="623"/>
                    <a:pt x="168" y="611"/>
                  </a:cubicBezTo>
                  <a:lnTo>
                    <a:pt x="608" y="146"/>
                  </a:lnTo>
                  <a:cubicBezTo>
                    <a:pt x="632" y="111"/>
                    <a:pt x="632" y="63"/>
                    <a:pt x="596" y="27"/>
                  </a:cubicBezTo>
                  <a:cubicBezTo>
                    <a:pt x="584" y="9"/>
                    <a:pt x="563" y="1"/>
                    <a:pt x="5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 rot="5400000">
              <a:off x="6215408" y="239291"/>
              <a:ext cx="191097" cy="117658"/>
            </a:xfrm>
            <a:custGeom>
              <a:avLst/>
              <a:gdLst/>
              <a:ahLst/>
              <a:cxnLst/>
              <a:rect l="l" t="t" r="r" b="b"/>
              <a:pathLst>
                <a:path w="1275" h="785" extrusionOk="0">
                  <a:moveTo>
                    <a:pt x="1166" y="1"/>
                  </a:moveTo>
                  <a:cubicBezTo>
                    <a:pt x="1154" y="1"/>
                    <a:pt x="1142" y="4"/>
                    <a:pt x="1132" y="10"/>
                  </a:cubicBezTo>
                  <a:lnTo>
                    <a:pt x="48" y="629"/>
                  </a:lnTo>
                  <a:cubicBezTo>
                    <a:pt x="13" y="653"/>
                    <a:pt x="1" y="701"/>
                    <a:pt x="25" y="749"/>
                  </a:cubicBezTo>
                  <a:cubicBezTo>
                    <a:pt x="37" y="772"/>
                    <a:pt x="60" y="784"/>
                    <a:pt x="96" y="784"/>
                  </a:cubicBezTo>
                  <a:cubicBezTo>
                    <a:pt x="108" y="784"/>
                    <a:pt x="132" y="784"/>
                    <a:pt x="144" y="772"/>
                  </a:cubicBezTo>
                  <a:lnTo>
                    <a:pt x="1215" y="165"/>
                  </a:lnTo>
                  <a:cubicBezTo>
                    <a:pt x="1251" y="141"/>
                    <a:pt x="1275" y="94"/>
                    <a:pt x="1251" y="46"/>
                  </a:cubicBezTo>
                  <a:cubicBezTo>
                    <a:pt x="1234" y="20"/>
                    <a:pt x="1198" y="1"/>
                    <a:pt x="1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 rot="5400000">
              <a:off x="6237589" y="229700"/>
              <a:ext cx="57254" cy="117208"/>
            </a:xfrm>
            <a:custGeom>
              <a:avLst/>
              <a:gdLst/>
              <a:ahLst/>
              <a:cxnLst/>
              <a:rect l="l" t="t" r="r" b="b"/>
              <a:pathLst>
                <a:path w="382" h="782" extrusionOk="0">
                  <a:moveTo>
                    <a:pt x="279" y="0"/>
                  </a:moveTo>
                  <a:cubicBezTo>
                    <a:pt x="244" y="0"/>
                    <a:pt x="213" y="30"/>
                    <a:pt x="203" y="68"/>
                  </a:cubicBezTo>
                  <a:lnTo>
                    <a:pt x="13" y="675"/>
                  </a:lnTo>
                  <a:cubicBezTo>
                    <a:pt x="1" y="722"/>
                    <a:pt x="25" y="770"/>
                    <a:pt x="72" y="782"/>
                  </a:cubicBezTo>
                  <a:lnTo>
                    <a:pt x="96" y="782"/>
                  </a:lnTo>
                  <a:cubicBezTo>
                    <a:pt x="132" y="782"/>
                    <a:pt x="168" y="758"/>
                    <a:pt x="179" y="722"/>
                  </a:cubicBezTo>
                  <a:lnTo>
                    <a:pt x="370" y="115"/>
                  </a:lnTo>
                  <a:cubicBezTo>
                    <a:pt x="382" y="68"/>
                    <a:pt x="346" y="20"/>
                    <a:pt x="310" y="8"/>
                  </a:cubicBezTo>
                  <a:cubicBezTo>
                    <a:pt x="300" y="3"/>
                    <a:pt x="290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 rot="5400000">
              <a:off x="6264943" y="229175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95" y="0"/>
                  </a:moveTo>
                  <a:cubicBezTo>
                    <a:pt x="56" y="0"/>
                    <a:pt x="22" y="24"/>
                    <a:pt x="12" y="63"/>
                  </a:cubicBezTo>
                  <a:cubicBezTo>
                    <a:pt x="0" y="111"/>
                    <a:pt x="24" y="158"/>
                    <a:pt x="72" y="170"/>
                  </a:cubicBezTo>
                  <a:lnTo>
                    <a:pt x="691" y="325"/>
                  </a:lnTo>
                  <a:cubicBezTo>
                    <a:pt x="703" y="325"/>
                    <a:pt x="703" y="337"/>
                    <a:pt x="715" y="337"/>
                  </a:cubicBezTo>
                  <a:cubicBezTo>
                    <a:pt x="750" y="337"/>
                    <a:pt x="786" y="301"/>
                    <a:pt x="798" y="265"/>
                  </a:cubicBezTo>
                  <a:cubicBezTo>
                    <a:pt x="810" y="218"/>
                    <a:pt x="774" y="170"/>
                    <a:pt x="739" y="158"/>
                  </a:cubicBezTo>
                  <a:lnTo>
                    <a:pt x="119" y="3"/>
                  </a:ln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 rot="5400000">
              <a:off x="6215408" y="442832"/>
              <a:ext cx="191097" cy="117658"/>
            </a:xfrm>
            <a:custGeom>
              <a:avLst/>
              <a:gdLst/>
              <a:ahLst/>
              <a:cxnLst/>
              <a:rect l="l" t="t" r="r" b="b"/>
              <a:pathLst>
                <a:path w="1275" h="785" extrusionOk="0">
                  <a:moveTo>
                    <a:pt x="109" y="1"/>
                  </a:moveTo>
                  <a:cubicBezTo>
                    <a:pt x="77" y="1"/>
                    <a:pt x="41" y="20"/>
                    <a:pt x="24" y="46"/>
                  </a:cubicBezTo>
                  <a:cubicBezTo>
                    <a:pt x="0" y="94"/>
                    <a:pt x="12" y="141"/>
                    <a:pt x="60" y="165"/>
                  </a:cubicBezTo>
                  <a:lnTo>
                    <a:pt x="1131" y="772"/>
                  </a:lnTo>
                  <a:cubicBezTo>
                    <a:pt x="1143" y="784"/>
                    <a:pt x="1167" y="784"/>
                    <a:pt x="1179" y="784"/>
                  </a:cubicBezTo>
                  <a:cubicBezTo>
                    <a:pt x="1215" y="784"/>
                    <a:pt x="1238" y="772"/>
                    <a:pt x="1250" y="749"/>
                  </a:cubicBezTo>
                  <a:cubicBezTo>
                    <a:pt x="1274" y="701"/>
                    <a:pt x="1262" y="653"/>
                    <a:pt x="1227" y="629"/>
                  </a:cubicBezTo>
                  <a:lnTo>
                    <a:pt x="143" y="10"/>
                  </a:lnTo>
                  <a:cubicBezTo>
                    <a:pt x="133" y="4"/>
                    <a:pt x="12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 rot="5400000">
              <a:off x="6237589" y="452875"/>
              <a:ext cx="57254" cy="117208"/>
            </a:xfrm>
            <a:custGeom>
              <a:avLst/>
              <a:gdLst/>
              <a:ahLst/>
              <a:cxnLst/>
              <a:rect l="l" t="t" r="r" b="b"/>
              <a:pathLst>
                <a:path w="382" h="782" extrusionOk="0">
                  <a:moveTo>
                    <a:pt x="103" y="0"/>
                  </a:moveTo>
                  <a:cubicBezTo>
                    <a:pt x="93" y="0"/>
                    <a:pt x="82" y="3"/>
                    <a:pt x="72" y="8"/>
                  </a:cubicBezTo>
                  <a:cubicBezTo>
                    <a:pt x="24" y="20"/>
                    <a:pt x="0" y="68"/>
                    <a:pt x="12" y="115"/>
                  </a:cubicBezTo>
                  <a:lnTo>
                    <a:pt x="203" y="722"/>
                  </a:lnTo>
                  <a:cubicBezTo>
                    <a:pt x="214" y="758"/>
                    <a:pt x="250" y="782"/>
                    <a:pt x="286" y="782"/>
                  </a:cubicBezTo>
                  <a:lnTo>
                    <a:pt x="310" y="782"/>
                  </a:lnTo>
                  <a:cubicBezTo>
                    <a:pt x="357" y="770"/>
                    <a:pt x="381" y="710"/>
                    <a:pt x="369" y="675"/>
                  </a:cubicBezTo>
                  <a:lnTo>
                    <a:pt x="179" y="56"/>
                  </a:lnTo>
                  <a:cubicBezTo>
                    <a:pt x="170" y="28"/>
                    <a:pt x="13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 rot="5400000">
              <a:off x="6264943" y="520097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715" y="0"/>
                  </a:moveTo>
                  <a:cubicBezTo>
                    <a:pt x="707" y="0"/>
                    <a:pt x="699" y="1"/>
                    <a:pt x="691" y="3"/>
                  </a:cubicBezTo>
                  <a:lnTo>
                    <a:pt x="71" y="158"/>
                  </a:lnTo>
                  <a:cubicBezTo>
                    <a:pt x="24" y="170"/>
                    <a:pt x="0" y="218"/>
                    <a:pt x="12" y="265"/>
                  </a:cubicBezTo>
                  <a:cubicBezTo>
                    <a:pt x="24" y="301"/>
                    <a:pt x="60" y="337"/>
                    <a:pt x="95" y="337"/>
                  </a:cubicBezTo>
                  <a:cubicBezTo>
                    <a:pt x="107" y="337"/>
                    <a:pt x="107" y="337"/>
                    <a:pt x="119" y="325"/>
                  </a:cubicBezTo>
                  <a:lnTo>
                    <a:pt x="738" y="170"/>
                  </a:lnTo>
                  <a:cubicBezTo>
                    <a:pt x="786" y="158"/>
                    <a:pt x="810" y="111"/>
                    <a:pt x="798" y="63"/>
                  </a:cubicBezTo>
                  <a:cubicBezTo>
                    <a:pt x="788" y="24"/>
                    <a:pt x="754" y="0"/>
                    <a:pt x="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 rot="5400000">
              <a:off x="6330668" y="238242"/>
              <a:ext cx="192896" cy="117958"/>
            </a:xfrm>
            <a:custGeom>
              <a:avLst/>
              <a:gdLst/>
              <a:ahLst/>
              <a:cxnLst/>
              <a:rect l="l" t="t" r="r" b="b"/>
              <a:pathLst>
                <a:path w="1287" h="787" extrusionOk="0">
                  <a:moveTo>
                    <a:pt x="105" y="1"/>
                  </a:moveTo>
                  <a:cubicBezTo>
                    <a:pt x="79" y="1"/>
                    <a:pt x="53" y="16"/>
                    <a:pt x="37" y="48"/>
                  </a:cubicBezTo>
                  <a:cubicBezTo>
                    <a:pt x="1" y="84"/>
                    <a:pt x="25" y="143"/>
                    <a:pt x="60" y="167"/>
                  </a:cubicBezTo>
                  <a:lnTo>
                    <a:pt x="1144" y="774"/>
                  </a:lnTo>
                  <a:cubicBezTo>
                    <a:pt x="1156" y="786"/>
                    <a:pt x="1168" y="786"/>
                    <a:pt x="1180" y="786"/>
                  </a:cubicBezTo>
                  <a:cubicBezTo>
                    <a:pt x="1215" y="786"/>
                    <a:pt x="1239" y="774"/>
                    <a:pt x="1263" y="739"/>
                  </a:cubicBezTo>
                  <a:cubicBezTo>
                    <a:pt x="1287" y="703"/>
                    <a:pt x="1263" y="643"/>
                    <a:pt x="1227" y="620"/>
                  </a:cubicBezTo>
                  <a:lnTo>
                    <a:pt x="144" y="12"/>
                  </a:lnTo>
                  <a:cubicBezTo>
                    <a:pt x="132" y="5"/>
                    <a:pt x="119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 rot="5400000">
              <a:off x="6442480" y="230000"/>
              <a:ext cx="57254" cy="116609"/>
            </a:xfrm>
            <a:custGeom>
              <a:avLst/>
              <a:gdLst/>
              <a:ahLst/>
              <a:cxnLst/>
              <a:rect l="l" t="t" r="r" b="b"/>
              <a:pathLst>
                <a:path w="382" h="778" extrusionOk="0">
                  <a:moveTo>
                    <a:pt x="97" y="1"/>
                  </a:moveTo>
                  <a:cubicBezTo>
                    <a:pt x="89" y="1"/>
                    <a:pt x="80" y="2"/>
                    <a:pt x="72" y="4"/>
                  </a:cubicBezTo>
                  <a:cubicBezTo>
                    <a:pt x="25" y="16"/>
                    <a:pt x="1" y="63"/>
                    <a:pt x="13" y="111"/>
                  </a:cubicBezTo>
                  <a:lnTo>
                    <a:pt x="203" y="718"/>
                  </a:lnTo>
                  <a:cubicBezTo>
                    <a:pt x="203" y="754"/>
                    <a:pt x="239" y="778"/>
                    <a:pt x="287" y="778"/>
                  </a:cubicBezTo>
                  <a:lnTo>
                    <a:pt x="310" y="778"/>
                  </a:lnTo>
                  <a:cubicBezTo>
                    <a:pt x="358" y="766"/>
                    <a:pt x="382" y="718"/>
                    <a:pt x="370" y="671"/>
                  </a:cubicBezTo>
                  <a:lnTo>
                    <a:pt x="179" y="63"/>
                  </a:lnTo>
                  <a:cubicBezTo>
                    <a:pt x="170" y="24"/>
                    <a:pt x="13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 rot="5400000">
              <a:off x="6350527" y="229175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710" y="1"/>
                  </a:moveTo>
                  <a:cubicBezTo>
                    <a:pt x="703" y="1"/>
                    <a:pt x="697" y="1"/>
                    <a:pt x="691" y="3"/>
                  </a:cubicBezTo>
                  <a:lnTo>
                    <a:pt x="72" y="170"/>
                  </a:lnTo>
                  <a:cubicBezTo>
                    <a:pt x="24" y="182"/>
                    <a:pt x="0" y="229"/>
                    <a:pt x="12" y="265"/>
                  </a:cubicBezTo>
                  <a:cubicBezTo>
                    <a:pt x="24" y="312"/>
                    <a:pt x="60" y="336"/>
                    <a:pt x="96" y="336"/>
                  </a:cubicBezTo>
                  <a:lnTo>
                    <a:pt x="119" y="336"/>
                  </a:lnTo>
                  <a:lnTo>
                    <a:pt x="739" y="182"/>
                  </a:lnTo>
                  <a:cubicBezTo>
                    <a:pt x="774" y="158"/>
                    <a:pt x="810" y="122"/>
                    <a:pt x="798" y="74"/>
                  </a:cubicBezTo>
                  <a:cubicBezTo>
                    <a:pt x="788" y="33"/>
                    <a:pt x="750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 rot="5400000">
              <a:off x="6331568" y="442682"/>
              <a:ext cx="191097" cy="117958"/>
            </a:xfrm>
            <a:custGeom>
              <a:avLst/>
              <a:gdLst/>
              <a:ahLst/>
              <a:cxnLst/>
              <a:rect l="l" t="t" r="r" b="b"/>
              <a:pathLst>
                <a:path w="1275" h="787" extrusionOk="0">
                  <a:moveTo>
                    <a:pt x="1178" y="1"/>
                  </a:moveTo>
                  <a:cubicBezTo>
                    <a:pt x="1163" y="1"/>
                    <a:pt x="1147" y="5"/>
                    <a:pt x="1131" y="12"/>
                  </a:cubicBezTo>
                  <a:lnTo>
                    <a:pt x="60" y="620"/>
                  </a:lnTo>
                  <a:cubicBezTo>
                    <a:pt x="24" y="643"/>
                    <a:pt x="0" y="703"/>
                    <a:pt x="24" y="739"/>
                  </a:cubicBezTo>
                  <a:cubicBezTo>
                    <a:pt x="48" y="774"/>
                    <a:pt x="72" y="786"/>
                    <a:pt x="107" y="786"/>
                  </a:cubicBezTo>
                  <a:cubicBezTo>
                    <a:pt x="119" y="786"/>
                    <a:pt x="131" y="786"/>
                    <a:pt x="143" y="774"/>
                  </a:cubicBezTo>
                  <a:lnTo>
                    <a:pt x="1227" y="167"/>
                  </a:lnTo>
                  <a:cubicBezTo>
                    <a:pt x="1262" y="143"/>
                    <a:pt x="1274" y="84"/>
                    <a:pt x="1250" y="48"/>
                  </a:cubicBezTo>
                  <a:cubicBezTo>
                    <a:pt x="1234" y="16"/>
                    <a:pt x="1208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 rot="5400000">
              <a:off x="6442480" y="453175"/>
              <a:ext cx="57254" cy="116609"/>
            </a:xfrm>
            <a:custGeom>
              <a:avLst/>
              <a:gdLst/>
              <a:ahLst/>
              <a:cxnLst/>
              <a:rect l="l" t="t" r="r" b="b"/>
              <a:pathLst>
                <a:path w="382" h="778" extrusionOk="0">
                  <a:moveTo>
                    <a:pt x="285" y="1"/>
                  </a:moveTo>
                  <a:cubicBezTo>
                    <a:pt x="247" y="1"/>
                    <a:pt x="212" y="24"/>
                    <a:pt x="203" y="63"/>
                  </a:cubicBezTo>
                  <a:lnTo>
                    <a:pt x="12" y="671"/>
                  </a:lnTo>
                  <a:cubicBezTo>
                    <a:pt x="0" y="718"/>
                    <a:pt x="24" y="766"/>
                    <a:pt x="72" y="778"/>
                  </a:cubicBezTo>
                  <a:lnTo>
                    <a:pt x="95" y="778"/>
                  </a:lnTo>
                  <a:cubicBezTo>
                    <a:pt x="143" y="778"/>
                    <a:pt x="179" y="754"/>
                    <a:pt x="179" y="718"/>
                  </a:cubicBezTo>
                  <a:lnTo>
                    <a:pt x="369" y="111"/>
                  </a:lnTo>
                  <a:cubicBezTo>
                    <a:pt x="381" y="63"/>
                    <a:pt x="357" y="16"/>
                    <a:pt x="310" y="4"/>
                  </a:cubicBezTo>
                  <a:cubicBezTo>
                    <a:pt x="302" y="2"/>
                    <a:pt x="293" y="1"/>
                    <a:pt x="2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 rot="5400000">
              <a:off x="6350527" y="520097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100" y="1"/>
                  </a:moveTo>
                  <a:cubicBezTo>
                    <a:pt x="60" y="1"/>
                    <a:pt x="22" y="33"/>
                    <a:pt x="12" y="74"/>
                  </a:cubicBezTo>
                  <a:cubicBezTo>
                    <a:pt x="0" y="122"/>
                    <a:pt x="24" y="158"/>
                    <a:pt x="71" y="182"/>
                  </a:cubicBezTo>
                  <a:lnTo>
                    <a:pt x="691" y="336"/>
                  </a:lnTo>
                  <a:lnTo>
                    <a:pt x="714" y="336"/>
                  </a:lnTo>
                  <a:cubicBezTo>
                    <a:pt x="750" y="336"/>
                    <a:pt x="786" y="312"/>
                    <a:pt x="798" y="265"/>
                  </a:cubicBezTo>
                  <a:cubicBezTo>
                    <a:pt x="810" y="229"/>
                    <a:pt x="786" y="182"/>
                    <a:pt x="738" y="170"/>
                  </a:cubicBezTo>
                  <a:lnTo>
                    <a:pt x="119" y="3"/>
                  </a:lnTo>
                  <a:cubicBezTo>
                    <a:pt x="113" y="1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 rot="5400000">
              <a:off x="6312831" y="343610"/>
              <a:ext cx="112560" cy="108965"/>
            </a:xfrm>
            <a:custGeom>
              <a:avLst/>
              <a:gdLst/>
              <a:ahLst/>
              <a:cxnLst/>
              <a:rect l="l" t="t" r="r" b="b"/>
              <a:pathLst>
                <a:path w="751" h="727" extrusionOk="0">
                  <a:moveTo>
                    <a:pt x="382" y="0"/>
                  </a:moveTo>
                  <a:cubicBezTo>
                    <a:pt x="191" y="0"/>
                    <a:pt x="1" y="167"/>
                    <a:pt x="12" y="369"/>
                  </a:cubicBezTo>
                  <a:cubicBezTo>
                    <a:pt x="24" y="560"/>
                    <a:pt x="167" y="727"/>
                    <a:pt x="382" y="727"/>
                  </a:cubicBezTo>
                  <a:cubicBezTo>
                    <a:pt x="572" y="727"/>
                    <a:pt x="751" y="560"/>
                    <a:pt x="739" y="369"/>
                  </a:cubicBezTo>
                  <a:cubicBezTo>
                    <a:pt x="727" y="167"/>
                    <a:pt x="584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1"/>
          <p:cNvSpPr/>
          <p:nvPr/>
        </p:nvSpPr>
        <p:spPr>
          <a:xfrm rot="5400000">
            <a:off x="7545015" y="1281885"/>
            <a:ext cx="337188" cy="368094"/>
          </a:xfrm>
          <a:custGeom>
            <a:avLst/>
            <a:gdLst/>
            <a:ahLst/>
            <a:cxnLst/>
            <a:rect l="l" t="t" r="r" b="b"/>
            <a:pathLst>
              <a:path w="3644" h="3978" extrusionOk="0">
                <a:moveTo>
                  <a:pt x="1131" y="787"/>
                </a:moveTo>
                <a:lnTo>
                  <a:pt x="1774" y="1227"/>
                </a:lnTo>
                <a:lnTo>
                  <a:pt x="1774" y="1418"/>
                </a:lnTo>
                <a:lnTo>
                  <a:pt x="1453" y="1191"/>
                </a:lnTo>
                <a:cubicBezTo>
                  <a:pt x="1441" y="1185"/>
                  <a:pt x="1429" y="1182"/>
                  <a:pt x="1417" y="1182"/>
                </a:cubicBezTo>
                <a:cubicBezTo>
                  <a:pt x="1405" y="1182"/>
                  <a:pt x="1393" y="1185"/>
                  <a:pt x="1381" y="1191"/>
                </a:cubicBezTo>
                <a:cubicBezTo>
                  <a:pt x="1358" y="1215"/>
                  <a:pt x="1346" y="1239"/>
                  <a:pt x="1346" y="1263"/>
                </a:cubicBezTo>
                <a:lnTo>
                  <a:pt x="1381" y="1537"/>
                </a:lnTo>
                <a:lnTo>
                  <a:pt x="1381" y="1537"/>
                </a:lnTo>
                <a:lnTo>
                  <a:pt x="1215" y="1430"/>
                </a:lnTo>
                <a:lnTo>
                  <a:pt x="1131" y="787"/>
                </a:lnTo>
                <a:close/>
                <a:moveTo>
                  <a:pt x="2524" y="751"/>
                </a:moveTo>
                <a:lnTo>
                  <a:pt x="2465" y="1501"/>
                </a:lnTo>
                <a:lnTo>
                  <a:pt x="2274" y="1608"/>
                </a:lnTo>
                <a:lnTo>
                  <a:pt x="2310" y="1239"/>
                </a:lnTo>
                <a:cubicBezTo>
                  <a:pt x="2310" y="1215"/>
                  <a:pt x="2298" y="1191"/>
                  <a:pt x="2274" y="1179"/>
                </a:cubicBezTo>
                <a:cubicBezTo>
                  <a:pt x="2262" y="1174"/>
                  <a:pt x="2251" y="1171"/>
                  <a:pt x="2239" y="1171"/>
                </a:cubicBezTo>
                <a:cubicBezTo>
                  <a:pt x="2227" y="1171"/>
                  <a:pt x="2215" y="1174"/>
                  <a:pt x="2203" y="1179"/>
                </a:cubicBezTo>
                <a:lnTo>
                  <a:pt x="1905" y="1418"/>
                </a:lnTo>
                <a:lnTo>
                  <a:pt x="1905" y="1227"/>
                </a:lnTo>
                <a:lnTo>
                  <a:pt x="2524" y="751"/>
                </a:lnTo>
                <a:close/>
                <a:moveTo>
                  <a:pt x="1500" y="1394"/>
                </a:moveTo>
                <a:lnTo>
                  <a:pt x="1774" y="1584"/>
                </a:lnTo>
                <a:lnTo>
                  <a:pt x="1774" y="1787"/>
                </a:lnTo>
                <a:lnTo>
                  <a:pt x="1536" y="1632"/>
                </a:lnTo>
                <a:lnTo>
                  <a:pt x="1500" y="1394"/>
                </a:lnTo>
                <a:close/>
                <a:moveTo>
                  <a:pt x="2167" y="1370"/>
                </a:moveTo>
                <a:lnTo>
                  <a:pt x="2143" y="1680"/>
                </a:lnTo>
                <a:lnTo>
                  <a:pt x="1917" y="1811"/>
                </a:lnTo>
                <a:lnTo>
                  <a:pt x="1905" y="1572"/>
                </a:lnTo>
                <a:lnTo>
                  <a:pt x="2167" y="1370"/>
                </a:lnTo>
                <a:close/>
                <a:moveTo>
                  <a:pt x="2191" y="1811"/>
                </a:moveTo>
                <a:lnTo>
                  <a:pt x="2512" y="1941"/>
                </a:lnTo>
                <a:lnTo>
                  <a:pt x="2239" y="2072"/>
                </a:lnTo>
                <a:lnTo>
                  <a:pt x="1989" y="1918"/>
                </a:lnTo>
                <a:lnTo>
                  <a:pt x="2191" y="1811"/>
                </a:lnTo>
                <a:close/>
                <a:moveTo>
                  <a:pt x="1536" y="1787"/>
                </a:moveTo>
                <a:lnTo>
                  <a:pt x="1739" y="1918"/>
                </a:lnTo>
                <a:lnTo>
                  <a:pt x="1441" y="2084"/>
                </a:lnTo>
                <a:lnTo>
                  <a:pt x="1179" y="1977"/>
                </a:lnTo>
                <a:lnTo>
                  <a:pt x="1512" y="1822"/>
                </a:lnTo>
                <a:cubicBezTo>
                  <a:pt x="1524" y="1811"/>
                  <a:pt x="1536" y="1811"/>
                  <a:pt x="1536" y="1787"/>
                </a:cubicBezTo>
                <a:close/>
                <a:moveTo>
                  <a:pt x="1238" y="1596"/>
                </a:moveTo>
                <a:lnTo>
                  <a:pt x="1405" y="1703"/>
                </a:lnTo>
                <a:lnTo>
                  <a:pt x="1417" y="1727"/>
                </a:lnTo>
                <a:lnTo>
                  <a:pt x="988" y="1930"/>
                </a:lnTo>
                <a:cubicBezTo>
                  <a:pt x="965" y="1930"/>
                  <a:pt x="953" y="1965"/>
                  <a:pt x="953" y="1989"/>
                </a:cubicBezTo>
                <a:cubicBezTo>
                  <a:pt x="953" y="2013"/>
                  <a:pt x="965" y="2037"/>
                  <a:pt x="988" y="2049"/>
                </a:cubicBezTo>
                <a:lnTo>
                  <a:pt x="1298" y="2168"/>
                </a:lnTo>
                <a:lnTo>
                  <a:pt x="1119" y="2275"/>
                </a:lnTo>
                <a:lnTo>
                  <a:pt x="465" y="2013"/>
                </a:lnTo>
                <a:lnTo>
                  <a:pt x="1191" y="1668"/>
                </a:lnTo>
                <a:cubicBezTo>
                  <a:pt x="1215" y="1656"/>
                  <a:pt x="1227" y="1632"/>
                  <a:pt x="1238" y="1596"/>
                </a:cubicBezTo>
                <a:close/>
                <a:moveTo>
                  <a:pt x="2512" y="1632"/>
                </a:moveTo>
                <a:lnTo>
                  <a:pt x="3251" y="1941"/>
                </a:lnTo>
                <a:lnTo>
                  <a:pt x="2536" y="2275"/>
                </a:lnTo>
                <a:lnTo>
                  <a:pt x="2358" y="2156"/>
                </a:lnTo>
                <a:lnTo>
                  <a:pt x="2703" y="2001"/>
                </a:lnTo>
                <a:cubicBezTo>
                  <a:pt x="2727" y="1989"/>
                  <a:pt x="2739" y="1965"/>
                  <a:pt x="2739" y="1941"/>
                </a:cubicBezTo>
                <a:cubicBezTo>
                  <a:pt x="2739" y="1906"/>
                  <a:pt x="2727" y="1882"/>
                  <a:pt x="2703" y="1882"/>
                </a:cubicBezTo>
                <a:lnTo>
                  <a:pt x="2334" y="1727"/>
                </a:lnTo>
                <a:lnTo>
                  <a:pt x="2501" y="1632"/>
                </a:lnTo>
                <a:close/>
                <a:moveTo>
                  <a:pt x="1917" y="2025"/>
                </a:moveTo>
                <a:lnTo>
                  <a:pt x="2155" y="2180"/>
                </a:lnTo>
                <a:lnTo>
                  <a:pt x="2203" y="2525"/>
                </a:lnTo>
                <a:lnTo>
                  <a:pt x="1917" y="2334"/>
                </a:lnTo>
                <a:lnTo>
                  <a:pt x="1917" y="2025"/>
                </a:lnTo>
                <a:close/>
                <a:moveTo>
                  <a:pt x="1786" y="2049"/>
                </a:moveTo>
                <a:lnTo>
                  <a:pt x="1786" y="2346"/>
                </a:lnTo>
                <a:lnTo>
                  <a:pt x="1536" y="2549"/>
                </a:lnTo>
                <a:lnTo>
                  <a:pt x="1560" y="2180"/>
                </a:lnTo>
                <a:lnTo>
                  <a:pt x="1786" y="2049"/>
                </a:lnTo>
                <a:close/>
                <a:moveTo>
                  <a:pt x="2298" y="2275"/>
                </a:moveTo>
                <a:lnTo>
                  <a:pt x="2477" y="2382"/>
                </a:lnTo>
                <a:lnTo>
                  <a:pt x="2584" y="3156"/>
                </a:lnTo>
                <a:lnTo>
                  <a:pt x="1929" y="2703"/>
                </a:lnTo>
                <a:lnTo>
                  <a:pt x="1929" y="2501"/>
                </a:lnTo>
                <a:lnTo>
                  <a:pt x="2251" y="2727"/>
                </a:lnTo>
                <a:cubicBezTo>
                  <a:pt x="2256" y="2733"/>
                  <a:pt x="2268" y="2736"/>
                  <a:pt x="2282" y="2736"/>
                </a:cubicBezTo>
                <a:cubicBezTo>
                  <a:pt x="2295" y="2736"/>
                  <a:pt x="2310" y="2733"/>
                  <a:pt x="2322" y="2727"/>
                </a:cubicBezTo>
                <a:cubicBezTo>
                  <a:pt x="2346" y="2715"/>
                  <a:pt x="2358" y="2692"/>
                  <a:pt x="2346" y="2656"/>
                </a:cubicBezTo>
                <a:lnTo>
                  <a:pt x="2298" y="2275"/>
                </a:lnTo>
                <a:close/>
                <a:moveTo>
                  <a:pt x="1417" y="2251"/>
                </a:moveTo>
                <a:lnTo>
                  <a:pt x="1381" y="2680"/>
                </a:lnTo>
                <a:cubicBezTo>
                  <a:pt x="1381" y="2715"/>
                  <a:pt x="1393" y="2739"/>
                  <a:pt x="1417" y="2751"/>
                </a:cubicBezTo>
                <a:lnTo>
                  <a:pt x="1453" y="2751"/>
                </a:lnTo>
                <a:cubicBezTo>
                  <a:pt x="1465" y="2751"/>
                  <a:pt x="1477" y="2751"/>
                  <a:pt x="1489" y="2739"/>
                </a:cubicBezTo>
                <a:lnTo>
                  <a:pt x="1786" y="2513"/>
                </a:lnTo>
                <a:lnTo>
                  <a:pt x="1798" y="2727"/>
                </a:lnTo>
                <a:lnTo>
                  <a:pt x="1191" y="3204"/>
                </a:lnTo>
                <a:lnTo>
                  <a:pt x="1262" y="2406"/>
                </a:lnTo>
                <a:cubicBezTo>
                  <a:pt x="1262" y="2382"/>
                  <a:pt x="1250" y="2370"/>
                  <a:pt x="1250" y="2358"/>
                </a:cubicBezTo>
                <a:lnTo>
                  <a:pt x="1417" y="2251"/>
                </a:lnTo>
                <a:close/>
                <a:moveTo>
                  <a:pt x="1810" y="1"/>
                </a:moveTo>
                <a:cubicBezTo>
                  <a:pt x="1774" y="1"/>
                  <a:pt x="1750" y="25"/>
                  <a:pt x="1750" y="72"/>
                </a:cubicBezTo>
                <a:lnTo>
                  <a:pt x="1750" y="334"/>
                </a:lnTo>
                <a:lnTo>
                  <a:pt x="1465" y="60"/>
                </a:lnTo>
                <a:cubicBezTo>
                  <a:pt x="1454" y="44"/>
                  <a:pt x="1438" y="38"/>
                  <a:pt x="1422" y="38"/>
                </a:cubicBezTo>
                <a:cubicBezTo>
                  <a:pt x="1403" y="38"/>
                  <a:pt x="1383" y="47"/>
                  <a:pt x="1369" y="60"/>
                </a:cubicBezTo>
                <a:cubicBezTo>
                  <a:pt x="1346" y="84"/>
                  <a:pt x="1346" y="132"/>
                  <a:pt x="1369" y="156"/>
                </a:cubicBezTo>
                <a:lnTo>
                  <a:pt x="1750" y="513"/>
                </a:lnTo>
                <a:cubicBezTo>
                  <a:pt x="1750" y="513"/>
                  <a:pt x="1750" y="525"/>
                  <a:pt x="1762" y="537"/>
                </a:cubicBezTo>
                <a:lnTo>
                  <a:pt x="1762" y="1025"/>
                </a:lnTo>
                <a:lnTo>
                  <a:pt x="1060" y="537"/>
                </a:lnTo>
                <a:cubicBezTo>
                  <a:pt x="1046" y="530"/>
                  <a:pt x="1028" y="523"/>
                  <a:pt x="1009" y="523"/>
                </a:cubicBezTo>
                <a:cubicBezTo>
                  <a:pt x="995" y="523"/>
                  <a:pt x="980" y="526"/>
                  <a:pt x="965" y="537"/>
                </a:cubicBezTo>
                <a:cubicBezTo>
                  <a:pt x="941" y="548"/>
                  <a:pt x="929" y="584"/>
                  <a:pt x="929" y="620"/>
                </a:cubicBezTo>
                <a:lnTo>
                  <a:pt x="1024" y="1310"/>
                </a:lnTo>
                <a:lnTo>
                  <a:pt x="691" y="1108"/>
                </a:lnTo>
                <a:lnTo>
                  <a:pt x="631" y="608"/>
                </a:lnTo>
                <a:cubicBezTo>
                  <a:pt x="619" y="572"/>
                  <a:pt x="596" y="548"/>
                  <a:pt x="548" y="548"/>
                </a:cubicBezTo>
                <a:cubicBezTo>
                  <a:pt x="512" y="548"/>
                  <a:pt x="488" y="584"/>
                  <a:pt x="500" y="620"/>
                </a:cubicBezTo>
                <a:lnTo>
                  <a:pt x="548" y="1013"/>
                </a:lnTo>
                <a:lnTo>
                  <a:pt x="298" y="858"/>
                </a:lnTo>
                <a:cubicBezTo>
                  <a:pt x="289" y="850"/>
                  <a:pt x="278" y="846"/>
                  <a:pt x="266" y="846"/>
                </a:cubicBezTo>
                <a:cubicBezTo>
                  <a:pt x="243" y="846"/>
                  <a:pt x="218" y="859"/>
                  <a:pt x="203" y="882"/>
                </a:cubicBezTo>
                <a:cubicBezTo>
                  <a:pt x="191" y="906"/>
                  <a:pt x="203" y="941"/>
                  <a:pt x="226" y="965"/>
                </a:cubicBezTo>
                <a:lnTo>
                  <a:pt x="500" y="1144"/>
                </a:lnTo>
                <a:lnTo>
                  <a:pt x="72" y="1203"/>
                </a:lnTo>
                <a:cubicBezTo>
                  <a:pt x="36" y="1203"/>
                  <a:pt x="12" y="1239"/>
                  <a:pt x="12" y="1275"/>
                </a:cubicBezTo>
                <a:cubicBezTo>
                  <a:pt x="12" y="1310"/>
                  <a:pt x="48" y="1334"/>
                  <a:pt x="72" y="1334"/>
                </a:cubicBezTo>
                <a:lnTo>
                  <a:pt x="84" y="1334"/>
                </a:lnTo>
                <a:lnTo>
                  <a:pt x="631" y="1251"/>
                </a:lnTo>
                <a:cubicBezTo>
                  <a:pt x="643" y="1251"/>
                  <a:pt x="655" y="1251"/>
                  <a:pt x="655" y="1239"/>
                </a:cubicBezTo>
                <a:lnTo>
                  <a:pt x="1048" y="1489"/>
                </a:lnTo>
                <a:lnTo>
                  <a:pt x="1048" y="1549"/>
                </a:lnTo>
                <a:lnTo>
                  <a:pt x="215" y="1941"/>
                </a:lnTo>
                <a:cubicBezTo>
                  <a:pt x="179" y="1965"/>
                  <a:pt x="155" y="1989"/>
                  <a:pt x="155" y="2025"/>
                </a:cubicBezTo>
                <a:cubicBezTo>
                  <a:pt x="155" y="2061"/>
                  <a:pt x="179" y="2096"/>
                  <a:pt x="215" y="2108"/>
                </a:cubicBezTo>
                <a:lnTo>
                  <a:pt x="929" y="2394"/>
                </a:lnTo>
                <a:lnTo>
                  <a:pt x="619" y="2573"/>
                </a:lnTo>
                <a:lnTo>
                  <a:pt x="95" y="2382"/>
                </a:lnTo>
                <a:cubicBezTo>
                  <a:pt x="91" y="2380"/>
                  <a:pt x="86" y="2379"/>
                  <a:pt x="81" y="2379"/>
                </a:cubicBezTo>
                <a:cubicBezTo>
                  <a:pt x="56" y="2379"/>
                  <a:pt x="22" y="2400"/>
                  <a:pt x="12" y="2430"/>
                </a:cubicBezTo>
                <a:cubicBezTo>
                  <a:pt x="0" y="2453"/>
                  <a:pt x="24" y="2501"/>
                  <a:pt x="60" y="2513"/>
                </a:cubicBezTo>
                <a:lnTo>
                  <a:pt x="476" y="2656"/>
                </a:lnTo>
                <a:lnTo>
                  <a:pt x="84" y="2882"/>
                </a:lnTo>
                <a:cubicBezTo>
                  <a:pt x="48" y="2906"/>
                  <a:pt x="36" y="2942"/>
                  <a:pt x="60" y="2977"/>
                </a:cubicBezTo>
                <a:cubicBezTo>
                  <a:pt x="72" y="3001"/>
                  <a:pt x="95" y="3013"/>
                  <a:pt x="119" y="3013"/>
                </a:cubicBezTo>
                <a:cubicBezTo>
                  <a:pt x="131" y="3013"/>
                  <a:pt x="131" y="3001"/>
                  <a:pt x="143" y="3001"/>
                </a:cubicBezTo>
                <a:lnTo>
                  <a:pt x="500" y="2799"/>
                </a:lnTo>
                <a:lnTo>
                  <a:pt x="369" y="3156"/>
                </a:lnTo>
                <a:cubicBezTo>
                  <a:pt x="357" y="3192"/>
                  <a:pt x="381" y="3227"/>
                  <a:pt x="417" y="3239"/>
                </a:cubicBezTo>
                <a:lnTo>
                  <a:pt x="429" y="3239"/>
                </a:lnTo>
                <a:cubicBezTo>
                  <a:pt x="465" y="3239"/>
                  <a:pt x="488" y="3227"/>
                  <a:pt x="500" y="3192"/>
                </a:cubicBezTo>
                <a:lnTo>
                  <a:pt x="679" y="2692"/>
                </a:lnTo>
                <a:lnTo>
                  <a:pt x="1084" y="2465"/>
                </a:lnTo>
                <a:lnTo>
                  <a:pt x="1000" y="3394"/>
                </a:lnTo>
                <a:cubicBezTo>
                  <a:pt x="1000" y="3430"/>
                  <a:pt x="1012" y="3454"/>
                  <a:pt x="1048" y="3477"/>
                </a:cubicBezTo>
                <a:cubicBezTo>
                  <a:pt x="1060" y="3477"/>
                  <a:pt x="1072" y="3489"/>
                  <a:pt x="1096" y="3489"/>
                </a:cubicBezTo>
                <a:cubicBezTo>
                  <a:pt x="1108" y="3489"/>
                  <a:pt x="1131" y="3477"/>
                  <a:pt x="1143" y="3465"/>
                </a:cubicBezTo>
                <a:lnTo>
                  <a:pt x="1798" y="2954"/>
                </a:lnTo>
                <a:lnTo>
                  <a:pt x="1810" y="3299"/>
                </a:lnTo>
                <a:lnTo>
                  <a:pt x="1798" y="3299"/>
                </a:lnTo>
                <a:lnTo>
                  <a:pt x="1381" y="3656"/>
                </a:lnTo>
                <a:cubicBezTo>
                  <a:pt x="1358" y="3680"/>
                  <a:pt x="1358" y="3716"/>
                  <a:pt x="1381" y="3751"/>
                </a:cubicBezTo>
                <a:cubicBezTo>
                  <a:pt x="1393" y="3763"/>
                  <a:pt x="1417" y="3775"/>
                  <a:pt x="1429" y="3775"/>
                </a:cubicBezTo>
                <a:cubicBezTo>
                  <a:pt x="1441" y="3775"/>
                  <a:pt x="1465" y="3763"/>
                  <a:pt x="1477" y="3751"/>
                </a:cubicBezTo>
                <a:lnTo>
                  <a:pt x="1810" y="3465"/>
                </a:lnTo>
                <a:lnTo>
                  <a:pt x="1810" y="3918"/>
                </a:lnTo>
                <a:cubicBezTo>
                  <a:pt x="1810" y="3954"/>
                  <a:pt x="1846" y="3977"/>
                  <a:pt x="1881" y="3977"/>
                </a:cubicBezTo>
                <a:cubicBezTo>
                  <a:pt x="1917" y="3977"/>
                  <a:pt x="1953" y="3954"/>
                  <a:pt x="1941" y="3918"/>
                </a:cubicBezTo>
                <a:lnTo>
                  <a:pt x="1941" y="3477"/>
                </a:lnTo>
                <a:lnTo>
                  <a:pt x="2215" y="3739"/>
                </a:lnTo>
                <a:cubicBezTo>
                  <a:pt x="2227" y="3751"/>
                  <a:pt x="2239" y="3751"/>
                  <a:pt x="2262" y="3751"/>
                </a:cubicBezTo>
                <a:cubicBezTo>
                  <a:pt x="2274" y="3751"/>
                  <a:pt x="2298" y="3751"/>
                  <a:pt x="2310" y="3727"/>
                </a:cubicBezTo>
                <a:cubicBezTo>
                  <a:pt x="2334" y="3704"/>
                  <a:pt x="2334" y="3668"/>
                  <a:pt x="2310" y="3644"/>
                </a:cubicBezTo>
                <a:lnTo>
                  <a:pt x="1941" y="3299"/>
                </a:lnTo>
                <a:lnTo>
                  <a:pt x="1929" y="2930"/>
                </a:lnTo>
                <a:lnTo>
                  <a:pt x="2643" y="3430"/>
                </a:lnTo>
                <a:cubicBezTo>
                  <a:pt x="2661" y="3436"/>
                  <a:pt x="2679" y="3439"/>
                  <a:pt x="2696" y="3439"/>
                </a:cubicBezTo>
                <a:cubicBezTo>
                  <a:pt x="2712" y="3439"/>
                  <a:pt x="2727" y="3436"/>
                  <a:pt x="2739" y="3430"/>
                </a:cubicBezTo>
                <a:cubicBezTo>
                  <a:pt x="2774" y="3406"/>
                  <a:pt x="2786" y="3382"/>
                  <a:pt x="2786" y="3346"/>
                </a:cubicBezTo>
                <a:lnTo>
                  <a:pt x="2679" y="2525"/>
                </a:lnTo>
                <a:lnTo>
                  <a:pt x="2953" y="2703"/>
                </a:lnTo>
                <a:cubicBezTo>
                  <a:pt x="2953" y="2703"/>
                  <a:pt x="2953" y="2703"/>
                  <a:pt x="2953" y="2715"/>
                </a:cubicBezTo>
                <a:lnTo>
                  <a:pt x="3024" y="3251"/>
                </a:lnTo>
                <a:cubicBezTo>
                  <a:pt x="3036" y="3287"/>
                  <a:pt x="3060" y="3311"/>
                  <a:pt x="3096" y="3311"/>
                </a:cubicBezTo>
                <a:lnTo>
                  <a:pt x="3108" y="3311"/>
                </a:lnTo>
                <a:cubicBezTo>
                  <a:pt x="3143" y="3299"/>
                  <a:pt x="3167" y="3275"/>
                  <a:pt x="3155" y="3227"/>
                </a:cubicBezTo>
                <a:lnTo>
                  <a:pt x="3096" y="2787"/>
                </a:lnTo>
                <a:lnTo>
                  <a:pt x="3096" y="2787"/>
                </a:lnTo>
                <a:lnTo>
                  <a:pt x="3489" y="3037"/>
                </a:lnTo>
                <a:cubicBezTo>
                  <a:pt x="3501" y="3049"/>
                  <a:pt x="3513" y="3049"/>
                  <a:pt x="3524" y="3049"/>
                </a:cubicBezTo>
                <a:cubicBezTo>
                  <a:pt x="3548" y="3049"/>
                  <a:pt x="3560" y="3037"/>
                  <a:pt x="3572" y="3013"/>
                </a:cubicBezTo>
                <a:cubicBezTo>
                  <a:pt x="3596" y="2989"/>
                  <a:pt x="3584" y="2942"/>
                  <a:pt x="3560" y="2930"/>
                </a:cubicBezTo>
                <a:lnTo>
                  <a:pt x="3215" y="2703"/>
                </a:lnTo>
                <a:lnTo>
                  <a:pt x="3584" y="2656"/>
                </a:lnTo>
                <a:cubicBezTo>
                  <a:pt x="3620" y="2656"/>
                  <a:pt x="3644" y="2620"/>
                  <a:pt x="3644" y="2584"/>
                </a:cubicBezTo>
                <a:cubicBezTo>
                  <a:pt x="3632" y="2537"/>
                  <a:pt x="3608" y="2513"/>
                  <a:pt x="3572" y="2513"/>
                </a:cubicBezTo>
                <a:lnTo>
                  <a:pt x="3036" y="2584"/>
                </a:lnTo>
                <a:lnTo>
                  <a:pt x="2715" y="2382"/>
                </a:lnTo>
                <a:lnTo>
                  <a:pt x="3501" y="2013"/>
                </a:lnTo>
                <a:cubicBezTo>
                  <a:pt x="3536" y="2001"/>
                  <a:pt x="3548" y="1965"/>
                  <a:pt x="3548" y="1930"/>
                </a:cubicBezTo>
                <a:cubicBezTo>
                  <a:pt x="3548" y="1894"/>
                  <a:pt x="3524" y="1858"/>
                  <a:pt x="3501" y="1846"/>
                </a:cubicBezTo>
                <a:lnTo>
                  <a:pt x="2691" y="1513"/>
                </a:lnTo>
                <a:lnTo>
                  <a:pt x="3072" y="1287"/>
                </a:lnTo>
                <a:lnTo>
                  <a:pt x="3548" y="1465"/>
                </a:lnTo>
                <a:lnTo>
                  <a:pt x="3572" y="1465"/>
                </a:lnTo>
                <a:cubicBezTo>
                  <a:pt x="3596" y="1465"/>
                  <a:pt x="3620" y="1453"/>
                  <a:pt x="3632" y="1430"/>
                </a:cubicBezTo>
                <a:cubicBezTo>
                  <a:pt x="3644" y="1394"/>
                  <a:pt x="3632" y="1358"/>
                  <a:pt x="3596" y="1346"/>
                </a:cubicBezTo>
                <a:lnTo>
                  <a:pt x="3227" y="1203"/>
                </a:lnTo>
                <a:lnTo>
                  <a:pt x="3477" y="1060"/>
                </a:lnTo>
                <a:cubicBezTo>
                  <a:pt x="3513" y="1049"/>
                  <a:pt x="3524" y="1001"/>
                  <a:pt x="3501" y="977"/>
                </a:cubicBezTo>
                <a:cubicBezTo>
                  <a:pt x="3493" y="954"/>
                  <a:pt x="3470" y="941"/>
                  <a:pt x="3449" y="941"/>
                </a:cubicBezTo>
                <a:cubicBezTo>
                  <a:pt x="3437" y="941"/>
                  <a:pt x="3426" y="945"/>
                  <a:pt x="3417" y="953"/>
                </a:cubicBezTo>
                <a:lnTo>
                  <a:pt x="3132" y="1108"/>
                </a:lnTo>
                <a:lnTo>
                  <a:pt x="3286" y="703"/>
                </a:lnTo>
                <a:cubicBezTo>
                  <a:pt x="3298" y="668"/>
                  <a:pt x="3274" y="632"/>
                  <a:pt x="3239" y="620"/>
                </a:cubicBezTo>
                <a:cubicBezTo>
                  <a:pt x="3230" y="617"/>
                  <a:pt x="3221" y="615"/>
                  <a:pt x="3212" y="615"/>
                </a:cubicBezTo>
                <a:cubicBezTo>
                  <a:pt x="3187" y="615"/>
                  <a:pt x="3164" y="629"/>
                  <a:pt x="3155" y="656"/>
                </a:cubicBezTo>
                <a:lnTo>
                  <a:pt x="2977" y="1168"/>
                </a:lnTo>
                <a:cubicBezTo>
                  <a:pt x="2965" y="1179"/>
                  <a:pt x="2965" y="1191"/>
                  <a:pt x="2977" y="1203"/>
                </a:cubicBezTo>
                <a:lnTo>
                  <a:pt x="2643" y="1394"/>
                </a:lnTo>
                <a:lnTo>
                  <a:pt x="2715" y="572"/>
                </a:lnTo>
                <a:cubicBezTo>
                  <a:pt x="2715" y="537"/>
                  <a:pt x="2691" y="501"/>
                  <a:pt x="2667" y="489"/>
                </a:cubicBezTo>
                <a:cubicBezTo>
                  <a:pt x="2652" y="484"/>
                  <a:pt x="2638" y="481"/>
                  <a:pt x="2624" y="481"/>
                </a:cubicBezTo>
                <a:cubicBezTo>
                  <a:pt x="2604" y="481"/>
                  <a:pt x="2586" y="487"/>
                  <a:pt x="2572" y="501"/>
                </a:cubicBezTo>
                <a:lnTo>
                  <a:pt x="1893" y="1013"/>
                </a:lnTo>
                <a:lnTo>
                  <a:pt x="1893" y="525"/>
                </a:lnTo>
                <a:lnTo>
                  <a:pt x="2274" y="191"/>
                </a:lnTo>
                <a:cubicBezTo>
                  <a:pt x="2298" y="179"/>
                  <a:pt x="2298" y="132"/>
                  <a:pt x="2274" y="108"/>
                </a:cubicBezTo>
                <a:cubicBezTo>
                  <a:pt x="2261" y="88"/>
                  <a:pt x="2244" y="79"/>
                  <a:pt x="2226" y="79"/>
                </a:cubicBezTo>
                <a:cubicBezTo>
                  <a:pt x="2211" y="79"/>
                  <a:pt x="2195" y="85"/>
                  <a:pt x="2179" y="96"/>
                </a:cubicBezTo>
                <a:lnTo>
                  <a:pt x="1881" y="358"/>
                </a:lnTo>
                <a:lnTo>
                  <a:pt x="1881" y="60"/>
                </a:lnTo>
                <a:cubicBezTo>
                  <a:pt x="1881" y="25"/>
                  <a:pt x="1846" y="1"/>
                  <a:pt x="18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1"/>
          <p:cNvSpPr/>
          <p:nvPr/>
        </p:nvSpPr>
        <p:spPr>
          <a:xfrm rot="-5400000" flipH="1">
            <a:off x="378087" y="499751"/>
            <a:ext cx="253978" cy="278093"/>
          </a:xfrm>
          <a:custGeom>
            <a:avLst/>
            <a:gdLst/>
            <a:ahLst/>
            <a:cxnLst/>
            <a:rect l="l" t="t" r="r" b="b"/>
            <a:pathLst>
              <a:path w="3644" h="3990" extrusionOk="0">
                <a:moveTo>
                  <a:pt x="1131" y="787"/>
                </a:moveTo>
                <a:lnTo>
                  <a:pt x="1774" y="1227"/>
                </a:lnTo>
                <a:lnTo>
                  <a:pt x="1774" y="1418"/>
                </a:lnTo>
                <a:lnTo>
                  <a:pt x="1453" y="1203"/>
                </a:lnTo>
                <a:cubicBezTo>
                  <a:pt x="1441" y="1197"/>
                  <a:pt x="1429" y="1194"/>
                  <a:pt x="1417" y="1194"/>
                </a:cubicBezTo>
                <a:cubicBezTo>
                  <a:pt x="1405" y="1194"/>
                  <a:pt x="1393" y="1197"/>
                  <a:pt x="1381" y="1203"/>
                </a:cubicBezTo>
                <a:cubicBezTo>
                  <a:pt x="1358" y="1215"/>
                  <a:pt x="1346" y="1239"/>
                  <a:pt x="1346" y="1263"/>
                </a:cubicBezTo>
                <a:lnTo>
                  <a:pt x="1381" y="1537"/>
                </a:lnTo>
                <a:lnTo>
                  <a:pt x="1215" y="1429"/>
                </a:lnTo>
                <a:lnTo>
                  <a:pt x="1131" y="787"/>
                </a:lnTo>
                <a:close/>
                <a:moveTo>
                  <a:pt x="2524" y="751"/>
                </a:moveTo>
                <a:lnTo>
                  <a:pt x="2465" y="1501"/>
                </a:lnTo>
                <a:lnTo>
                  <a:pt x="2274" y="1608"/>
                </a:lnTo>
                <a:lnTo>
                  <a:pt x="2310" y="1239"/>
                </a:lnTo>
                <a:cubicBezTo>
                  <a:pt x="2310" y="1215"/>
                  <a:pt x="2298" y="1191"/>
                  <a:pt x="2274" y="1179"/>
                </a:cubicBezTo>
                <a:cubicBezTo>
                  <a:pt x="2262" y="1173"/>
                  <a:pt x="2251" y="1170"/>
                  <a:pt x="2239" y="1170"/>
                </a:cubicBezTo>
                <a:cubicBezTo>
                  <a:pt x="2227" y="1170"/>
                  <a:pt x="2215" y="1173"/>
                  <a:pt x="2203" y="1179"/>
                </a:cubicBezTo>
                <a:lnTo>
                  <a:pt x="1905" y="1418"/>
                </a:lnTo>
                <a:lnTo>
                  <a:pt x="1905" y="1227"/>
                </a:lnTo>
                <a:lnTo>
                  <a:pt x="2524" y="751"/>
                </a:lnTo>
                <a:close/>
                <a:moveTo>
                  <a:pt x="1500" y="1394"/>
                </a:moveTo>
                <a:lnTo>
                  <a:pt x="1774" y="1584"/>
                </a:lnTo>
                <a:lnTo>
                  <a:pt x="1774" y="1787"/>
                </a:lnTo>
                <a:lnTo>
                  <a:pt x="1536" y="1632"/>
                </a:lnTo>
                <a:lnTo>
                  <a:pt x="1500" y="1394"/>
                </a:lnTo>
                <a:close/>
                <a:moveTo>
                  <a:pt x="2167" y="1382"/>
                </a:moveTo>
                <a:lnTo>
                  <a:pt x="2143" y="1691"/>
                </a:lnTo>
                <a:lnTo>
                  <a:pt x="1917" y="1822"/>
                </a:lnTo>
                <a:lnTo>
                  <a:pt x="1905" y="1572"/>
                </a:lnTo>
                <a:lnTo>
                  <a:pt x="2167" y="1382"/>
                </a:lnTo>
                <a:close/>
                <a:moveTo>
                  <a:pt x="1536" y="1799"/>
                </a:moveTo>
                <a:lnTo>
                  <a:pt x="1739" y="1918"/>
                </a:lnTo>
                <a:lnTo>
                  <a:pt x="1441" y="2084"/>
                </a:lnTo>
                <a:lnTo>
                  <a:pt x="1179" y="1977"/>
                </a:lnTo>
                <a:lnTo>
                  <a:pt x="1512" y="1822"/>
                </a:lnTo>
                <a:cubicBezTo>
                  <a:pt x="1524" y="1822"/>
                  <a:pt x="1536" y="1810"/>
                  <a:pt x="1536" y="1799"/>
                </a:cubicBezTo>
                <a:close/>
                <a:moveTo>
                  <a:pt x="2191" y="1810"/>
                </a:moveTo>
                <a:lnTo>
                  <a:pt x="2512" y="1941"/>
                </a:lnTo>
                <a:lnTo>
                  <a:pt x="2239" y="2084"/>
                </a:lnTo>
                <a:lnTo>
                  <a:pt x="1989" y="1930"/>
                </a:lnTo>
                <a:lnTo>
                  <a:pt x="2191" y="1810"/>
                </a:lnTo>
                <a:close/>
                <a:moveTo>
                  <a:pt x="2512" y="1632"/>
                </a:moveTo>
                <a:lnTo>
                  <a:pt x="3251" y="1941"/>
                </a:lnTo>
                <a:lnTo>
                  <a:pt x="2536" y="2275"/>
                </a:lnTo>
                <a:lnTo>
                  <a:pt x="2358" y="2168"/>
                </a:lnTo>
                <a:lnTo>
                  <a:pt x="2703" y="2001"/>
                </a:lnTo>
                <a:cubicBezTo>
                  <a:pt x="2727" y="1989"/>
                  <a:pt x="2739" y="1965"/>
                  <a:pt x="2739" y="1941"/>
                </a:cubicBezTo>
                <a:cubicBezTo>
                  <a:pt x="2739" y="1918"/>
                  <a:pt x="2727" y="1894"/>
                  <a:pt x="2703" y="1882"/>
                </a:cubicBezTo>
                <a:lnTo>
                  <a:pt x="2334" y="1727"/>
                </a:lnTo>
                <a:lnTo>
                  <a:pt x="2501" y="1632"/>
                </a:lnTo>
                <a:close/>
                <a:moveTo>
                  <a:pt x="1238" y="1596"/>
                </a:moveTo>
                <a:lnTo>
                  <a:pt x="1405" y="1715"/>
                </a:lnTo>
                <a:lnTo>
                  <a:pt x="1417" y="1727"/>
                </a:lnTo>
                <a:lnTo>
                  <a:pt x="988" y="1930"/>
                </a:lnTo>
                <a:cubicBezTo>
                  <a:pt x="965" y="1941"/>
                  <a:pt x="953" y="1965"/>
                  <a:pt x="953" y="1989"/>
                </a:cubicBezTo>
                <a:cubicBezTo>
                  <a:pt x="953" y="2013"/>
                  <a:pt x="965" y="2037"/>
                  <a:pt x="988" y="2049"/>
                </a:cubicBezTo>
                <a:lnTo>
                  <a:pt x="1298" y="2180"/>
                </a:lnTo>
                <a:lnTo>
                  <a:pt x="1119" y="2287"/>
                </a:lnTo>
                <a:lnTo>
                  <a:pt x="465" y="2013"/>
                </a:lnTo>
                <a:lnTo>
                  <a:pt x="1191" y="1668"/>
                </a:lnTo>
                <a:cubicBezTo>
                  <a:pt x="1215" y="1656"/>
                  <a:pt x="1227" y="1632"/>
                  <a:pt x="1238" y="1596"/>
                </a:cubicBezTo>
                <a:close/>
                <a:moveTo>
                  <a:pt x="1917" y="2037"/>
                </a:moveTo>
                <a:lnTo>
                  <a:pt x="2155" y="2180"/>
                </a:lnTo>
                <a:lnTo>
                  <a:pt x="2203" y="2525"/>
                </a:lnTo>
                <a:lnTo>
                  <a:pt x="1917" y="2334"/>
                </a:lnTo>
                <a:lnTo>
                  <a:pt x="1917" y="2037"/>
                </a:lnTo>
                <a:close/>
                <a:moveTo>
                  <a:pt x="1786" y="2049"/>
                </a:moveTo>
                <a:lnTo>
                  <a:pt x="1786" y="2346"/>
                </a:lnTo>
                <a:lnTo>
                  <a:pt x="1536" y="2549"/>
                </a:lnTo>
                <a:lnTo>
                  <a:pt x="1560" y="2180"/>
                </a:lnTo>
                <a:lnTo>
                  <a:pt x="1786" y="2049"/>
                </a:lnTo>
                <a:close/>
                <a:moveTo>
                  <a:pt x="2298" y="2275"/>
                </a:moveTo>
                <a:lnTo>
                  <a:pt x="2477" y="2394"/>
                </a:lnTo>
                <a:lnTo>
                  <a:pt x="2584" y="3168"/>
                </a:lnTo>
                <a:lnTo>
                  <a:pt x="1929" y="2703"/>
                </a:lnTo>
                <a:lnTo>
                  <a:pt x="1929" y="2501"/>
                </a:lnTo>
                <a:lnTo>
                  <a:pt x="2251" y="2727"/>
                </a:lnTo>
                <a:cubicBezTo>
                  <a:pt x="2256" y="2733"/>
                  <a:pt x="2268" y="2736"/>
                  <a:pt x="2282" y="2736"/>
                </a:cubicBezTo>
                <a:cubicBezTo>
                  <a:pt x="2295" y="2736"/>
                  <a:pt x="2310" y="2733"/>
                  <a:pt x="2322" y="2727"/>
                </a:cubicBezTo>
                <a:cubicBezTo>
                  <a:pt x="2346" y="2715"/>
                  <a:pt x="2358" y="2692"/>
                  <a:pt x="2346" y="2656"/>
                </a:cubicBezTo>
                <a:lnTo>
                  <a:pt x="2298" y="2275"/>
                </a:lnTo>
                <a:close/>
                <a:moveTo>
                  <a:pt x="1417" y="2251"/>
                </a:moveTo>
                <a:lnTo>
                  <a:pt x="1381" y="2692"/>
                </a:lnTo>
                <a:cubicBezTo>
                  <a:pt x="1381" y="2715"/>
                  <a:pt x="1393" y="2739"/>
                  <a:pt x="1417" y="2751"/>
                </a:cubicBezTo>
                <a:lnTo>
                  <a:pt x="1453" y="2751"/>
                </a:lnTo>
                <a:cubicBezTo>
                  <a:pt x="1465" y="2751"/>
                  <a:pt x="1477" y="2751"/>
                  <a:pt x="1489" y="2739"/>
                </a:cubicBezTo>
                <a:lnTo>
                  <a:pt x="1786" y="2513"/>
                </a:lnTo>
                <a:lnTo>
                  <a:pt x="1798" y="2727"/>
                </a:lnTo>
                <a:lnTo>
                  <a:pt x="1191" y="3203"/>
                </a:lnTo>
                <a:lnTo>
                  <a:pt x="1262" y="2406"/>
                </a:lnTo>
                <a:cubicBezTo>
                  <a:pt x="1262" y="2382"/>
                  <a:pt x="1250" y="2370"/>
                  <a:pt x="1250" y="2358"/>
                </a:cubicBezTo>
                <a:lnTo>
                  <a:pt x="1417" y="2251"/>
                </a:lnTo>
                <a:close/>
                <a:moveTo>
                  <a:pt x="1810" y="1"/>
                </a:moveTo>
                <a:cubicBezTo>
                  <a:pt x="1774" y="1"/>
                  <a:pt x="1750" y="36"/>
                  <a:pt x="1750" y="72"/>
                </a:cubicBezTo>
                <a:lnTo>
                  <a:pt x="1750" y="334"/>
                </a:lnTo>
                <a:lnTo>
                  <a:pt x="1465" y="60"/>
                </a:lnTo>
                <a:cubicBezTo>
                  <a:pt x="1453" y="48"/>
                  <a:pt x="1435" y="42"/>
                  <a:pt x="1417" y="42"/>
                </a:cubicBezTo>
                <a:cubicBezTo>
                  <a:pt x="1399" y="42"/>
                  <a:pt x="1381" y="48"/>
                  <a:pt x="1369" y="60"/>
                </a:cubicBezTo>
                <a:cubicBezTo>
                  <a:pt x="1346" y="84"/>
                  <a:pt x="1346" y="132"/>
                  <a:pt x="1369" y="155"/>
                </a:cubicBezTo>
                <a:lnTo>
                  <a:pt x="1750" y="513"/>
                </a:lnTo>
                <a:cubicBezTo>
                  <a:pt x="1750" y="525"/>
                  <a:pt x="1750" y="536"/>
                  <a:pt x="1762" y="536"/>
                </a:cubicBezTo>
                <a:lnTo>
                  <a:pt x="1762" y="1025"/>
                </a:lnTo>
                <a:lnTo>
                  <a:pt x="1060" y="536"/>
                </a:lnTo>
                <a:cubicBezTo>
                  <a:pt x="1048" y="531"/>
                  <a:pt x="1033" y="528"/>
                  <a:pt x="1017" y="528"/>
                </a:cubicBezTo>
                <a:cubicBezTo>
                  <a:pt x="1000" y="528"/>
                  <a:pt x="982" y="531"/>
                  <a:pt x="965" y="536"/>
                </a:cubicBezTo>
                <a:cubicBezTo>
                  <a:pt x="941" y="560"/>
                  <a:pt x="929" y="596"/>
                  <a:pt x="929" y="620"/>
                </a:cubicBezTo>
                <a:lnTo>
                  <a:pt x="1024" y="1322"/>
                </a:lnTo>
                <a:lnTo>
                  <a:pt x="691" y="1108"/>
                </a:lnTo>
                <a:lnTo>
                  <a:pt x="631" y="608"/>
                </a:lnTo>
                <a:cubicBezTo>
                  <a:pt x="619" y="572"/>
                  <a:pt x="596" y="548"/>
                  <a:pt x="548" y="548"/>
                </a:cubicBezTo>
                <a:cubicBezTo>
                  <a:pt x="512" y="560"/>
                  <a:pt x="488" y="584"/>
                  <a:pt x="500" y="632"/>
                </a:cubicBezTo>
                <a:lnTo>
                  <a:pt x="548" y="1013"/>
                </a:lnTo>
                <a:lnTo>
                  <a:pt x="298" y="858"/>
                </a:lnTo>
                <a:cubicBezTo>
                  <a:pt x="289" y="850"/>
                  <a:pt x="278" y="846"/>
                  <a:pt x="266" y="846"/>
                </a:cubicBezTo>
                <a:cubicBezTo>
                  <a:pt x="243" y="846"/>
                  <a:pt x="218" y="859"/>
                  <a:pt x="203" y="882"/>
                </a:cubicBezTo>
                <a:cubicBezTo>
                  <a:pt x="191" y="906"/>
                  <a:pt x="203" y="953"/>
                  <a:pt x="226" y="965"/>
                </a:cubicBezTo>
                <a:lnTo>
                  <a:pt x="500" y="1144"/>
                </a:lnTo>
                <a:lnTo>
                  <a:pt x="72" y="1203"/>
                </a:lnTo>
                <a:cubicBezTo>
                  <a:pt x="36" y="1203"/>
                  <a:pt x="12" y="1239"/>
                  <a:pt x="12" y="1275"/>
                </a:cubicBezTo>
                <a:cubicBezTo>
                  <a:pt x="12" y="1310"/>
                  <a:pt x="48" y="1334"/>
                  <a:pt x="72" y="1334"/>
                </a:cubicBezTo>
                <a:lnTo>
                  <a:pt x="84" y="1334"/>
                </a:lnTo>
                <a:lnTo>
                  <a:pt x="631" y="1263"/>
                </a:lnTo>
                <a:cubicBezTo>
                  <a:pt x="643" y="1263"/>
                  <a:pt x="655" y="1251"/>
                  <a:pt x="655" y="1239"/>
                </a:cubicBezTo>
                <a:lnTo>
                  <a:pt x="1048" y="1489"/>
                </a:lnTo>
                <a:lnTo>
                  <a:pt x="1048" y="1549"/>
                </a:lnTo>
                <a:lnTo>
                  <a:pt x="215" y="1953"/>
                </a:lnTo>
                <a:cubicBezTo>
                  <a:pt x="179" y="1965"/>
                  <a:pt x="155" y="1989"/>
                  <a:pt x="155" y="2025"/>
                </a:cubicBezTo>
                <a:cubicBezTo>
                  <a:pt x="155" y="2060"/>
                  <a:pt x="179" y="2096"/>
                  <a:pt x="215" y="2108"/>
                </a:cubicBezTo>
                <a:lnTo>
                  <a:pt x="929" y="2406"/>
                </a:lnTo>
                <a:lnTo>
                  <a:pt x="619" y="2572"/>
                </a:lnTo>
                <a:lnTo>
                  <a:pt x="95" y="2382"/>
                </a:lnTo>
                <a:cubicBezTo>
                  <a:pt x="91" y="2380"/>
                  <a:pt x="86" y="2379"/>
                  <a:pt x="81" y="2379"/>
                </a:cubicBezTo>
                <a:cubicBezTo>
                  <a:pt x="56" y="2379"/>
                  <a:pt x="22" y="2400"/>
                  <a:pt x="12" y="2430"/>
                </a:cubicBezTo>
                <a:cubicBezTo>
                  <a:pt x="0" y="2465"/>
                  <a:pt x="24" y="2501"/>
                  <a:pt x="60" y="2513"/>
                </a:cubicBezTo>
                <a:lnTo>
                  <a:pt x="476" y="2656"/>
                </a:lnTo>
                <a:lnTo>
                  <a:pt x="84" y="2894"/>
                </a:lnTo>
                <a:cubicBezTo>
                  <a:pt x="48" y="2906"/>
                  <a:pt x="36" y="2953"/>
                  <a:pt x="60" y="2977"/>
                </a:cubicBezTo>
                <a:cubicBezTo>
                  <a:pt x="72" y="3001"/>
                  <a:pt x="95" y="3013"/>
                  <a:pt x="119" y="3013"/>
                </a:cubicBezTo>
                <a:cubicBezTo>
                  <a:pt x="131" y="3013"/>
                  <a:pt x="131" y="3013"/>
                  <a:pt x="143" y="3001"/>
                </a:cubicBezTo>
                <a:lnTo>
                  <a:pt x="500" y="2799"/>
                </a:lnTo>
                <a:lnTo>
                  <a:pt x="369" y="3156"/>
                </a:lnTo>
                <a:cubicBezTo>
                  <a:pt x="357" y="3192"/>
                  <a:pt x="381" y="3227"/>
                  <a:pt x="417" y="3239"/>
                </a:cubicBezTo>
                <a:lnTo>
                  <a:pt x="429" y="3239"/>
                </a:lnTo>
                <a:cubicBezTo>
                  <a:pt x="465" y="3239"/>
                  <a:pt x="488" y="3227"/>
                  <a:pt x="500" y="3203"/>
                </a:cubicBezTo>
                <a:lnTo>
                  <a:pt x="679" y="2692"/>
                </a:lnTo>
                <a:lnTo>
                  <a:pt x="1084" y="2465"/>
                </a:lnTo>
                <a:lnTo>
                  <a:pt x="1000" y="3394"/>
                </a:lnTo>
                <a:cubicBezTo>
                  <a:pt x="1000" y="3430"/>
                  <a:pt x="1012" y="3465"/>
                  <a:pt x="1048" y="3477"/>
                </a:cubicBezTo>
                <a:cubicBezTo>
                  <a:pt x="1060" y="3489"/>
                  <a:pt x="1072" y="3489"/>
                  <a:pt x="1096" y="3489"/>
                </a:cubicBezTo>
                <a:cubicBezTo>
                  <a:pt x="1108" y="3489"/>
                  <a:pt x="1131" y="3477"/>
                  <a:pt x="1143" y="3465"/>
                </a:cubicBezTo>
                <a:lnTo>
                  <a:pt x="1798" y="2965"/>
                </a:lnTo>
                <a:lnTo>
                  <a:pt x="1810" y="3299"/>
                </a:lnTo>
                <a:lnTo>
                  <a:pt x="1798" y="3299"/>
                </a:lnTo>
                <a:lnTo>
                  <a:pt x="1381" y="3656"/>
                </a:lnTo>
                <a:cubicBezTo>
                  <a:pt x="1358" y="3680"/>
                  <a:pt x="1358" y="3727"/>
                  <a:pt x="1381" y="3751"/>
                </a:cubicBezTo>
                <a:cubicBezTo>
                  <a:pt x="1393" y="3763"/>
                  <a:pt x="1417" y="3775"/>
                  <a:pt x="1429" y="3775"/>
                </a:cubicBezTo>
                <a:cubicBezTo>
                  <a:pt x="1441" y="3775"/>
                  <a:pt x="1465" y="3763"/>
                  <a:pt x="1477" y="3751"/>
                </a:cubicBezTo>
                <a:lnTo>
                  <a:pt x="1810" y="3465"/>
                </a:lnTo>
                <a:lnTo>
                  <a:pt x="1810" y="3918"/>
                </a:lnTo>
                <a:cubicBezTo>
                  <a:pt x="1810" y="3954"/>
                  <a:pt x="1846" y="3989"/>
                  <a:pt x="1881" y="3989"/>
                </a:cubicBezTo>
                <a:cubicBezTo>
                  <a:pt x="1917" y="3989"/>
                  <a:pt x="1953" y="3954"/>
                  <a:pt x="1941" y="3918"/>
                </a:cubicBezTo>
                <a:lnTo>
                  <a:pt x="1941" y="3489"/>
                </a:lnTo>
                <a:lnTo>
                  <a:pt x="2215" y="3739"/>
                </a:lnTo>
                <a:cubicBezTo>
                  <a:pt x="2227" y="3751"/>
                  <a:pt x="2239" y="3751"/>
                  <a:pt x="2262" y="3751"/>
                </a:cubicBezTo>
                <a:cubicBezTo>
                  <a:pt x="2274" y="3751"/>
                  <a:pt x="2298" y="3751"/>
                  <a:pt x="2310" y="3739"/>
                </a:cubicBezTo>
                <a:cubicBezTo>
                  <a:pt x="2334" y="3704"/>
                  <a:pt x="2334" y="3668"/>
                  <a:pt x="2310" y="3644"/>
                </a:cubicBezTo>
                <a:lnTo>
                  <a:pt x="1941" y="3311"/>
                </a:lnTo>
                <a:lnTo>
                  <a:pt x="1929" y="2930"/>
                </a:lnTo>
                <a:lnTo>
                  <a:pt x="2643" y="3430"/>
                </a:lnTo>
                <a:cubicBezTo>
                  <a:pt x="2661" y="3442"/>
                  <a:pt x="2679" y="3448"/>
                  <a:pt x="2696" y="3448"/>
                </a:cubicBezTo>
                <a:cubicBezTo>
                  <a:pt x="2712" y="3448"/>
                  <a:pt x="2727" y="3442"/>
                  <a:pt x="2739" y="3430"/>
                </a:cubicBezTo>
                <a:cubicBezTo>
                  <a:pt x="2774" y="3418"/>
                  <a:pt x="2786" y="3382"/>
                  <a:pt x="2786" y="3346"/>
                </a:cubicBezTo>
                <a:lnTo>
                  <a:pt x="2679" y="2525"/>
                </a:lnTo>
                <a:lnTo>
                  <a:pt x="2953" y="2703"/>
                </a:lnTo>
                <a:cubicBezTo>
                  <a:pt x="2953" y="2703"/>
                  <a:pt x="2953" y="2715"/>
                  <a:pt x="2953" y="2715"/>
                </a:cubicBezTo>
                <a:lnTo>
                  <a:pt x="3024" y="3251"/>
                </a:lnTo>
                <a:cubicBezTo>
                  <a:pt x="3036" y="3287"/>
                  <a:pt x="3060" y="3311"/>
                  <a:pt x="3096" y="3311"/>
                </a:cubicBezTo>
                <a:lnTo>
                  <a:pt x="3108" y="3311"/>
                </a:lnTo>
                <a:cubicBezTo>
                  <a:pt x="3143" y="3311"/>
                  <a:pt x="3167" y="3275"/>
                  <a:pt x="3155" y="3239"/>
                </a:cubicBezTo>
                <a:lnTo>
                  <a:pt x="3096" y="2799"/>
                </a:lnTo>
                <a:lnTo>
                  <a:pt x="3489" y="3037"/>
                </a:lnTo>
                <a:cubicBezTo>
                  <a:pt x="3501" y="3049"/>
                  <a:pt x="3513" y="3049"/>
                  <a:pt x="3524" y="3049"/>
                </a:cubicBezTo>
                <a:cubicBezTo>
                  <a:pt x="3548" y="3049"/>
                  <a:pt x="3560" y="3037"/>
                  <a:pt x="3572" y="3025"/>
                </a:cubicBezTo>
                <a:cubicBezTo>
                  <a:pt x="3596" y="2989"/>
                  <a:pt x="3584" y="2953"/>
                  <a:pt x="3560" y="2930"/>
                </a:cubicBezTo>
                <a:lnTo>
                  <a:pt x="3215" y="2715"/>
                </a:lnTo>
                <a:lnTo>
                  <a:pt x="3584" y="2656"/>
                </a:lnTo>
                <a:cubicBezTo>
                  <a:pt x="3620" y="2656"/>
                  <a:pt x="3644" y="2620"/>
                  <a:pt x="3644" y="2584"/>
                </a:cubicBezTo>
                <a:cubicBezTo>
                  <a:pt x="3634" y="2545"/>
                  <a:pt x="3616" y="2522"/>
                  <a:pt x="3589" y="2522"/>
                </a:cubicBezTo>
                <a:cubicBezTo>
                  <a:pt x="3584" y="2522"/>
                  <a:pt x="3578" y="2523"/>
                  <a:pt x="3572" y="2525"/>
                </a:cubicBezTo>
                <a:lnTo>
                  <a:pt x="3036" y="2596"/>
                </a:lnTo>
                <a:lnTo>
                  <a:pt x="2715" y="2382"/>
                </a:lnTo>
                <a:lnTo>
                  <a:pt x="3501" y="2013"/>
                </a:lnTo>
                <a:cubicBezTo>
                  <a:pt x="3536" y="2001"/>
                  <a:pt x="3548" y="1965"/>
                  <a:pt x="3548" y="1930"/>
                </a:cubicBezTo>
                <a:cubicBezTo>
                  <a:pt x="3548" y="1894"/>
                  <a:pt x="3524" y="1870"/>
                  <a:pt x="3501" y="1846"/>
                </a:cubicBezTo>
                <a:lnTo>
                  <a:pt x="2691" y="1525"/>
                </a:lnTo>
                <a:lnTo>
                  <a:pt x="3072" y="1298"/>
                </a:lnTo>
                <a:lnTo>
                  <a:pt x="3548" y="1465"/>
                </a:lnTo>
                <a:lnTo>
                  <a:pt x="3572" y="1465"/>
                </a:lnTo>
                <a:cubicBezTo>
                  <a:pt x="3596" y="1465"/>
                  <a:pt x="3620" y="1453"/>
                  <a:pt x="3632" y="1429"/>
                </a:cubicBezTo>
                <a:cubicBezTo>
                  <a:pt x="3644" y="1394"/>
                  <a:pt x="3632" y="1358"/>
                  <a:pt x="3596" y="1346"/>
                </a:cubicBezTo>
                <a:lnTo>
                  <a:pt x="3227" y="1215"/>
                </a:lnTo>
                <a:lnTo>
                  <a:pt x="3477" y="1060"/>
                </a:lnTo>
                <a:cubicBezTo>
                  <a:pt x="3513" y="1048"/>
                  <a:pt x="3524" y="1001"/>
                  <a:pt x="3501" y="977"/>
                </a:cubicBezTo>
                <a:cubicBezTo>
                  <a:pt x="3493" y="954"/>
                  <a:pt x="3470" y="941"/>
                  <a:pt x="3449" y="941"/>
                </a:cubicBezTo>
                <a:cubicBezTo>
                  <a:pt x="3437" y="941"/>
                  <a:pt x="3426" y="945"/>
                  <a:pt x="3417" y="953"/>
                </a:cubicBezTo>
                <a:lnTo>
                  <a:pt x="3132" y="1120"/>
                </a:lnTo>
                <a:lnTo>
                  <a:pt x="3132" y="1120"/>
                </a:lnTo>
                <a:lnTo>
                  <a:pt x="3286" y="703"/>
                </a:lnTo>
                <a:cubicBezTo>
                  <a:pt x="3298" y="667"/>
                  <a:pt x="3274" y="632"/>
                  <a:pt x="3239" y="620"/>
                </a:cubicBezTo>
                <a:cubicBezTo>
                  <a:pt x="3230" y="617"/>
                  <a:pt x="3221" y="615"/>
                  <a:pt x="3212" y="615"/>
                </a:cubicBezTo>
                <a:cubicBezTo>
                  <a:pt x="3187" y="615"/>
                  <a:pt x="3164" y="629"/>
                  <a:pt x="3155" y="656"/>
                </a:cubicBezTo>
                <a:lnTo>
                  <a:pt x="2977" y="1168"/>
                </a:lnTo>
                <a:cubicBezTo>
                  <a:pt x="2965" y="1179"/>
                  <a:pt x="2965" y="1191"/>
                  <a:pt x="2977" y="1215"/>
                </a:cubicBezTo>
                <a:lnTo>
                  <a:pt x="2643" y="1406"/>
                </a:lnTo>
                <a:lnTo>
                  <a:pt x="2715" y="572"/>
                </a:lnTo>
                <a:cubicBezTo>
                  <a:pt x="2715" y="536"/>
                  <a:pt x="2691" y="513"/>
                  <a:pt x="2667" y="489"/>
                </a:cubicBezTo>
                <a:cubicBezTo>
                  <a:pt x="2652" y="484"/>
                  <a:pt x="2638" y="481"/>
                  <a:pt x="2624" y="481"/>
                </a:cubicBezTo>
                <a:cubicBezTo>
                  <a:pt x="2604" y="481"/>
                  <a:pt x="2586" y="487"/>
                  <a:pt x="2572" y="501"/>
                </a:cubicBezTo>
                <a:lnTo>
                  <a:pt x="1893" y="1025"/>
                </a:lnTo>
                <a:lnTo>
                  <a:pt x="1893" y="525"/>
                </a:lnTo>
                <a:lnTo>
                  <a:pt x="2274" y="203"/>
                </a:lnTo>
                <a:cubicBezTo>
                  <a:pt x="2298" y="179"/>
                  <a:pt x="2298" y="132"/>
                  <a:pt x="2274" y="108"/>
                </a:cubicBezTo>
                <a:cubicBezTo>
                  <a:pt x="2262" y="96"/>
                  <a:pt x="2248" y="90"/>
                  <a:pt x="2231" y="90"/>
                </a:cubicBezTo>
                <a:cubicBezTo>
                  <a:pt x="2215" y="90"/>
                  <a:pt x="2197" y="96"/>
                  <a:pt x="2179" y="108"/>
                </a:cubicBezTo>
                <a:lnTo>
                  <a:pt x="1881" y="358"/>
                </a:lnTo>
                <a:lnTo>
                  <a:pt x="1881" y="72"/>
                </a:lnTo>
                <a:cubicBezTo>
                  <a:pt x="1881" y="36"/>
                  <a:pt x="1846" y="1"/>
                  <a:pt x="1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" name="Google Shape;552;p11"/>
          <p:cNvGrpSpPr/>
          <p:nvPr/>
        </p:nvGrpSpPr>
        <p:grpSpPr>
          <a:xfrm flipH="1">
            <a:off x="1587150" y="393783"/>
            <a:ext cx="381945" cy="359960"/>
            <a:chOff x="6152156" y="193729"/>
            <a:chExt cx="437509" cy="412325"/>
          </a:xfrm>
        </p:grpSpPr>
        <p:sp>
          <p:nvSpPr>
            <p:cNvPr id="553" name="Google Shape;553;p11"/>
            <p:cNvSpPr/>
            <p:nvPr/>
          </p:nvSpPr>
          <p:spPr>
            <a:xfrm rot="5400000">
              <a:off x="6468185" y="299021"/>
              <a:ext cx="26829" cy="208936"/>
            </a:xfrm>
            <a:custGeom>
              <a:avLst/>
              <a:gdLst/>
              <a:ahLst/>
              <a:cxnLst/>
              <a:rect l="l" t="t" r="r" b="b"/>
              <a:pathLst>
                <a:path w="179" h="1394" extrusionOk="0">
                  <a:moveTo>
                    <a:pt x="83" y="1"/>
                  </a:moveTo>
                  <a:cubicBezTo>
                    <a:pt x="36" y="1"/>
                    <a:pt x="0" y="48"/>
                    <a:pt x="0" y="96"/>
                  </a:cubicBezTo>
                  <a:lnTo>
                    <a:pt x="0" y="1299"/>
                  </a:lnTo>
                  <a:cubicBezTo>
                    <a:pt x="0" y="1346"/>
                    <a:pt x="36" y="1394"/>
                    <a:pt x="83" y="1394"/>
                  </a:cubicBezTo>
                  <a:cubicBezTo>
                    <a:pt x="131" y="1394"/>
                    <a:pt x="179" y="1346"/>
                    <a:pt x="179" y="1299"/>
                  </a:cubicBezTo>
                  <a:lnTo>
                    <a:pt x="179" y="96"/>
                  </a:lnTo>
                  <a:cubicBezTo>
                    <a:pt x="179" y="48"/>
                    <a:pt x="131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 rot="5400000">
              <a:off x="6470883" y="292726"/>
              <a:ext cx="25030" cy="212533"/>
            </a:xfrm>
            <a:custGeom>
              <a:avLst/>
              <a:gdLst/>
              <a:ahLst/>
              <a:cxnLst/>
              <a:rect l="l" t="t" r="r" b="b"/>
              <a:pathLst>
                <a:path w="167" h="1418" extrusionOk="0">
                  <a:moveTo>
                    <a:pt x="84" y="1"/>
                  </a:moveTo>
                  <a:cubicBezTo>
                    <a:pt x="36" y="1"/>
                    <a:pt x="0" y="49"/>
                    <a:pt x="0" y="96"/>
                  </a:cubicBezTo>
                  <a:lnTo>
                    <a:pt x="0" y="1323"/>
                  </a:lnTo>
                  <a:cubicBezTo>
                    <a:pt x="0" y="1370"/>
                    <a:pt x="36" y="1418"/>
                    <a:pt x="84" y="1418"/>
                  </a:cubicBezTo>
                  <a:cubicBezTo>
                    <a:pt x="131" y="1418"/>
                    <a:pt x="167" y="1370"/>
                    <a:pt x="167" y="1323"/>
                  </a:cubicBezTo>
                  <a:lnTo>
                    <a:pt x="167" y="96"/>
                  </a:lnTo>
                  <a:cubicBezTo>
                    <a:pt x="167" y="37"/>
                    <a:pt x="13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 rot="5400000">
              <a:off x="6466537" y="318355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96" y="1"/>
                  </a:moveTo>
                  <a:cubicBezTo>
                    <a:pt x="75" y="1"/>
                    <a:pt x="54" y="9"/>
                    <a:pt x="36" y="27"/>
                  </a:cubicBezTo>
                  <a:cubicBezTo>
                    <a:pt x="1" y="63"/>
                    <a:pt x="1" y="123"/>
                    <a:pt x="25" y="146"/>
                  </a:cubicBezTo>
                  <a:lnTo>
                    <a:pt x="465" y="611"/>
                  </a:lnTo>
                  <a:cubicBezTo>
                    <a:pt x="489" y="635"/>
                    <a:pt x="513" y="635"/>
                    <a:pt x="537" y="635"/>
                  </a:cubicBezTo>
                  <a:cubicBezTo>
                    <a:pt x="548" y="635"/>
                    <a:pt x="572" y="635"/>
                    <a:pt x="596" y="611"/>
                  </a:cubicBezTo>
                  <a:cubicBezTo>
                    <a:pt x="632" y="587"/>
                    <a:pt x="632" y="527"/>
                    <a:pt x="596" y="492"/>
                  </a:cubicBezTo>
                  <a:lnTo>
                    <a:pt x="156" y="27"/>
                  </a:lnTo>
                  <a:cubicBezTo>
                    <a:pt x="138" y="9"/>
                    <a:pt x="117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 rot="5400000">
              <a:off x="6466537" y="386252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532" y="1"/>
                  </a:moveTo>
                  <a:cubicBezTo>
                    <a:pt x="509" y="1"/>
                    <a:pt x="488" y="9"/>
                    <a:pt x="476" y="27"/>
                  </a:cubicBezTo>
                  <a:lnTo>
                    <a:pt x="36" y="492"/>
                  </a:lnTo>
                  <a:cubicBezTo>
                    <a:pt x="0" y="527"/>
                    <a:pt x="0" y="587"/>
                    <a:pt x="36" y="611"/>
                  </a:cubicBezTo>
                  <a:cubicBezTo>
                    <a:pt x="60" y="635"/>
                    <a:pt x="72" y="635"/>
                    <a:pt x="95" y="635"/>
                  </a:cubicBezTo>
                  <a:cubicBezTo>
                    <a:pt x="119" y="635"/>
                    <a:pt x="143" y="623"/>
                    <a:pt x="155" y="611"/>
                  </a:cubicBezTo>
                  <a:lnTo>
                    <a:pt x="596" y="146"/>
                  </a:lnTo>
                  <a:cubicBezTo>
                    <a:pt x="631" y="123"/>
                    <a:pt x="631" y="63"/>
                    <a:pt x="596" y="27"/>
                  </a:cubicBezTo>
                  <a:cubicBezTo>
                    <a:pt x="578" y="9"/>
                    <a:pt x="554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 rot="5400000">
              <a:off x="6244109" y="294524"/>
              <a:ext cx="26829" cy="210735"/>
            </a:xfrm>
            <a:custGeom>
              <a:avLst/>
              <a:gdLst/>
              <a:ahLst/>
              <a:cxnLst/>
              <a:rect l="l" t="t" r="r" b="b"/>
              <a:pathLst>
                <a:path w="179" h="1406" extrusionOk="0">
                  <a:moveTo>
                    <a:pt x="95" y="0"/>
                  </a:moveTo>
                  <a:cubicBezTo>
                    <a:pt x="48" y="0"/>
                    <a:pt x="0" y="36"/>
                    <a:pt x="0" y="83"/>
                  </a:cubicBezTo>
                  <a:lnTo>
                    <a:pt x="0" y="1322"/>
                  </a:lnTo>
                  <a:cubicBezTo>
                    <a:pt x="0" y="1369"/>
                    <a:pt x="48" y="1405"/>
                    <a:pt x="95" y="1405"/>
                  </a:cubicBezTo>
                  <a:cubicBezTo>
                    <a:pt x="143" y="1405"/>
                    <a:pt x="179" y="1369"/>
                    <a:pt x="179" y="1322"/>
                  </a:cubicBezTo>
                  <a:lnTo>
                    <a:pt x="179" y="83"/>
                  </a:lnTo>
                  <a:cubicBezTo>
                    <a:pt x="179" y="36"/>
                    <a:pt x="14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 rot="5400000">
              <a:off x="6181008" y="386252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101" y="1"/>
                  </a:moveTo>
                  <a:cubicBezTo>
                    <a:pt x="78" y="1"/>
                    <a:pt x="54" y="9"/>
                    <a:pt x="36" y="27"/>
                  </a:cubicBezTo>
                  <a:cubicBezTo>
                    <a:pt x="0" y="63"/>
                    <a:pt x="0" y="111"/>
                    <a:pt x="36" y="146"/>
                  </a:cubicBezTo>
                  <a:lnTo>
                    <a:pt x="476" y="611"/>
                  </a:lnTo>
                  <a:cubicBezTo>
                    <a:pt x="488" y="623"/>
                    <a:pt x="512" y="635"/>
                    <a:pt x="536" y="635"/>
                  </a:cubicBezTo>
                  <a:cubicBezTo>
                    <a:pt x="560" y="635"/>
                    <a:pt x="584" y="635"/>
                    <a:pt x="596" y="611"/>
                  </a:cubicBezTo>
                  <a:cubicBezTo>
                    <a:pt x="631" y="575"/>
                    <a:pt x="631" y="527"/>
                    <a:pt x="596" y="492"/>
                  </a:cubicBezTo>
                  <a:lnTo>
                    <a:pt x="167" y="27"/>
                  </a:lnTo>
                  <a:cubicBezTo>
                    <a:pt x="149" y="9"/>
                    <a:pt x="125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 rot="5400000">
              <a:off x="6181008" y="316557"/>
              <a:ext cx="94724" cy="95175"/>
            </a:xfrm>
            <a:custGeom>
              <a:avLst/>
              <a:gdLst/>
              <a:ahLst/>
              <a:cxnLst/>
              <a:rect l="l" t="t" r="r" b="b"/>
              <a:pathLst>
                <a:path w="632" h="635" extrusionOk="0">
                  <a:moveTo>
                    <a:pt x="541" y="1"/>
                  </a:moveTo>
                  <a:cubicBezTo>
                    <a:pt x="519" y="1"/>
                    <a:pt x="495" y="9"/>
                    <a:pt x="477" y="27"/>
                  </a:cubicBezTo>
                  <a:lnTo>
                    <a:pt x="37" y="492"/>
                  </a:lnTo>
                  <a:cubicBezTo>
                    <a:pt x="1" y="527"/>
                    <a:pt x="13" y="575"/>
                    <a:pt x="37" y="611"/>
                  </a:cubicBezTo>
                  <a:cubicBezTo>
                    <a:pt x="60" y="623"/>
                    <a:pt x="84" y="635"/>
                    <a:pt x="108" y="635"/>
                  </a:cubicBezTo>
                  <a:cubicBezTo>
                    <a:pt x="132" y="635"/>
                    <a:pt x="156" y="623"/>
                    <a:pt x="168" y="611"/>
                  </a:cubicBezTo>
                  <a:lnTo>
                    <a:pt x="608" y="146"/>
                  </a:lnTo>
                  <a:cubicBezTo>
                    <a:pt x="632" y="111"/>
                    <a:pt x="632" y="63"/>
                    <a:pt x="596" y="27"/>
                  </a:cubicBezTo>
                  <a:cubicBezTo>
                    <a:pt x="584" y="9"/>
                    <a:pt x="563" y="1"/>
                    <a:pt x="5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 rot="5400000">
              <a:off x="6215408" y="239291"/>
              <a:ext cx="191097" cy="117658"/>
            </a:xfrm>
            <a:custGeom>
              <a:avLst/>
              <a:gdLst/>
              <a:ahLst/>
              <a:cxnLst/>
              <a:rect l="l" t="t" r="r" b="b"/>
              <a:pathLst>
                <a:path w="1275" h="785" extrusionOk="0">
                  <a:moveTo>
                    <a:pt x="1166" y="1"/>
                  </a:moveTo>
                  <a:cubicBezTo>
                    <a:pt x="1154" y="1"/>
                    <a:pt x="1142" y="4"/>
                    <a:pt x="1132" y="10"/>
                  </a:cubicBezTo>
                  <a:lnTo>
                    <a:pt x="48" y="629"/>
                  </a:lnTo>
                  <a:cubicBezTo>
                    <a:pt x="13" y="653"/>
                    <a:pt x="1" y="701"/>
                    <a:pt x="25" y="749"/>
                  </a:cubicBezTo>
                  <a:cubicBezTo>
                    <a:pt x="37" y="772"/>
                    <a:pt x="60" y="784"/>
                    <a:pt x="96" y="784"/>
                  </a:cubicBezTo>
                  <a:cubicBezTo>
                    <a:pt x="108" y="784"/>
                    <a:pt x="132" y="784"/>
                    <a:pt x="144" y="772"/>
                  </a:cubicBezTo>
                  <a:lnTo>
                    <a:pt x="1215" y="165"/>
                  </a:lnTo>
                  <a:cubicBezTo>
                    <a:pt x="1251" y="141"/>
                    <a:pt x="1275" y="94"/>
                    <a:pt x="1251" y="46"/>
                  </a:cubicBezTo>
                  <a:cubicBezTo>
                    <a:pt x="1234" y="20"/>
                    <a:pt x="1198" y="1"/>
                    <a:pt x="1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 rot="5400000">
              <a:off x="6237589" y="229700"/>
              <a:ext cx="57254" cy="117208"/>
            </a:xfrm>
            <a:custGeom>
              <a:avLst/>
              <a:gdLst/>
              <a:ahLst/>
              <a:cxnLst/>
              <a:rect l="l" t="t" r="r" b="b"/>
              <a:pathLst>
                <a:path w="382" h="782" extrusionOk="0">
                  <a:moveTo>
                    <a:pt x="279" y="0"/>
                  </a:moveTo>
                  <a:cubicBezTo>
                    <a:pt x="244" y="0"/>
                    <a:pt x="213" y="30"/>
                    <a:pt x="203" y="68"/>
                  </a:cubicBezTo>
                  <a:lnTo>
                    <a:pt x="13" y="675"/>
                  </a:lnTo>
                  <a:cubicBezTo>
                    <a:pt x="1" y="722"/>
                    <a:pt x="25" y="770"/>
                    <a:pt x="72" y="782"/>
                  </a:cubicBezTo>
                  <a:lnTo>
                    <a:pt x="96" y="782"/>
                  </a:lnTo>
                  <a:cubicBezTo>
                    <a:pt x="132" y="782"/>
                    <a:pt x="168" y="758"/>
                    <a:pt x="179" y="722"/>
                  </a:cubicBezTo>
                  <a:lnTo>
                    <a:pt x="370" y="115"/>
                  </a:lnTo>
                  <a:cubicBezTo>
                    <a:pt x="382" y="68"/>
                    <a:pt x="346" y="20"/>
                    <a:pt x="310" y="8"/>
                  </a:cubicBezTo>
                  <a:cubicBezTo>
                    <a:pt x="300" y="3"/>
                    <a:pt x="290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 rot="5400000">
              <a:off x="6264943" y="229175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95" y="0"/>
                  </a:moveTo>
                  <a:cubicBezTo>
                    <a:pt x="56" y="0"/>
                    <a:pt x="22" y="24"/>
                    <a:pt x="12" y="63"/>
                  </a:cubicBezTo>
                  <a:cubicBezTo>
                    <a:pt x="0" y="111"/>
                    <a:pt x="24" y="158"/>
                    <a:pt x="72" y="170"/>
                  </a:cubicBezTo>
                  <a:lnTo>
                    <a:pt x="691" y="325"/>
                  </a:lnTo>
                  <a:cubicBezTo>
                    <a:pt x="703" y="325"/>
                    <a:pt x="703" y="337"/>
                    <a:pt x="715" y="337"/>
                  </a:cubicBezTo>
                  <a:cubicBezTo>
                    <a:pt x="750" y="337"/>
                    <a:pt x="786" y="301"/>
                    <a:pt x="798" y="265"/>
                  </a:cubicBezTo>
                  <a:cubicBezTo>
                    <a:pt x="810" y="218"/>
                    <a:pt x="774" y="170"/>
                    <a:pt x="739" y="158"/>
                  </a:cubicBezTo>
                  <a:lnTo>
                    <a:pt x="119" y="3"/>
                  </a:ln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 rot="5400000">
              <a:off x="6215408" y="442832"/>
              <a:ext cx="191097" cy="117658"/>
            </a:xfrm>
            <a:custGeom>
              <a:avLst/>
              <a:gdLst/>
              <a:ahLst/>
              <a:cxnLst/>
              <a:rect l="l" t="t" r="r" b="b"/>
              <a:pathLst>
                <a:path w="1275" h="785" extrusionOk="0">
                  <a:moveTo>
                    <a:pt x="109" y="1"/>
                  </a:moveTo>
                  <a:cubicBezTo>
                    <a:pt x="77" y="1"/>
                    <a:pt x="41" y="20"/>
                    <a:pt x="24" y="46"/>
                  </a:cubicBezTo>
                  <a:cubicBezTo>
                    <a:pt x="0" y="94"/>
                    <a:pt x="12" y="141"/>
                    <a:pt x="60" y="165"/>
                  </a:cubicBezTo>
                  <a:lnTo>
                    <a:pt x="1131" y="772"/>
                  </a:lnTo>
                  <a:cubicBezTo>
                    <a:pt x="1143" y="784"/>
                    <a:pt x="1167" y="784"/>
                    <a:pt x="1179" y="784"/>
                  </a:cubicBezTo>
                  <a:cubicBezTo>
                    <a:pt x="1215" y="784"/>
                    <a:pt x="1238" y="772"/>
                    <a:pt x="1250" y="749"/>
                  </a:cubicBezTo>
                  <a:cubicBezTo>
                    <a:pt x="1274" y="701"/>
                    <a:pt x="1262" y="653"/>
                    <a:pt x="1227" y="629"/>
                  </a:cubicBezTo>
                  <a:lnTo>
                    <a:pt x="143" y="10"/>
                  </a:lnTo>
                  <a:cubicBezTo>
                    <a:pt x="133" y="4"/>
                    <a:pt x="12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 rot="5400000">
              <a:off x="6237589" y="452875"/>
              <a:ext cx="57254" cy="117208"/>
            </a:xfrm>
            <a:custGeom>
              <a:avLst/>
              <a:gdLst/>
              <a:ahLst/>
              <a:cxnLst/>
              <a:rect l="l" t="t" r="r" b="b"/>
              <a:pathLst>
                <a:path w="382" h="782" extrusionOk="0">
                  <a:moveTo>
                    <a:pt x="103" y="0"/>
                  </a:moveTo>
                  <a:cubicBezTo>
                    <a:pt x="93" y="0"/>
                    <a:pt x="82" y="3"/>
                    <a:pt x="72" y="8"/>
                  </a:cubicBezTo>
                  <a:cubicBezTo>
                    <a:pt x="24" y="20"/>
                    <a:pt x="0" y="68"/>
                    <a:pt x="12" y="115"/>
                  </a:cubicBezTo>
                  <a:lnTo>
                    <a:pt x="203" y="722"/>
                  </a:lnTo>
                  <a:cubicBezTo>
                    <a:pt x="214" y="758"/>
                    <a:pt x="250" y="782"/>
                    <a:pt x="286" y="782"/>
                  </a:cubicBezTo>
                  <a:lnTo>
                    <a:pt x="310" y="782"/>
                  </a:lnTo>
                  <a:cubicBezTo>
                    <a:pt x="357" y="770"/>
                    <a:pt x="381" y="710"/>
                    <a:pt x="369" y="675"/>
                  </a:cubicBezTo>
                  <a:lnTo>
                    <a:pt x="179" y="56"/>
                  </a:lnTo>
                  <a:cubicBezTo>
                    <a:pt x="170" y="28"/>
                    <a:pt x="13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 rot="5400000">
              <a:off x="6264943" y="520097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715" y="0"/>
                  </a:moveTo>
                  <a:cubicBezTo>
                    <a:pt x="707" y="0"/>
                    <a:pt x="699" y="1"/>
                    <a:pt x="691" y="3"/>
                  </a:cubicBezTo>
                  <a:lnTo>
                    <a:pt x="71" y="158"/>
                  </a:lnTo>
                  <a:cubicBezTo>
                    <a:pt x="24" y="170"/>
                    <a:pt x="0" y="218"/>
                    <a:pt x="12" y="265"/>
                  </a:cubicBezTo>
                  <a:cubicBezTo>
                    <a:pt x="24" y="301"/>
                    <a:pt x="60" y="337"/>
                    <a:pt x="95" y="337"/>
                  </a:cubicBezTo>
                  <a:cubicBezTo>
                    <a:pt x="107" y="337"/>
                    <a:pt x="107" y="337"/>
                    <a:pt x="119" y="325"/>
                  </a:cubicBezTo>
                  <a:lnTo>
                    <a:pt x="738" y="170"/>
                  </a:lnTo>
                  <a:cubicBezTo>
                    <a:pt x="786" y="158"/>
                    <a:pt x="810" y="111"/>
                    <a:pt x="798" y="63"/>
                  </a:cubicBezTo>
                  <a:cubicBezTo>
                    <a:pt x="788" y="24"/>
                    <a:pt x="754" y="0"/>
                    <a:pt x="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 rot="5400000">
              <a:off x="6330668" y="238242"/>
              <a:ext cx="192896" cy="117958"/>
            </a:xfrm>
            <a:custGeom>
              <a:avLst/>
              <a:gdLst/>
              <a:ahLst/>
              <a:cxnLst/>
              <a:rect l="l" t="t" r="r" b="b"/>
              <a:pathLst>
                <a:path w="1287" h="787" extrusionOk="0">
                  <a:moveTo>
                    <a:pt x="105" y="1"/>
                  </a:moveTo>
                  <a:cubicBezTo>
                    <a:pt x="79" y="1"/>
                    <a:pt x="53" y="16"/>
                    <a:pt x="37" y="48"/>
                  </a:cubicBezTo>
                  <a:cubicBezTo>
                    <a:pt x="1" y="84"/>
                    <a:pt x="25" y="143"/>
                    <a:pt x="60" y="167"/>
                  </a:cubicBezTo>
                  <a:lnTo>
                    <a:pt x="1144" y="774"/>
                  </a:lnTo>
                  <a:cubicBezTo>
                    <a:pt x="1156" y="786"/>
                    <a:pt x="1168" y="786"/>
                    <a:pt x="1180" y="786"/>
                  </a:cubicBezTo>
                  <a:cubicBezTo>
                    <a:pt x="1215" y="786"/>
                    <a:pt x="1239" y="774"/>
                    <a:pt x="1263" y="739"/>
                  </a:cubicBezTo>
                  <a:cubicBezTo>
                    <a:pt x="1287" y="703"/>
                    <a:pt x="1263" y="643"/>
                    <a:pt x="1227" y="620"/>
                  </a:cubicBezTo>
                  <a:lnTo>
                    <a:pt x="144" y="12"/>
                  </a:lnTo>
                  <a:cubicBezTo>
                    <a:pt x="132" y="5"/>
                    <a:pt x="119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 rot="5400000">
              <a:off x="6442480" y="230000"/>
              <a:ext cx="57254" cy="116609"/>
            </a:xfrm>
            <a:custGeom>
              <a:avLst/>
              <a:gdLst/>
              <a:ahLst/>
              <a:cxnLst/>
              <a:rect l="l" t="t" r="r" b="b"/>
              <a:pathLst>
                <a:path w="382" h="778" extrusionOk="0">
                  <a:moveTo>
                    <a:pt x="97" y="1"/>
                  </a:moveTo>
                  <a:cubicBezTo>
                    <a:pt x="89" y="1"/>
                    <a:pt x="80" y="2"/>
                    <a:pt x="72" y="4"/>
                  </a:cubicBezTo>
                  <a:cubicBezTo>
                    <a:pt x="25" y="16"/>
                    <a:pt x="1" y="63"/>
                    <a:pt x="13" y="111"/>
                  </a:cubicBezTo>
                  <a:lnTo>
                    <a:pt x="203" y="718"/>
                  </a:lnTo>
                  <a:cubicBezTo>
                    <a:pt x="203" y="754"/>
                    <a:pt x="239" y="778"/>
                    <a:pt x="287" y="778"/>
                  </a:cubicBezTo>
                  <a:lnTo>
                    <a:pt x="310" y="778"/>
                  </a:lnTo>
                  <a:cubicBezTo>
                    <a:pt x="358" y="766"/>
                    <a:pt x="382" y="718"/>
                    <a:pt x="370" y="671"/>
                  </a:cubicBezTo>
                  <a:lnTo>
                    <a:pt x="179" y="63"/>
                  </a:lnTo>
                  <a:cubicBezTo>
                    <a:pt x="170" y="24"/>
                    <a:pt x="13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 rot="5400000">
              <a:off x="6350527" y="229175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710" y="1"/>
                  </a:moveTo>
                  <a:cubicBezTo>
                    <a:pt x="703" y="1"/>
                    <a:pt x="697" y="1"/>
                    <a:pt x="691" y="3"/>
                  </a:cubicBezTo>
                  <a:lnTo>
                    <a:pt x="72" y="170"/>
                  </a:lnTo>
                  <a:cubicBezTo>
                    <a:pt x="24" y="182"/>
                    <a:pt x="0" y="229"/>
                    <a:pt x="12" y="265"/>
                  </a:cubicBezTo>
                  <a:cubicBezTo>
                    <a:pt x="24" y="312"/>
                    <a:pt x="60" y="336"/>
                    <a:pt x="96" y="336"/>
                  </a:cubicBezTo>
                  <a:lnTo>
                    <a:pt x="119" y="336"/>
                  </a:lnTo>
                  <a:lnTo>
                    <a:pt x="739" y="182"/>
                  </a:lnTo>
                  <a:cubicBezTo>
                    <a:pt x="774" y="158"/>
                    <a:pt x="810" y="122"/>
                    <a:pt x="798" y="74"/>
                  </a:cubicBezTo>
                  <a:cubicBezTo>
                    <a:pt x="788" y="33"/>
                    <a:pt x="750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 rot="5400000">
              <a:off x="6331568" y="442682"/>
              <a:ext cx="191097" cy="117958"/>
            </a:xfrm>
            <a:custGeom>
              <a:avLst/>
              <a:gdLst/>
              <a:ahLst/>
              <a:cxnLst/>
              <a:rect l="l" t="t" r="r" b="b"/>
              <a:pathLst>
                <a:path w="1275" h="787" extrusionOk="0">
                  <a:moveTo>
                    <a:pt x="1178" y="1"/>
                  </a:moveTo>
                  <a:cubicBezTo>
                    <a:pt x="1163" y="1"/>
                    <a:pt x="1147" y="5"/>
                    <a:pt x="1131" y="12"/>
                  </a:cubicBezTo>
                  <a:lnTo>
                    <a:pt x="60" y="620"/>
                  </a:lnTo>
                  <a:cubicBezTo>
                    <a:pt x="24" y="643"/>
                    <a:pt x="0" y="703"/>
                    <a:pt x="24" y="739"/>
                  </a:cubicBezTo>
                  <a:cubicBezTo>
                    <a:pt x="48" y="774"/>
                    <a:pt x="72" y="786"/>
                    <a:pt x="107" y="786"/>
                  </a:cubicBezTo>
                  <a:cubicBezTo>
                    <a:pt x="119" y="786"/>
                    <a:pt x="131" y="786"/>
                    <a:pt x="143" y="774"/>
                  </a:cubicBezTo>
                  <a:lnTo>
                    <a:pt x="1227" y="167"/>
                  </a:lnTo>
                  <a:cubicBezTo>
                    <a:pt x="1262" y="143"/>
                    <a:pt x="1274" y="84"/>
                    <a:pt x="1250" y="48"/>
                  </a:cubicBezTo>
                  <a:cubicBezTo>
                    <a:pt x="1234" y="16"/>
                    <a:pt x="1208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 rot="5400000">
              <a:off x="6442480" y="453175"/>
              <a:ext cx="57254" cy="116609"/>
            </a:xfrm>
            <a:custGeom>
              <a:avLst/>
              <a:gdLst/>
              <a:ahLst/>
              <a:cxnLst/>
              <a:rect l="l" t="t" r="r" b="b"/>
              <a:pathLst>
                <a:path w="382" h="778" extrusionOk="0">
                  <a:moveTo>
                    <a:pt x="285" y="1"/>
                  </a:moveTo>
                  <a:cubicBezTo>
                    <a:pt x="247" y="1"/>
                    <a:pt x="212" y="24"/>
                    <a:pt x="203" y="63"/>
                  </a:cubicBezTo>
                  <a:lnTo>
                    <a:pt x="12" y="671"/>
                  </a:lnTo>
                  <a:cubicBezTo>
                    <a:pt x="0" y="718"/>
                    <a:pt x="24" y="766"/>
                    <a:pt x="72" y="778"/>
                  </a:cubicBezTo>
                  <a:lnTo>
                    <a:pt x="95" y="778"/>
                  </a:lnTo>
                  <a:cubicBezTo>
                    <a:pt x="143" y="778"/>
                    <a:pt x="179" y="754"/>
                    <a:pt x="179" y="718"/>
                  </a:cubicBezTo>
                  <a:lnTo>
                    <a:pt x="369" y="111"/>
                  </a:lnTo>
                  <a:cubicBezTo>
                    <a:pt x="381" y="63"/>
                    <a:pt x="357" y="16"/>
                    <a:pt x="310" y="4"/>
                  </a:cubicBezTo>
                  <a:cubicBezTo>
                    <a:pt x="302" y="2"/>
                    <a:pt x="293" y="1"/>
                    <a:pt x="2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 rot="5400000">
              <a:off x="6350527" y="520097"/>
              <a:ext cx="121403" cy="50510"/>
            </a:xfrm>
            <a:custGeom>
              <a:avLst/>
              <a:gdLst/>
              <a:ahLst/>
              <a:cxnLst/>
              <a:rect l="l" t="t" r="r" b="b"/>
              <a:pathLst>
                <a:path w="810" h="337" extrusionOk="0">
                  <a:moveTo>
                    <a:pt x="100" y="1"/>
                  </a:moveTo>
                  <a:cubicBezTo>
                    <a:pt x="60" y="1"/>
                    <a:pt x="22" y="33"/>
                    <a:pt x="12" y="74"/>
                  </a:cubicBezTo>
                  <a:cubicBezTo>
                    <a:pt x="0" y="122"/>
                    <a:pt x="24" y="158"/>
                    <a:pt x="71" y="182"/>
                  </a:cubicBezTo>
                  <a:lnTo>
                    <a:pt x="691" y="336"/>
                  </a:lnTo>
                  <a:lnTo>
                    <a:pt x="714" y="336"/>
                  </a:lnTo>
                  <a:cubicBezTo>
                    <a:pt x="750" y="336"/>
                    <a:pt x="786" y="312"/>
                    <a:pt x="798" y="265"/>
                  </a:cubicBezTo>
                  <a:cubicBezTo>
                    <a:pt x="810" y="229"/>
                    <a:pt x="786" y="182"/>
                    <a:pt x="738" y="170"/>
                  </a:cubicBezTo>
                  <a:lnTo>
                    <a:pt x="119" y="3"/>
                  </a:lnTo>
                  <a:cubicBezTo>
                    <a:pt x="113" y="1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 rot="5400000">
              <a:off x="6312831" y="343610"/>
              <a:ext cx="112560" cy="108965"/>
            </a:xfrm>
            <a:custGeom>
              <a:avLst/>
              <a:gdLst/>
              <a:ahLst/>
              <a:cxnLst/>
              <a:rect l="l" t="t" r="r" b="b"/>
              <a:pathLst>
                <a:path w="751" h="727" extrusionOk="0">
                  <a:moveTo>
                    <a:pt x="382" y="0"/>
                  </a:moveTo>
                  <a:cubicBezTo>
                    <a:pt x="191" y="0"/>
                    <a:pt x="1" y="167"/>
                    <a:pt x="12" y="369"/>
                  </a:cubicBezTo>
                  <a:cubicBezTo>
                    <a:pt x="24" y="560"/>
                    <a:pt x="167" y="727"/>
                    <a:pt x="382" y="727"/>
                  </a:cubicBezTo>
                  <a:cubicBezTo>
                    <a:pt x="572" y="727"/>
                    <a:pt x="751" y="560"/>
                    <a:pt x="739" y="369"/>
                  </a:cubicBezTo>
                  <a:cubicBezTo>
                    <a:pt x="727" y="167"/>
                    <a:pt x="584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11"/>
          <p:cNvSpPr/>
          <p:nvPr/>
        </p:nvSpPr>
        <p:spPr>
          <a:xfrm rot="-5400000" flipH="1">
            <a:off x="1127221" y="1127685"/>
            <a:ext cx="337188" cy="368094"/>
          </a:xfrm>
          <a:custGeom>
            <a:avLst/>
            <a:gdLst/>
            <a:ahLst/>
            <a:cxnLst/>
            <a:rect l="l" t="t" r="r" b="b"/>
            <a:pathLst>
              <a:path w="3644" h="3978" extrusionOk="0">
                <a:moveTo>
                  <a:pt x="1131" y="787"/>
                </a:moveTo>
                <a:lnTo>
                  <a:pt x="1774" y="1227"/>
                </a:lnTo>
                <a:lnTo>
                  <a:pt x="1774" y="1418"/>
                </a:lnTo>
                <a:lnTo>
                  <a:pt x="1453" y="1191"/>
                </a:lnTo>
                <a:cubicBezTo>
                  <a:pt x="1441" y="1185"/>
                  <a:pt x="1429" y="1182"/>
                  <a:pt x="1417" y="1182"/>
                </a:cubicBezTo>
                <a:cubicBezTo>
                  <a:pt x="1405" y="1182"/>
                  <a:pt x="1393" y="1185"/>
                  <a:pt x="1381" y="1191"/>
                </a:cubicBezTo>
                <a:cubicBezTo>
                  <a:pt x="1358" y="1215"/>
                  <a:pt x="1346" y="1239"/>
                  <a:pt x="1346" y="1263"/>
                </a:cubicBezTo>
                <a:lnTo>
                  <a:pt x="1381" y="1537"/>
                </a:lnTo>
                <a:lnTo>
                  <a:pt x="1381" y="1537"/>
                </a:lnTo>
                <a:lnTo>
                  <a:pt x="1215" y="1430"/>
                </a:lnTo>
                <a:lnTo>
                  <a:pt x="1131" y="787"/>
                </a:lnTo>
                <a:close/>
                <a:moveTo>
                  <a:pt x="2524" y="751"/>
                </a:moveTo>
                <a:lnTo>
                  <a:pt x="2465" y="1501"/>
                </a:lnTo>
                <a:lnTo>
                  <a:pt x="2274" y="1608"/>
                </a:lnTo>
                <a:lnTo>
                  <a:pt x="2310" y="1239"/>
                </a:lnTo>
                <a:cubicBezTo>
                  <a:pt x="2310" y="1215"/>
                  <a:pt x="2298" y="1191"/>
                  <a:pt x="2274" y="1179"/>
                </a:cubicBezTo>
                <a:cubicBezTo>
                  <a:pt x="2262" y="1174"/>
                  <a:pt x="2251" y="1171"/>
                  <a:pt x="2239" y="1171"/>
                </a:cubicBezTo>
                <a:cubicBezTo>
                  <a:pt x="2227" y="1171"/>
                  <a:pt x="2215" y="1174"/>
                  <a:pt x="2203" y="1179"/>
                </a:cubicBezTo>
                <a:lnTo>
                  <a:pt x="1905" y="1418"/>
                </a:lnTo>
                <a:lnTo>
                  <a:pt x="1905" y="1227"/>
                </a:lnTo>
                <a:lnTo>
                  <a:pt x="2524" y="751"/>
                </a:lnTo>
                <a:close/>
                <a:moveTo>
                  <a:pt x="1500" y="1394"/>
                </a:moveTo>
                <a:lnTo>
                  <a:pt x="1774" y="1584"/>
                </a:lnTo>
                <a:lnTo>
                  <a:pt x="1774" y="1787"/>
                </a:lnTo>
                <a:lnTo>
                  <a:pt x="1536" y="1632"/>
                </a:lnTo>
                <a:lnTo>
                  <a:pt x="1500" y="1394"/>
                </a:lnTo>
                <a:close/>
                <a:moveTo>
                  <a:pt x="2167" y="1370"/>
                </a:moveTo>
                <a:lnTo>
                  <a:pt x="2143" y="1680"/>
                </a:lnTo>
                <a:lnTo>
                  <a:pt x="1917" y="1811"/>
                </a:lnTo>
                <a:lnTo>
                  <a:pt x="1905" y="1572"/>
                </a:lnTo>
                <a:lnTo>
                  <a:pt x="2167" y="1370"/>
                </a:lnTo>
                <a:close/>
                <a:moveTo>
                  <a:pt x="2191" y="1811"/>
                </a:moveTo>
                <a:lnTo>
                  <a:pt x="2512" y="1941"/>
                </a:lnTo>
                <a:lnTo>
                  <a:pt x="2239" y="2072"/>
                </a:lnTo>
                <a:lnTo>
                  <a:pt x="1989" y="1918"/>
                </a:lnTo>
                <a:lnTo>
                  <a:pt x="2191" y="1811"/>
                </a:lnTo>
                <a:close/>
                <a:moveTo>
                  <a:pt x="1536" y="1787"/>
                </a:moveTo>
                <a:lnTo>
                  <a:pt x="1739" y="1918"/>
                </a:lnTo>
                <a:lnTo>
                  <a:pt x="1441" y="2084"/>
                </a:lnTo>
                <a:lnTo>
                  <a:pt x="1179" y="1977"/>
                </a:lnTo>
                <a:lnTo>
                  <a:pt x="1512" y="1822"/>
                </a:lnTo>
                <a:cubicBezTo>
                  <a:pt x="1524" y="1811"/>
                  <a:pt x="1536" y="1811"/>
                  <a:pt x="1536" y="1787"/>
                </a:cubicBezTo>
                <a:close/>
                <a:moveTo>
                  <a:pt x="1238" y="1596"/>
                </a:moveTo>
                <a:lnTo>
                  <a:pt x="1405" y="1703"/>
                </a:lnTo>
                <a:lnTo>
                  <a:pt x="1417" y="1727"/>
                </a:lnTo>
                <a:lnTo>
                  <a:pt x="988" y="1930"/>
                </a:lnTo>
                <a:cubicBezTo>
                  <a:pt x="965" y="1930"/>
                  <a:pt x="953" y="1965"/>
                  <a:pt x="953" y="1989"/>
                </a:cubicBezTo>
                <a:cubicBezTo>
                  <a:pt x="953" y="2013"/>
                  <a:pt x="965" y="2037"/>
                  <a:pt x="988" y="2049"/>
                </a:cubicBezTo>
                <a:lnTo>
                  <a:pt x="1298" y="2168"/>
                </a:lnTo>
                <a:lnTo>
                  <a:pt x="1119" y="2275"/>
                </a:lnTo>
                <a:lnTo>
                  <a:pt x="465" y="2013"/>
                </a:lnTo>
                <a:lnTo>
                  <a:pt x="1191" y="1668"/>
                </a:lnTo>
                <a:cubicBezTo>
                  <a:pt x="1215" y="1656"/>
                  <a:pt x="1227" y="1632"/>
                  <a:pt x="1238" y="1596"/>
                </a:cubicBezTo>
                <a:close/>
                <a:moveTo>
                  <a:pt x="2512" y="1632"/>
                </a:moveTo>
                <a:lnTo>
                  <a:pt x="3251" y="1941"/>
                </a:lnTo>
                <a:lnTo>
                  <a:pt x="2536" y="2275"/>
                </a:lnTo>
                <a:lnTo>
                  <a:pt x="2358" y="2156"/>
                </a:lnTo>
                <a:lnTo>
                  <a:pt x="2703" y="2001"/>
                </a:lnTo>
                <a:cubicBezTo>
                  <a:pt x="2727" y="1989"/>
                  <a:pt x="2739" y="1965"/>
                  <a:pt x="2739" y="1941"/>
                </a:cubicBezTo>
                <a:cubicBezTo>
                  <a:pt x="2739" y="1906"/>
                  <a:pt x="2727" y="1882"/>
                  <a:pt x="2703" y="1882"/>
                </a:cubicBezTo>
                <a:lnTo>
                  <a:pt x="2334" y="1727"/>
                </a:lnTo>
                <a:lnTo>
                  <a:pt x="2501" y="1632"/>
                </a:lnTo>
                <a:close/>
                <a:moveTo>
                  <a:pt x="1917" y="2025"/>
                </a:moveTo>
                <a:lnTo>
                  <a:pt x="2155" y="2180"/>
                </a:lnTo>
                <a:lnTo>
                  <a:pt x="2203" y="2525"/>
                </a:lnTo>
                <a:lnTo>
                  <a:pt x="1917" y="2334"/>
                </a:lnTo>
                <a:lnTo>
                  <a:pt x="1917" y="2025"/>
                </a:lnTo>
                <a:close/>
                <a:moveTo>
                  <a:pt x="1786" y="2049"/>
                </a:moveTo>
                <a:lnTo>
                  <a:pt x="1786" y="2346"/>
                </a:lnTo>
                <a:lnTo>
                  <a:pt x="1536" y="2549"/>
                </a:lnTo>
                <a:lnTo>
                  <a:pt x="1560" y="2180"/>
                </a:lnTo>
                <a:lnTo>
                  <a:pt x="1786" y="2049"/>
                </a:lnTo>
                <a:close/>
                <a:moveTo>
                  <a:pt x="2298" y="2275"/>
                </a:moveTo>
                <a:lnTo>
                  <a:pt x="2477" y="2382"/>
                </a:lnTo>
                <a:lnTo>
                  <a:pt x="2584" y="3156"/>
                </a:lnTo>
                <a:lnTo>
                  <a:pt x="1929" y="2703"/>
                </a:lnTo>
                <a:lnTo>
                  <a:pt x="1929" y="2501"/>
                </a:lnTo>
                <a:lnTo>
                  <a:pt x="2251" y="2727"/>
                </a:lnTo>
                <a:cubicBezTo>
                  <a:pt x="2256" y="2733"/>
                  <a:pt x="2268" y="2736"/>
                  <a:pt x="2282" y="2736"/>
                </a:cubicBezTo>
                <a:cubicBezTo>
                  <a:pt x="2295" y="2736"/>
                  <a:pt x="2310" y="2733"/>
                  <a:pt x="2322" y="2727"/>
                </a:cubicBezTo>
                <a:cubicBezTo>
                  <a:pt x="2346" y="2715"/>
                  <a:pt x="2358" y="2692"/>
                  <a:pt x="2346" y="2656"/>
                </a:cubicBezTo>
                <a:lnTo>
                  <a:pt x="2298" y="2275"/>
                </a:lnTo>
                <a:close/>
                <a:moveTo>
                  <a:pt x="1417" y="2251"/>
                </a:moveTo>
                <a:lnTo>
                  <a:pt x="1381" y="2680"/>
                </a:lnTo>
                <a:cubicBezTo>
                  <a:pt x="1381" y="2715"/>
                  <a:pt x="1393" y="2739"/>
                  <a:pt x="1417" y="2751"/>
                </a:cubicBezTo>
                <a:lnTo>
                  <a:pt x="1453" y="2751"/>
                </a:lnTo>
                <a:cubicBezTo>
                  <a:pt x="1465" y="2751"/>
                  <a:pt x="1477" y="2751"/>
                  <a:pt x="1489" y="2739"/>
                </a:cubicBezTo>
                <a:lnTo>
                  <a:pt x="1786" y="2513"/>
                </a:lnTo>
                <a:lnTo>
                  <a:pt x="1798" y="2727"/>
                </a:lnTo>
                <a:lnTo>
                  <a:pt x="1191" y="3204"/>
                </a:lnTo>
                <a:lnTo>
                  <a:pt x="1262" y="2406"/>
                </a:lnTo>
                <a:cubicBezTo>
                  <a:pt x="1262" y="2382"/>
                  <a:pt x="1250" y="2370"/>
                  <a:pt x="1250" y="2358"/>
                </a:cubicBezTo>
                <a:lnTo>
                  <a:pt x="1417" y="2251"/>
                </a:lnTo>
                <a:close/>
                <a:moveTo>
                  <a:pt x="1810" y="1"/>
                </a:moveTo>
                <a:cubicBezTo>
                  <a:pt x="1774" y="1"/>
                  <a:pt x="1750" y="25"/>
                  <a:pt x="1750" y="72"/>
                </a:cubicBezTo>
                <a:lnTo>
                  <a:pt x="1750" y="334"/>
                </a:lnTo>
                <a:lnTo>
                  <a:pt x="1465" y="60"/>
                </a:lnTo>
                <a:cubicBezTo>
                  <a:pt x="1454" y="44"/>
                  <a:pt x="1438" y="38"/>
                  <a:pt x="1422" y="38"/>
                </a:cubicBezTo>
                <a:cubicBezTo>
                  <a:pt x="1403" y="38"/>
                  <a:pt x="1383" y="47"/>
                  <a:pt x="1369" y="60"/>
                </a:cubicBezTo>
                <a:cubicBezTo>
                  <a:pt x="1346" y="84"/>
                  <a:pt x="1346" y="132"/>
                  <a:pt x="1369" y="156"/>
                </a:cubicBezTo>
                <a:lnTo>
                  <a:pt x="1750" y="513"/>
                </a:lnTo>
                <a:cubicBezTo>
                  <a:pt x="1750" y="513"/>
                  <a:pt x="1750" y="525"/>
                  <a:pt x="1762" y="537"/>
                </a:cubicBezTo>
                <a:lnTo>
                  <a:pt x="1762" y="1025"/>
                </a:lnTo>
                <a:lnTo>
                  <a:pt x="1060" y="537"/>
                </a:lnTo>
                <a:cubicBezTo>
                  <a:pt x="1046" y="530"/>
                  <a:pt x="1028" y="523"/>
                  <a:pt x="1009" y="523"/>
                </a:cubicBezTo>
                <a:cubicBezTo>
                  <a:pt x="995" y="523"/>
                  <a:pt x="980" y="526"/>
                  <a:pt x="965" y="537"/>
                </a:cubicBezTo>
                <a:cubicBezTo>
                  <a:pt x="941" y="548"/>
                  <a:pt x="929" y="584"/>
                  <a:pt x="929" y="620"/>
                </a:cubicBezTo>
                <a:lnTo>
                  <a:pt x="1024" y="1310"/>
                </a:lnTo>
                <a:lnTo>
                  <a:pt x="691" y="1108"/>
                </a:lnTo>
                <a:lnTo>
                  <a:pt x="631" y="608"/>
                </a:lnTo>
                <a:cubicBezTo>
                  <a:pt x="619" y="572"/>
                  <a:pt x="596" y="548"/>
                  <a:pt x="548" y="548"/>
                </a:cubicBezTo>
                <a:cubicBezTo>
                  <a:pt x="512" y="548"/>
                  <a:pt x="488" y="584"/>
                  <a:pt x="500" y="620"/>
                </a:cubicBezTo>
                <a:lnTo>
                  <a:pt x="548" y="1013"/>
                </a:lnTo>
                <a:lnTo>
                  <a:pt x="298" y="858"/>
                </a:lnTo>
                <a:cubicBezTo>
                  <a:pt x="289" y="850"/>
                  <a:pt x="278" y="846"/>
                  <a:pt x="266" y="846"/>
                </a:cubicBezTo>
                <a:cubicBezTo>
                  <a:pt x="243" y="846"/>
                  <a:pt x="218" y="859"/>
                  <a:pt x="203" y="882"/>
                </a:cubicBezTo>
                <a:cubicBezTo>
                  <a:pt x="191" y="906"/>
                  <a:pt x="203" y="941"/>
                  <a:pt x="226" y="965"/>
                </a:cubicBezTo>
                <a:lnTo>
                  <a:pt x="500" y="1144"/>
                </a:lnTo>
                <a:lnTo>
                  <a:pt x="72" y="1203"/>
                </a:lnTo>
                <a:cubicBezTo>
                  <a:pt x="36" y="1203"/>
                  <a:pt x="12" y="1239"/>
                  <a:pt x="12" y="1275"/>
                </a:cubicBezTo>
                <a:cubicBezTo>
                  <a:pt x="12" y="1310"/>
                  <a:pt x="48" y="1334"/>
                  <a:pt x="72" y="1334"/>
                </a:cubicBezTo>
                <a:lnTo>
                  <a:pt x="84" y="1334"/>
                </a:lnTo>
                <a:lnTo>
                  <a:pt x="631" y="1251"/>
                </a:lnTo>
                <a:cubicBezTo>
                  <a:pt x="643" y="1251"/>
                  <a:pt x="655" y="1251"/>
                  <a:pt x="655" y="1239"/>
                </a:cubicBezTo>
                <a:lnTo>
                  <a:pt x="1048" y="1489"/>
                </a:lnTo>
                <a:lnTo>
                  <a:pt x="1048" y="1549"/>
                </a:lnTo>
                <a:lnTo>
                  <a:pt x="215" y="1941"/>
                </a:lnTo>
                <a:cubicBezTo>
                  <a:pt x="179" y="1965"/>
                  <a:pt x="155" y="1989"/>
                  <a:pt x="155" y="2025"/>
                </a:cubicBezTo>
                <a:cubicBezTo>
                  <a:pt x="155" y="2061"/>
                  <a:pt x="179" y="2096"/>
                  <a:pt x="215" y="2108"/>
                </a:cubicBezTo>
                <a:lnTo>
                  <a:pt x="929" y="2394"/>
                </a:lnTo>
                <a:lnTo>
                  <a:pt x="619" y="2573"/>
                </a:lnTo>
                <a:lnTo>
                  <a:pt x="95" y="2382"/>
                </a:lnTo>
                <a:cubicBezTo>
                  <a:pt x="91" y="2380"/>
                  <a:pt x="86" y="2379"/>
                  <a:pt x="81" y="2379"/>
                </a:cubicBezTo>
                <a:cubicBezTo>
                  <a:pt x="56" y="2379"/>
                  <a:pt x="22" y="2400"/>
                  <a:pt x="12" y="2430"/>
                </a:cubicBezTo>
                <a:cubicBezTo>
                  <a:pt x="0" y="2453"/>
                  <a:pt x="24" y="2501"/>
                  <a:pt x="60" y="2513"/>
                </a:cubicBezTo>
                <a:lnTo>
                  <a:pt x="476" y="2656"/>
                </a:lnTo>
                <a:lnTo>
                  <a:pt x="84" y="2882"/>
                </a:lnTo>
                <a:cubicBezTo>
                  <a:pt x="48" y="2906"/>
                  <a:pt x="36" y="2942"/>
                  <a:pt x="60" y="2977"/>
                </a:cubicBezTo>
                <a:cubicBezTo>
                  <a:pt x="72" y="3001"/>
                  <a:pt x="95" y="3013"/>
                  <a:pt x="119" y="3013"/>
                </a:cubicBezTo>
                <a:cubicBezTo>
                  <a:pt x="131" y="3013"/>
                  <a:pt x="131" y="3001"/>
                  <a:pt x="143" y="3001"/>
                </a:cubicBezTo>
                <a:lnTo>
                  <a:pt x="500" y="2799"/>
                </a:lnTo>
                <a:lnTo>
                  <a:pt x="369" y="3156"/>
                </a:lnTo>
                <a:cubicBezTo>
                  <a:pt x="357" y="3192"/>
                  <a:pt x="381" y="3227"/>
                  <a:pt x="417" y="3239"/>
                </a:cubicBezTo>
                <a:lnTo>
                  <a:pt x="429" y="3239"/>
                </a:lnTo>
                <a:cubicBezTo>
                  <a:pt x="465" y="3239"/>
                  <a:pt x="488" y="3227"/>
                  <a:pt x="500" y="3192"/>
                </a:cubicBezTo>
                <a:lnTo>
                  <a:pt x="679" y="2692"/>
                </a:lnTo>
                <a:lnTo>
                  <a:pt x="1084" y="2465"/>
                </a:lnTo>
                <a:lnTo>
                  <a:pt x="1000" y="3394"/>
                </a:lnTo>
                <a:cubicBezTo>
                  <a:pt x="1000" y="3430"/>
                  <a:pt x="1012" y="3454"/>
                  <a:pt x="1048" y="3477"/>
                </a:cubicBezTo>
                <a:cubicBezTo>
                  <a:pt x="1060" y="3477"/>
                  <a:pt x="1072" y="3489"/>
                  <a:pt x="1096" y="3489"/>
                </a:cubicBezTo>
                <a:cubicBezTo>
                  <a:pt x="1108" y="3489"/>
                  <a:pt x="1131" y="3477"/>
                  <a:pt x="1143" y="3465"/>
                </a:cubicBezTo>
                <a:lnTo>
                  <a:pt x="1798" y="2954"/>
                </a:lnTo>
                <a:lnTo>
                  <a:pt x="1810" y="3299"/>
                </a:lnTo>
                <a:lnTo>
                  <a:pt x="1798" y="3299"/>
                </a:lnTo>
                <a:lnTo>
                  <a:pt x="1381" y="3656"/>
                </a:lnTo>
                <a:cubicBezTo>
                  <a:pt x="1358" y="3680"/>
                  <a:pt x="1358" y="3716"/>
                  <a:pt x="1381" y="3751"/>
                </a:cubicBezTo>
                <a:cubicBezTo>
                  <a:pt x="1393" y="3763"/>
                  <a:pt x="1417" y="3775"/>
                  <a:pt x="1429" y="3775"/>
                </a:cubicBezTo>
                <a:cubicBezTo>
                  <a:pt x="1441" y="3775"/>
                  <a:pt x="1465" y="3763"/>
                  <a:pt x="1477" y="3751"/>
                </a:cubicBezTo>
                <a:lnTo>
                  <a:pt x="1810" y="3465"/>
                </a:lnTo>
                <a:lnTo>
                  <a:pt x="1810" y="3918"/>
                </a:lnTo>
                <a:cubicBezTo>
                  <a:pt x="1810" y="3954"/>
                  <a:pt x="1846" y="3977"/>
                  <a:pt x="1881" y="3977"/>
                </a:cubicBezTo>
                <a:cubicBezTo>
                  <a:pt x="1917" y="3977"/>
                  <a:pt x="1953" y="3954"/>
                  <a:pt x="1941" y="3918"/>
                </a:cubicBezTo>
                <a:lnTo>
                  <a:pt x="1941" y="3477"/>
                </a:lnTo>
                <a:lnTo>
                  <a:pt x="2215" y="3739"/>
                </a:lnTo>
                <a:cubicBezTo>
                  <a:pt x="2227" y="3751"/>
                  <a:pt x="2239" y="3751"/>
                  <a:pt x="2262" y="3751"/>
                </a:cubicBezTo>
                <a:cubicBezTo>
                  <a:pt x="2274" y="3751"/>
                  <a:pt x="2298" y="3751"/>
                  <a:pt x="2310" y="3727"/>
                </a:cubicBezTo>
                <a:cubicBezTo>
                  <a:pt x="2334" y="3704"/>
                  <a:pt x="2334" y="3668"/>
                  <a:pt x="2310" y="3644"/>
                </a:cubicBezTo>
                <a:lnTo>
                  <a:pt x="1941" y="3299"/>
                </a:lnTo>
                <a:lnTo>
                  <a:pt x="1929" y="2930"/>
                </a:lnTo>
                <a:lnTo>
                  <a:pt x="2643" y="3430"/>
                </a:lnTo>
                <a:cubicBezTo>
                  <a:pt x="2661" y="3436"/>
                  <a:pt x="2679" y="3439"/>
                  <a:pt x="2696" y="3439"/>
                </a:cubicBezTo>
                <a:cubicBezTo>
                  <a:pt x="2712" y="3439"/>
                  <a:pt x="2727" y="3436"/>
                  <a:pt x="2739" y="3430"/>
                </a:cubicBezTo>
                <a:cubicBezTo>
                  <a:pt x="2774" y="3406"/>
                  <a:pt x="2786" y="3382"/>
                  <a:pt x="2786" y="3346"/>
                </a:cubicBezTo>
                <a:lnTo>
                  <a:pt x="2679" y="2525"/>
                </a:lnTo>
                <a:lnTo>
                  <a:pt x="2953" y="2703"/>
                </a:lnTo>
                <a:cubicBezTo>
                  <a:pt x="2953" y="2703"/>
                  <a:pt x="2953" y="2703"/>
                  <a:pt x="2953" y="2715"/>
                </a:cubicBezTo>
                <a:lnTo>
                  <a:pt x="3024" y="3251"/>
                </a:lnTo>
                <a:cubicBezTo>
                  <a:pt x="3036" y="3287"/>
                  <a:pt x="3060" y="3311"/>
                  <a:pt x="3096" y="3311"/>
                </a:cubicBezTo>
                <a:lnTo>
                  <a:pt x="3108" y="3311"/>
                </a:lnTo>
                <a:cubicBezTo>
                  <a:pt x="3143" y="3299"/>
                  <a:pt x="3167" y="3275"/>
                  <a:pt x="3155" y="3227"/>
                </a:cubicBezTo>
                <a:lnTo>
                  <a:pt x="3096" y="2787"/>
                </a:lnTo>
                <a:lnTo>
                  <a:pt x="3096" y="2787"/>
                </a:lnTo>
                <a:lnTo>
                  <a:pt x="3489" y="3037"/>
                </a:lnTo>
                <a:cubicBezTo>
                  <a:pt x="3501" y="3049"/>
                  <a:pt x="3513" y="3049"/>
                  <a:pt x="3524" y="3049"/>
                </a:cubicBezTo>
                <a:cubicBezTo>
                  <a:pt x="3548" y="3049"/>
                  <a:pt x="3560" y="3037"/>
                  <a:pt x="3572" y="3013"/>
                </a:cubicBezTo>
                <a:cubicBezTo>
                  <a:pt x="3596" y="2989"/>
                  <a:pt x="3584" y="2942"/>
                  <a:pt x="3560" y="2930"/>
                </a:cubicBezTo>
                <a:lnTo>
                  <a:pt x="3215" y="2703"/>
                </a:lnTo>
                <a:lnTo>
                  <a:pt x="3584" y="2656"/>
                </a:lnTo>
                <a:cubicBezTo>
                  <a:pt x="3620" y="2656"/>
                  <a:pt x="3644" y="2620"/>
                  <a:pt x="3644" y="2584"/>
                </a:cubicBezTo>
                <a:cubicBezTo>
                  <a:pt x="3632" y="2537"/>
                  <a:pt x="3608" y="2513"/>
                  <a:pt x="3572" y="2513"/>
                </a:cubicBezTo>
                <a:lnTo>
                  <a:pt x="3036" y="2584"/>
                </a:lnTo>
                <a:lnTo>
                  <a:pt x="2715" y="2382"/>
                </a:lnTo>
                <a:lnTo>
                  <a:pt x="3501" y="2013"/>
                </a:lnTo>
                <a:cubicBezTo>
                  <a:pt x="3536" y="2001"/>
                  <a:pt x="3548" y="1965"/>
                  <a:pt x="3548" y="1930"/>
                </a:cubicBezTo>
                <a:cubicBezTo>
                  <a:pt x="3548" y="1894"/>
                  <a:pt x="3524" y="1858"/>
                  <a:pt x="3501" y="1846"/>
                </a:cubicBezTo>
                <a:lnTo>
                  <a:pt x="2691" y="1513"/>
                </a:lnTo>
                <a:lnTo>
                  <a:pt x="3072" y="1287"/>
                </a:lnTo>
                <a:lnTo>
                  <a:pt x="3548" y="1465"/>
                </a:lnTo>
                <a:lnTo>
                  <a:pt x="3572" y="1465"/>
                </a:lnTo>
                <a:cubicBezTo>
                  <a:pt x="3596" y="1465"/>
                  <a:pt x="3620" y="1453"/>
                  <a:pt x="3632" y="1430"/>
                </a:cubicBezTo>
                <a:cubicBezTo>
                  <a:pt x="3644" y="1394"/>
                  <a:pt x="3632" y="1358"/>
                  <a:pt x="3596" y="1346"/>
                </a:cubicBezTo>
                <a:lnTo>
                  <a:pt x="3227" y="1203"/>
                </a:lnTo>
                <a:lnTo>
                  <a:pt x="3477" y="1060"/>
                </a:lnTo>
                <a:cubicBezTo>
                  <a:pt x="3513" y="1049"/>
                  <a:pt x="3524" y="1001"/>
                  <a:pt x="3501" y="977"/>
                </a:cubicBezTo>
                <a:cubicBezTo>
                  <a:pt x="3493" y="954"/>
                  <a:pt x="3470" y="941"/>
                  <a:pt x="3449" y="941"/>
                </a:cubicBezTo>
                <a:cubicBezTo>
                  <a:pt x="3437" y="941"/>
                  <a:pt x="3426" y="945"/>
                  <a:pt x="3417" y="953"/>
                </a:cubicBezTo>
                <a:lnTo>
                  <a:pt x="3132" y="1108"/>
                </a:lnTo>
                <a:lnTo>
                  <a:pt x="3286" y="703"/>
                </a:lnTo>
                <a:cubicBezTo>
                  <a:pt x="3298" y="668"/>
                  <a:pt x="3274" y="632"/>
                  <a:pt x="3239" y="620"/>
                </a:cubicBezTo>
                <a:cubicBezTo>
                  <a:pt x="3230" y="617"/>
                  <a:pt x="3221" y="615"/>
                  <a:pt x="3212" y="615"/>
                </a:cubicBezTo>
                <a:cubicBezTo>
                  <a:pt x="3187" y="615"/>
                  <a:pt x="3164" y="629"/>
                  <a:pt x="3155" y="656"/>
                </a:cubicBezTo>
                <a:lnTo>
                  <a:pt x="2977" y="1168"/>
                </a:lnTo>
                <a:cubicBezTo>
                  <a:pt x="2965" y="1179"/>
                  <a:pt x="2965" y="1191"/>
                  <a:pt x="2977" y="1203"/>
                </a:cubicBezTo>
                <a:lnTo>
                  <a:pt x="2643" y="1394"/>
                </a:lnTo>
                <a:lnTo>
                  <a:pt x="2715" y="572"/>
                </a:lnTo>
                <a:cubicBezTo>
                  <a:pt x="2715" y="537"/>
                  <a:pt x="2691" y="501"/>
                  <a:pt x="2667" y="489"/>
                </a:cubicBezTo>
                <a:cubicBezTo>
                  <a:pt x="2652" y="484"/>
                  <a:pt x="2638" y="481"/>
                  <a:pt x="2624" y="481"/>
                </a:cubicBezTo>
                <a:cubicBezTo>
                  <a:pt x="2604" y="481"/>
                  <a:pt x="2586" y="487"/>
                  <a:pt x="2572" y="501"/>
                </a:cubicBezTo>
                <a:lnTo>
                  <a:pt x="1893" y="1013"/>
                </a:lnTo>
                <a:lnTo>
                  <a:pt x="1893" y="525"/>
                </a:lnTo>
                <a:lnTo>
                  <a:pt x="2274" y="191"/>
                </a:lnTo>
                <a:cubicBezTo>
                  <a:pt x="2298" y="179"/>
                  <a:pt x="2298" y="132"/>
                  <a:pt x="2274" y="108"/>
                </a:cubicBezTo>
                <a:cubicBezTo>
                  <a:pt x="2261" y="88"/>
                  <a:pt x="2244" y="79"/>
                  <a:pt x="2226" y="79"/>
                </a:cubicBezTo>
                <a:cubicBezTo>
                  <a:pt x="2211" y="79"/>
                  <a:pt x="2195" y="85"/>
                  <a:pt x="2179" y="96"/>
                </a:cubicBezTo>
                <a:lnTo>
                  <a:pt x="1881" y="358"/>
                </a:lnTo>
                <a:lnTo>
                  <a:pt x="1881" y="60"/>
                </a:lnTo>
                <a:cubicBezTo>
                  <a:pt x="1881" y="25"/>
                  <a:pt x="1846" y="1"/>
                  <a:pt x="18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ytone One"/>
              <a:buNone/>
              <a:defRPr sz="2800">
                <a:solidFill>
                  <a:schemeClr val="accent3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Fira Sans"/>
              <a:buChar char="●"/>
              <a:defRPr sz="18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○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■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●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○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■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●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0" r:id="rId20"/>
    <p:sldLayoutId id="214748367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56" name="Google Shape;1156;p2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4" name="Google Shape;1224;p28"/>
          <p:cNvCxnSpPr/>
          <p:nvPr/>
        </p:nvCxnSpPr>
        <p:spPr>
          <a:xfrm rot="10800000" flipH="1">
            <a:off x="4713844" y="2694226"/>
            <a:ext cx="1449000" cy="90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2" name="Google Shape;1162;p28"/>
          <p:cNvSpPr/>
          <p:nvPr/>
        </p:nvSpPr>
        <p:spPr>
          <a:xfrm>
            <a:off x="1943100" y="1095375"/>
            <a:ext cx="810000" cy="81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8"/>
          <p:cNvSpPr/>
          <p:nvPr/>
        </p:nvSpPr>
        <p:spPr>
          <a:xfrm>
            <a:off x="4020433" y="1985830"/>
            <a:ext cx="810000" cy="81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8"/>
          <p:cNvSpPr txBox="1">
            <a:spLocks noGrp="1"/>
          </p:cNvSpPr>
          <p:nvPr>
            <p:ph type="ctrTitle"/>
          </p:nvPr>
        </p:nvSpPr>
        <p:spPr>
          <a:xfrm>
            <a:off x="1255473" y="811631"/>
            <a:ext cx="688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MÙA ĐÔNG</a:t>
            </a:r>
            <a:br>
              <a:rPr lang="en-US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			       </a:t>
            </a:r>
            <a:r>
              <a:rPr lang="en-US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LẠNH GIÁ</a:t>
            </a:r>
            <a:endParaRPr>
              <a:ln/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66" name="Google Shape;1166;p28"/>
          <p:cNvGrpSpPr/>
          <p:nvPr/>
        </p:nvGrpSpPr>
        <p:grpSpPr>
          <a:xfrm>
            <a:off x="-492717" y="-230757"/>
            <a:ext cx="1880771" cy="2732073"/>
            <a:chOff x="-450080" y="-244032"/>
            <a:chExt cx="1880771" cy="2732073"/>
          </a:xfrm>
        </p:grpSpPr>
        <p:grpSp>
          <p:nvGrpSpPr>
            <p:cNvPr id="1167" name="Google Shape;1167;p28"/>
            <p:cNvGrpSpPr/>
            <p:nvPr/>
          </p:nvGrpSpPr>
          <p:grpSpPr>
            <a:xfrm rot="359227">
              <a:off x="-320100" y="-166531"/>
              <a:ext cx="1620811" cy="2577071"/>
              <a:chOff x="-135449" y="-176118"/>
              <a:chExt cx="1620885" cy="2577189"/>
            </a:xfrm>
          </p:grpSpPr>
          <p:sp>
            <p:nvSpPr>
              <p:cNvPr id="1168" name="Google Shape;1168;p28"/>
              <p:cNvSpPr/>
              <p:nvPr/>
            </p:nvSpPr>
            <p:spPr>
              <a:xfrm rot="-552789">
                <a:off x="798671" y="1498744"/>
                <a:ext cx="340380" cy="288641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5523" extrusionOk="0">
                    <a:moveTo>
                      <a:pt x="30" y="1"/>
                    </a:moveTo>
                    <a:cubicBezTo>
                      <a:pt x="24" y="1"/>
                      <a:pt x="18" y="4"/>
                      <a:pt x="12" y="10"/>
                    </a:cubicBezTo>
                    <a:cubicBezTo>
                      <a:pt x="0" y="10"/>
                      <a:pt x="0" y="22"/>
                      <a:pt x="12" y="34"/>
                    </a:cubicBezTo>
                    <a:cubicBezTo>
                      <a:pt x="524" y="677"/>
                      <a:pt x="1072" y="1284"/>
                      <a:pt x="1643" y="1879"/>
                    </a:cubicBezTo>
                    <a:cubicBezTo>
                      <a:pt x="2203" y="2463"/>
                      <a:pt x="2798" y="3034"/>
                      <a:pt x="3417" y="3558"/>
                    </a:cubicBezTo>
                    <a:cubicBezTo>
                      <a:pt x="4036" y="4094"/>
                      <a:pt x="4703" y="4594"/>
                      <a:pt x="5406" y="4999"/>
                    </a:cubicBezTo>
                    <a:cubicBezTo>
                      <a:pt x="5763" y="5201"/>
                      <a:pt x="6132" y="5380"/>
                      <a:pt x="6513" y="5522"/>
                    </a:cubicBezTo>
                    <a:cubicBezTo>
                      <a:pt x="6132" y="5380"/>
                      <a:pt x="5763" y="5189"/>
                      <a:pt x="5417" y="4987"/>
                    </a:cubicBezTo>
                    <a:cubicBezTo>
                      <a:pt x="4703" y="4582"/>
                      <a:pt x="4060" y="4082"/>
                      <a:pt x="3429" y="3546"/>
                    </a:cubicBezTo>
                    <a:cubicBezTo>
                      <a:pt x="2810" y="3010"/>
                      <a:pt x="2227" y="2451"/>
                      <a:pt x="1667" y="1855"/>
                    </a:cubicBezTo>
                    <a:cubicBezTo>
                      <a:pt x="1095" y="1260"/>
                      <a:pt x="560" y="653"/>
                      <a:pt x="48" y="10"/>
                    </a:cubicBezTo>
                    <a:cubicBezTo>
                      <a:pt x="42" y="4"/>
                      <a:pt x="36" y="1"/>
                      <a:pt x="30" y="1"/>
                    </a:cubicBezTo>
                    <a:close/>
                  </a:path>
                </a:pathLst>
              </a:custGeom>
              <a:solidFill>
                <a:srgbClr val="006878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8"/>
              <p:cNvSpPr/>
              <p:nvPr/>
            </p:nvSpPr>
            <p:spPr>
              <a:xfrm rot="-552789">
                <a:off x="489753" y="1009579"/>
                <a:ext cx="403878" cy="181087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3465" extrusionOk="0">
                    <a:moveTo>
                      <a:pt x="4108" y="0"/>
                    </a:moveTo>
                    <a:lnTo>
                      <a:pt x="4096" y="12"/>
                    </a:lnTo>
                    <a:cubicBezTo>
                      <a:pt x="3822" y="369"/>
                      <a:pt x="3524" y="703"/>
                      <a:pt x="3203" y="1024"/>
                    </a:cubicBezTo>
                    <a:cubicBezTo>
                      <a:pt x="2881" y="1334"/>
                      <a:pt x="2548" y="1631"/>
                      <a:pt x="2203" y="1917"/>
                    </a:cubicBezTo>
                    <a:cubicBezTo>
                      <a:pt x="1845" y="2203"/>
                      <a:pt x="1488" y="2477"/>
                      <a:pt x="1119" y="2727"/>
                    </a:cubicBezTo>
                    <a:cubicBezTo>
                      <a:pt x="750" y="2989"/>
                      <a:pt x="381" y="3239"/>
                      <a:pt x="0" y="3465"/>
                    </a:cubicBezTo>
                    <a:cubicBezTo>
                      <a:pt x="774" y="3024"/>
                      <a:pt x="1524" y="2512"/>
                      <a:pt x="2215" y="1941"/>
                    </a:cubicBezTo>
                    <a:cubicBezTo>
                      <a:pt x="2572" y="1667"/>
                      <a:pt x="2905" y="1370"/>
                      <a:pt x="3227" y="1060"/>
                    </a:cubicBezTo>
                    <a:cubicBezTo>
                      <a:pt x="3542" y="744"/>
                      <a:pt x="3847" y="417"/>
                      <a:pt x="4117" y="67"/>
                    </a:cubicBezTo>
                    <a:lnTo>
                      <a:pt x="4117" y="67"/>
                    </a:lnTo>
                    <a:cubicBezTo>
                      <a:pt x="4240" y="180"/>
                      <a:pt x="4353" y="292"/>
                      <a:pt x="4477" y="393"/>
                    </a:cubicBezTo>
                    <a:cubicBezTo>
                      <a:pt x="4608" y="500"/>
                      <a:pt x="4727" y="619"/>
                      <a:pt x="4870" y="715"/>
                    </a:cubicBezTo>
                    <a:cubicBezTo>
                      <a:pt x="5144" y="929"/>
                      <a:pt x="5441" y="1096"/>
                      <a:pt x="5751" y="1262"/>
                    </a:cubicBezTo>
                    <a:cubicBezTo>
                      <a:pt x="6060" y="1405"/>
                      <a:pt x="6382" y="1536"/>
                      <a:pt x="6715" y="1620"/>
                    </a:cubicBezTo>
                    <a:cubicBezTo>
                      <a:pt x="7049" y="1703"/>
                      <a:pt x="7382" y="1762"/>
                      <a:pt x="7727" y="1762"/>
                    </a:cubicBezTo>
                    <a:cubicBezTo>
                      <a:pt x="7382" y="1762"/>
                      <a:pt x="7049" y="1691"/>
                      <a:pt x="6715" y="1608"/>
                    </a:cubicBezTo>
                    <a:cubicBezTo>
                      <a:pt x="6394" y="1512"/>
                      <a:pt x="6072" y="1381"/>
                      <a:pt x="5763" y="1239"/>
                    </a:cubicBezTo>
                    <a:cubicBezTo>
                      <a:pt x="5465" y="1072"/>
                      <a:pt x="5167" y="893"/>
                      <a:pt x="4893" y="691"/>
                    </a:cubicBezTo>
                    <a:cubicBezTo>
                      <a:pt x="4751" y="596"/>
                      <a:pt x="4632" y="477"/>
                      <a:pt x="4501" y="369"/>
                    </a:cubicBezTo>
                    <a:cubicBezTo>
                      <a:pt x="4370" y="250"/>
                      <a:pt x="4251" y="131"/>
                      <a:pt x="4131" y="12"/>
                    </a:cubicBezTo>
                    <a:lnTo>
                      <a:pt x="41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8"/>
              <p:cNvSpPr/>
              <p:nvPr/>
            </p:nvSpPr>
            <p:spPr>
              <a:xfrm rot="-552789">
                <a:off x="32211" y="-61365"/>
                <a:ext cx="1056000" cy="2179417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41702" extrusionOk="0">
                    <a:moveTo>
                      <a:pt x="1502" y="1"/>
                    </a:moveTo>
                    <a:cubicBezTo>
                      <a:pt x="998" y="1"/>
                      <a:pt x="493" y="54"/>
                      <a:pt x="1" y="160"/>
                    </a:cubicBezTo>
                    <a:cubicBezTo>
                      <a:pt x="472" y="64"/>
                      <a:pt x="956" y="16"/>
                      <a:pt x="1440" y="16"/>
                    </a:cubicBezTo>
                    <a:cubicBezTo>
                      <a:pt x="2031" y="16"/>
                      <a:pt x="2622" y="88"/>
                      <a:pt x="3192" y="232"/>
                    </a:cubicBezTo>
                    <a:cubicBezTo>
                      <a:pt x="3323" y="256"/>
                      <a:pt x="3454" y="303"/>
                      <a:pt x="3573" y="339"/>
                    </a:cubicBezTo>
                    <a:lnTo>
                      <a:pt x="3966" y="458"/>
                    </a:lnTo>
                    <a:lnTo>
                      <a:pt x="4335" y="625"/>
                    </a:lnTo>
                    <a:cubicBezTo>
                      <a:pt x="4454" y="672"/>
                      <a:pt x="4573" y="720"/>
                      <a:pt x="4692" y="791"/>
                    </a:cubicBezTo>
                    <a:lnTo>
                      <a:pt x="5049" y="970"/>
                    </a:lnTo>
                    <a:cubicBezTo>
                      <a:pt x="5168" y="1030"/>
                      <a:pt x="5287" y="1113"/>
                      <a:pt x="5394" y="1184"/>
                    </a:cubicBezTo>
                    <a:cubicBezTo>
                      <a:pt x="5514" y="1256"/>
                      <a:pt x="5633" y="1315"/>
                      <a:pt x="5740" y="1399"/>
                    </a:cubicBezTo>
                    <a:lnTo>
                      <a:pt x="6061" y="1625"/>
                    </a:lnTo>
                    <a:cubicBezTo>
                      <a:pt x="6930" y="2268"/>
                      <a:pt x="7680" y="3042"/>
                      <a:pt x="8335" y="3887"/>
                    </a:cubicBezTo>
                    <a:cubicBezTo>
                      <a:pt x="8669" y="4316"/>
                      <a:pt x="8966" y="4756"/>
                      <a:pt x="9264" y="5209"/>
                    </a:cubicBezTo>
                    <a:cubicBezTo>
                      <a:pt x="9550" y="5661"/>
                      <a:pt x="9836" y="6114"/>
                      <a:pt x="10097" y="6590"/>
                    </a:cubicBezTo>
                    <a:cubicBezTo>
                      <a:pt x="10645" y="7507"/>
                      <a:pt x="11121" y="8483"/>
                      <a:pt x="11502" y="9483"/>
                    </a:cubicBezTo>
                    <a:cubicBezTo>
                      <a:pt x="11871" y="10483"/>
                      <a:pt x="12157" y="11531"/>
                      <a:pt x="12312" y="12591"/>
                    </a:cubicBezTo>
                    <a:lnTo>
                      <a:pt x="12360" y="12983"/>
                    </a:lnTo>
                    <a:cubicBezTo>
                      <a:pt x="12383" y="13126"/>
                      <a:pt x="12383" y="13257"/>
                      <a:pt x="12407" y="13388"/>
                    </a:cubicBezTo>
                    <a:cubicBezTo>
                      <a:pt x="12431" y="13650"/>
                      <a:pt x="12455" y="13924"/>
                      <a:pt x="12467" y="14186"/>
                    </a:cubicBezTo>
                    <a:cubicBezTo>
                      <a:pt x="12503" y="14722"/>
                      <a:pt x="12526" y="15258"/>
                      <a:pt x="12550" y="15793"/>
                    </a:cubicBezTo>
                    <a:cubicBezTo>
                      <a:pt x="12586" y="16877"/>
                      <a:pt x="12598" y="17948"/>
                      <a:pt x="12598" y="19020"/>
                    </a:cubicBezTo>
                    <a:cubicBezTo>
                      <a:pt x="12586" y="21175"/>
                      <a:pt x="12503" y="23318"/>
                      <a:pt x="12479" y="25473"/>
                    </a:cubicBezTo>
                    <a:cubicBezTo>
                      <a:pt x="12455" y="27616"/>
                      <a:pt x="12431" y="29783"/>
                      <a:pt x="12764" y="31914"/>
                    </a:cubicBezTo>
                    <a:cubicBezTo>
                      <a:pt x="12919" y="32974"/>
                      <a:pt x="13193" y="34022"/>
                      <a:pt x="13562" y="35034"/>
                    </a:cubicBezTo>
                    <a:cubicBezTo>
                      <a:pt x="13943" y="36046"/>
                      <a:pt x="14408" y="37022"/>
                      <a:pt x="15062" y="37879"/>
                    </a:cubicBezTo>
                    <a:cubicBezTo>
                      <a:pt x="15396" y="38308"/>
                      <a:pt x="15753" y="38713"/>
                      <a:pt x="16158" y="39070"/>
                    </a:cubicBezTo>
                    <a:cubicBezTo>
                      <a:pt x="16563" y="39427"/>
                      <a:pt x="16991" y="39749"/>
                      <a:pt x="17432" y="40058"/>
                    </a:cubicBezTo>
                    <a:cubicBezTo>
                      <a:pt x="18325" y="40654"/>
                      <a:pt x="19277" y="41165"/>
                      <a:pt x="20206" y="41701"/>
                    </a:cubicBezTo>
                    <a:cubicBezTo>
                      <a:pt x="19277" y="41165"/>
                      <a:pt x="18337" y="40642"/>
                      <a:pt x="17444" y="40034"/>
                    </a:cubicBezTo>
                    <a:cubicBezTo>
                      <a:pt x="17003" y="39737"/>
                      <a:pt x="16574" y="39403"/>
                      <a:pt x="16182" y="39046"/>
                    </a:cubicBezTo>
                    <a:cubicBezTo>
                      <a:pt x="15777" y="38689"/>
                      <a:pt x="15420" y="38284"/>
                      <a:pt x="15098" y="37856"/>
                    </a:cubicBezTo>
                    <a:cubicBezTo>
                      <a:pt x="14443" y="36998"/>
                      <a:pt x="13979" y="36022"/>
                      <a:pt x="13610" y="35022"/>
                    </a:cubicBezTo>
                    <a:cubicBezTo>
                      <a:pt x="13241" y="34010"/>
                      <a:pt x="12979" y="32962"/>
                      <a:pt x="12824" y="31902"/>
                    </a:cubicBezTo>
                    <a:cubicBezTo>
                      <a:pt x="12491" y="29771"/>
                      <a:pt x="12526" y="27616"/>
                      <a:pt x="12550" y="25473"/>
                    </a:cubicBezTo>
                    <a:cubicBezTo>
                      <a:pt x="12586" y="23318"/>
                      <a:pt x="12669" y="21175"/>
                      <a:pt x="12681" y="19020"/>
                    </a:cubicBezTo>
                    <a:cubicBezTo>
                      <a:pt x="12693" y="17948"/>
                      <a:pt x="12681" y="16865"/>
                      <a:pt x="12633" y="15793"/>
                    </a:cubicBezTo>
                    <a:cubicBezTo>
                      <a:pt x="12622" y="15258"/>
                      <a:pt x="12586" y="14722"/>
                      <a:pt x="12550" y="14186"/>
                    </a:cubicBezTo>
                    <a:cubicBezTo>
                      <a:pt x="12526" y="13912"/>
                      <a:pt x="12514" y="13650"/>
                      <a:pt x="12479" y="13376"/>
                    </a:cubicBezTo>
                    <a:cubicBezTo>
                      <a:pt x="12467" y="13245"/>
                      <a:pt x="12455" y="13114"/>
                      <a:pt x="12443" y="12972"/>
                    </a:cubicBezTo>
                    <a:lnTo>
                      <a:pt x="12383" y="12579"/>
                    </a:lnTo>
                    <a:cubicBezTo>
                      <a:pt x="12229" y="11507"/>
                      <a:pt x="11943" y="10459"/>
                      <a:pt x="11562" y="9459"/>
                    </a:cubicBezTo>
                    <a:cubicBezTo>
                      <a:pt x="11181" y="8447"/>
                      <a:pt x="10705" y="7483"/>
                      <a:pt x="10157" y="6554"/>
                    </a:cubicBezTo>
                    <a:cubicBezTo>
                      <a:pt x="9883" y="6090"/>
                      <a:pt x="9597" y="5637"/>
                      <a:pt x="9312" y="5185"/>
                    </a:cubicBezTo>
                    <a:cubicBezTo>
                      <a:pt x="9014" y="4732"/>
                      <a:pt x="8716" y="4280"/>
                      <a:pt x="8383" y="3863"/>
                    </a:cubicBezTo>
                    <a:cubicBezTo>
                      <a:pt x="7716" y="3006"/>
                      <a:pt x="6966" y="2220"/>
                      <a:pt x="6097" y="1589"/>
                    </a:cubicBezTo>
                    <a:lnTo>
                      <a:pt x="5764" y="1363"/>
                    </a:lnTo>
                    <a:cubicBezTo>
                      <a:pt x="5656" y="1280"/>
                      <a:pt x="5537" y="1220"/>
                      <a:pt x="5418" y="1149"/>
                    </a:cubicBezTo>
                    <a:cubicBezTo>
                      <a:pt x="5299" y="1077"/>
                      <a:pt x="5192" y="994"/>
                      <a:pt x="5073" y="934"/>
                    </a:cubicBezTo>
                    <a:lnTo>
                      <a:pt x="4716" y="756"/>
                    </a:lnTo>
                    <a:cubicBezTo>
                      <a:pt x="4597" y="696"/>
                      <a:pt x="4466" y="637"/>
                      <a:pt x="4347" y="589"/>
                    </a:cubicBezTo>
                    <a:lnTo>
                      <a:pt x="3966" y="434"/>
                    </a:lnTo>
                    <a:lnTo>
                      <a:pt x="3585" y="315"/>
                    </a:lnTo>
                    <a:cubicBezTo>
                      <a:pt x="3454" y="280"/>
                      <a:pt x="3335" y="232"/>
                      <a:pt x="3192" y="208"/>
                    </a:cubicBezTo>
                    <a:cubicBezTo>
                      <a:pt x="2642" y="69"/>
                      <a:pt x="2073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8"/>
              <p:cNvSpPr/>
              <p:nvPr/>
            </p:nvSpPr>
            <p:spPr>
              <a:xfrm rot="-552789">
                <a:off x="1107678" y="1613200"/>
                <a:ext cx="354700" cy="31660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058" extrusionOk="0">
                    <a:moveTo>
                      <a:pt x="3392" y="0"/>
                    </a:moveTo>
                    <a:cubicBezTo>
                      <a:pt x="2701" y="0"/>
                      <a:pt x="2007" y="235"/>
                      <a:pt x="1441" y="717"/>
                    </a:cubicBezTo>
                    <a:cubicBezTo>
                      <a:pt x="167" y="1800"/>
                      <a:pt x="0" y="3705"/>
                      <a:pt x="1084" y="4991"/>
                    </a:cubicBezTo>
                    <a:cubicBezTo>
                      <a:pt x="1683" y="5695"/>
                      <a:pt x="2537" y="6058"/>
                      <a:pt x="3396" y="6058"/>
                    </a:cubicBezTo>
                    <a:cubicBezTo>
                      <a:pt x="4090" y="6058"/>
                      <a:pt x="4788" y="5821"/>
                      <a:pt x="5358" y="5336"/>
                    </a:cubicBezTo>
                    <a:cubicBezTo>
                      <a:pt x="6632" y="4265"/>
                      <a:pt x="6787" y="2348"/>
                      <a:pt x="5715" y="1074"/>
                    </a:cubicBezTo>
                    <a:cubicBezTo>
                      <a:pt x="5114" y="366"/>
                      <a:pt x="4255" y="0"/>
                      <a:pt x="3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8"/>
              <p:cNvSpPr/>
              <p:nvPr/>
            </p:nvSpPr>
            <p:spPr>
              <a:xfrm>
                <a:off x="1139641" y="1741127"/>
                <a:ext cx="132590" cy="129506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478" extrusionOk="0">
                    <a:moveTo>
                      <a:pt x="727" y="1"/>
                    </a:moveTo>
                    <a:cubicBezTo>
                      <a:pt x="727" y="203"/>
                      <a:pt x="953" y="858"/>
                      <a:pt x="953" y="858"/>
                    </a:cubicBezTo>
                    <a:cubicBezTo>
                      <a:pt x="953" y="858"/>
                      <a:pt x="792" y="756"/>
                      <a:pt x="474" y="756"/>
                    </a:cubicBezTo>
                    <a:cubicBezTo>
                      <a:pt x="342" y="756"/>
                      <a:pt x="185" y="774"/>
                      <a:pt x="1" y="822"/>
                    </a:cubicBezTo>
                    <a:cubicBezTo>
                      <a:pt x="179" y="1036"/>
                      <a:pt x="870" y="1167"/>
                      <a:pt x="870" y="1167"/>
                    </a:cubicBezTo>
                    <a:cubicBezTo>
                      <a:pt x="870" y="1167"/>
                      <a:pt x="275" y="1394"/>
                      <a:pt x="251" y="1691"/>
                    </a:cubicBezTo>
                    <a:cubicBezTo>
                      <a:pt x="608" y="1656"/>
                      <a:pt x="1024" y="1429"/>
                      <a:pt x="1025" y="1429"/>
                    </a:cubicBezTo>
                    <a:lnTo>
                      <a:pt x="1025" y="1429"/>
                    </a:lnTo>
                    <a:cubicBezTo>
                      <a:pt x="1025" y="1429"/>
                      <a:pt x="810" y="1894"/>
                      <a:pt x="846" y="2406"/>
                    </a:cubicBezTo>
                    <a:cubicBezTo>
                      <a:pt x="953" y="2310"/>
                      <a:pt x="1346" y="1596"/>
                      <a:pt x="1346" y="1596"/>
                    </a:cubicBezTo>
                    <a:cubicBezTo>
                      <a:pt x="1346" y="1596"/>
                      <a:pt x="1477" y="2168"/>
                      <a:pt x="1715" y="2477"/>
                    </a:cubicBezTo>
                    <a:cubicBezTo>
                      <a:pt x="1810" y="2322"/>
                      <a:pt x="1691" y="1549"/>
                      <a:pt x="1691" y="1548"/>
                    </a:cubicBezTo>
                    <a:lnTo>
                      <a:pt x="1691" y="1548"/>
                    </a:lnTo>
                    <a:cubicBezTo>
                      <a:pt x="1882" y="1763"/>
                      <a:pt x="2537" y="1787"/>
                      <a:pt x="2537" y="1787"/>
                    </a:cubicBezTo>
                    <a:cubicBezTo>
                      <a:pt x="2477" y="1668"/>
                      <a:pt x="1810" y="1203"/>
                      <a:pt x="1810" y="1203"/>
                    </a:cubicBezTo>
                    <a:cubicBezTo>
                      <a:pt x="1810" y="1203"/>
                      <a:pt x="2334" y="977"/>
                      <a:pt x="2370" y="739"/>
                    </a:cubicBezTo>
                    <a:cubicBezTo>
                      <a:pt x="2326" y="727"/>
                      <a:pt x="2279" y="722"/>
                      <a:pt x="2231" y="722"/>
                    </a:cubicBezTo>
                    <a:cubicBezTo>
                      <a:pt x="1944" y="722"/>
                      <a:pt x="1620" y="906"/>
                      <a:pt x="1620" y="906"/>
                    </a:cubicBezTo>
                    <a:cubicBezTo>
                      <a:pt x="1620" y="906"/>
                      <a:pt x="1751" y="251"/>
                      <a:pt x="1596" y="72"/>
                    </a:cubicBezTo>
                    <a:cubicBezTo>
                      <a:pt x="1382" y="286"/>
                      <a:pt x="1298" y="667"/>
                      <a:pt x="1298" y="667"/>
                    </a:cubicBezTo>
                    <a:cubicBezTo>
                      <a:pt x="1298" y="667"/>
                      <a:pt x="1108" y="215"/>
                      <a:pt x="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8"/>
              <p:cNvSpPr/>
              <p:nvPr/>
            </p:nvSpPr>
            <p:spPr>
              <a:xfrm rot="-552789">
                <a:off x="175520" y="1158672"/>
                <a:ext cx="420707" cy="375762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190" extrusionOk="0">
                    <a:moveTo>
                      <a:pt x="4030" y="1"/>
                    </a:moveTo>
                    <a:cubicBezTo>
                      <a:pt x="3209" y="1"/>
                      <a:pt x="2383" y="280"/>
                      <a:pt x="1703" y="848"/>
                    </a:cubicBezTo>
                    <a:cubicBezTo>
                      <a:pt x="191" y="2134"/>
                      <a:pt x="1" y="4396"/>
                      <a:pt x="1287" y="5920"/>
                    </a:cubicBezTo>
                    <a:cubicBezTo>
                      <a:pt x="1999" y="6758"/>
                      <a:pt x="3011" y="7190"/>
                      <a:pt x="4030" y="7190"/>
                    </a:cubicBezTo>
                    <a:cubicBezTo>
                      <a:pt x="4849" y="7190"/>
                      <a:pt x="5672" y="6910"/>
                      <a:pt x="6347" y="6337"/>
                    </a:cubicBezTo>
                    <a:cubicBezTo>
                      <a:pt x="7859" y="5051"/>
                      <a:pt x="8049" y="2789"/>
                      <a:pt x="6775" y="1277"/>
                    </a:cubicBezTo>
                    <a:cubicBezTo>
                      <a:pt x="6063" y="432"/>
                      <a:pt x="5050" y="1"/>
                      <a:pt x="4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8"/>
              <p:cNvSpPr/>
              <p:nvPr/>
            </p:nvSpPr>
            <p:spPr>
              <a:xfrm rot="-552789">
                <a:off x="334977" y="1205760"/>
                <a:ext cx="157464" cy="15438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54" extrusionOk="0">
                    <a:moveTo>
                      <a:pt x="869" y="1"/>
                    </a:moveTo>
                    <a:cubicBezTo>
                      <a:pt x="869" y="239"/>
                      <a:pt x="1131" y="1025"/>
                      <a:pt x="1131" y="1025"/>
                    </a:cubicBezTo>
                    <a:cubicBezTo>
                      <a:pt x="1131" y="1025"/>
                      <a:pt x="944" y="898"/>
                      <a:pt x="562" y="898"/>
                    </a:cubicBezTo>
                    <a:cubicBezTo>
                      <a:pt x="407" y="898"/>
                      <a:pt x="220" y="919"/>
                      <a:pt x="0" y="977"/>
                    </a:cubicBezTo>
                    <a:cubicBezTo>
                      <a:pt x="226" y="1227"/>
                      <a:pt x="1036" y="1382"/>
                      <a:pt x="1036" y="1382"/>
                    </a:cubicBezTo>
                    <a:cubicBezTo>
                      <a:pt x="1036" y="1382"/>
                      <a:pt x="334" y="1656"/>
                      <a:pt x="298" y="2013"/>
                    </a:cubicBezTo>
                    <a:cubicBezTo>
                      <a:pt x="726" y="1965"/>
                      <a:pt x="1226" y="1703"/>
                      <a:pt x="1227" y="1703"/>
                    </a:cubicBezTo>
                    <a:lnTo>
                      <a:pt x="1227" y="1703"/>
                    </a:lnTo>
                    <a:cubicBezTo>
                      <a:pt x="1226" y="1703"/>
                      <a:pt x="965" y="2251"/>
                      <a:pt x="1012" y="2846"/>
                    </a:cubicBezTo>
                    <a:cubicBezTo>
                      <a:pt x="1143" y="2739"/>
                      <a:pt x="1608" y="1906"/>
                      <a:pt x="1608" y="1906"/>
                    </a:cubicBezTo>
                    <a:cubicBezTo>
                      <a:pt x="1608" y="1906"/>
                      <a:pt x="1762" y="2584"/>
                      <a:pt x="2036" y="2954"/>
                    </a:cubicBezTo>
                    <a:cubicBezTo>
                      <a:pt x="2155" y="2763"/>
                      <a:pt x="2012" y="1835"/>
                      <a:pt x="2012" y="1834"/>
                    </a:cubicBezTo>
                    <a:lnTo>
                      <a:pt x="2012" y="1834"/>
                    </a:lnTo>
                    <a:cubicBezTo>
                      <a:pt x="2239" y="2096"/>
                      <a:pt x="3012" y="2120"/>
                      <a:pt x="3012" y="2120"/>
                    </a:cubicBezTo>
                    <a:cubicBezTo>
                      <a:pt x="2941" y="1977"/>
                      <a:pt x="2155" y="1430"/>
                      <a:pt x="2155" y="1430"/>
                    </a:cubicBezTo>
                    <a:cubicBezTo>
                      <a:pt x="2155" y="1430"/>
                      <a:pt x="2774" y="1156"/>
                      <a:pt x="2810" y="882"/>
                    </a:cubicBezTo>
                    <a:cubicBezTo>
                      <a:pt x="2759" y="868"/>
                      <a:pt x="2705" y="862"/>
                      <a:pt x="2649" y="862"/>
                    </a:cubicBezTo>
                    <a:cubicBezTo>
                      <a:pt x="2314" y="862"/>
                      <a:pt x="1929" y="1072"/>
                      <a:pt x="1929" y="1072"/>
                    </a:cubicBezTo>
                    <a:cubicBezTo>
                      <a:pt x="1929" y="1072"/>
                      <a:pt x="2084" y="298"/>
                      <a:pt x="1905" y="84"/>
                    </a:cubicBezTo>
                    <a:cubicBezTo>
                      <a:pt x="1643" y="346"/>
                      <a:pt x="1536" y="798"/>
                      <a:pt x="1536" y="798"/>
                    </a:cubicBezTo>
                    <a:cubicBezTo>
                      <a:pt x="1536" y="798"/>
                      <a:pt x="1322" y="263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8"/>
              <p:cNvSpPr/>
              <p:nvPr/>
            </p:nvSpPr>
            <p:spPr>
              <a:xfrm rot="-552789">
                <a:off x="611945" y="434085"/>
                <a:ext cx="599860" cy="367034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7023" extrusionOk="0">
                    <a:moveTo>
                      <a:pt x="2641" y="1"/>
                    </a:moveTo>
                    <a:cubicBezTo>
                      <a:pt x="1734" y="1"/>
                      <a:pt x="839" y="139"/>
                      <a:pt x="0" y="431"/>
                    </a:cubicBezTo>
                    <a:cubicBezTo>
                      <a:pt x="0" y="431"/>
                      <a:pt x="2529" y="7022"/>
                      <a:pt x="9066" y="7022"/>
                    </a:cubicBezTo>
                    <a:cubicBezTo>
                      <a:pt x="9816" y="7022"/>
                      <a:pt x="10620" y="6935"/>
                      <a:pt x="11478" y="6742"/>
                    </a:cubicBezTo>
                    <a:cubicBezTo>
                      <a:pt x="10809" y="2661"/>
                      <a:pt x="6613" y="1"/>
                      <a:pt x="2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8"/>
              <p:cNvSpPr/>
              <p:nvPr/>
            </p:nvSpPr>
            <p:spPr>
              <a:xfrm rot="-552789">
                <a:off x="449569" y="-137661"/>
                <a:ext cx="517130" cy="455879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8723" extrusionOk="0">
                    <a:moveTo>
                      <a:pt x="8587" y="1"/>
                    </a:moveTo>
                    <a:cubicBezTo>
                      <a:pt x="4095" y="1"/>
                      <a:pt x="77" y="4356"/>
                      <a:pt x="1" y="8722"/>
                    </a:cubicBezTo>
                    <a:cubicBezTo>
                      <a:pt x="1" y="8722"/>
                      <a:pt x="8776" y="8591"/>
                      <a:pt x="9895" y="126"/>
                    </a:cubicBezTo>
                    <a:cubicBezTo>
                      <a:pt x="9456" y="41"/>
                      <a:pt x="9019" y="1"/>
                      <a:pt x="8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8"/>
              <p:cNvSpPr/>
              <p:nvPr/>
            </p:nvSpPr>
            <p:spPr>
              <a:xfrm rot="-552789">
                <a:off x="-28411" y="321189"/>
                <a:ext cx="622280" cy="73239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4014" extrusionOk="0">
                    <a:moveTo>
                      <a:pt x="9990" y="0"/>
                    </a:moveTo>
                    <a:cubicBezTo>
                      <a:pt x="9989" y="0"/>
                      <a:pt x="0" y="3858"/>
                      <a:pt x="2322" y="14014"/>
                    </a:cubicBezTo>
                    <a:cubicBezTo>
                      <a:pt x="8430" y="12990"/>
                      <a:pt x="11907" y="5501"/>
                      <a:pt x="9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8"/>
              <p:cNvSpPr/>
              <p:nvPr/>
            </p:nvSpPr>
            <p:spPr>
              <a:xfrm rot="-552789">
                <a:off x="572372" y="1654378"/>
                <a:ext cx="303118" cy="727117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13913" extrusionOk="0">
                    <a:moveTo>
                      <a:pt x="4468" y="0"/>
                    </a:moveTo>
                    <a:cubicBezTo>
                      <a:pt x="3444" y="0"/>
                      <a:pt x="2081" y="400"/>
                      <a:pt x="1322" y="2280"/>
                    </a:cubicBezTo>
                    <a:cubicBezTo>
                      <a:pt x="1" y="5554"/>
                      <a:pt x="834" y="10805"/>
                      <a:pt x="48" y="13913"/>
                    </a:cubicBezTo>
                    <a:cubicBezTo>
                      <a:pt x="5740" y="9400"/>
                      <a:pt x="5799" y="220"/>
                      <a:pt x="5799" y="220"/>
                    </a:cubicBezTo>
                    <a:cubicBezTo>
                      <a:pt x="5799" y="220"/>
                      <a:pt x="5227" y="0"/>
                      <a:pt x="4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8"/>
              <p:cNvSpPr/>
              <p:nvPr/>
            </p:nvSpPr>
            <p:spPr>
              <a:xfrm rot="-552789">
                <a:off x="767075" y="1322551"/>
                <a:ext cx="664612" cy="26449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5061" extrusionOk="0">
                    <a:moveTo>
                      <a:pt x="3222" y="1"/>
                    </a:moveTo>
                    <a:cubicBezTo>
                      <a:pt x="1612" y="1"/>
                      <a:pt x="180" y="661"/>
                      <a:pt x="1" y="2435"/>
                    </a:cubicBezTo>
                    <a:cubicBezTo>
                      <a:pt x="1" y="2435"/>
                      <a:pt x="3502" y="5061"/>
                      <a:pt x="8184" y="5061"/>
                    </a:cubicBezTo>
                    <a:cubicBezTo>
                      <a:pt x="9607" y="5061"/>
                      <a:pt x="11140" y="4818"/>
                      <a:pt x="12716" y="4185"/>
                    </a:cubicBezTo>
                    <a:cubicBezTo>
                      <a:pt x="10788" y="3292"/>
                      <a:pt x="9145" y="2649"/>
                      <a:pt x="7061" y="1161"/>
                    </a:cubicBezTo>
                    <a:cubicBezTo>
                      <a:pt x="6096" y="481"/>
                      <a:pt x="4595" y="1"/>
                      <a:pt x="3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8"/>
              <p:cNvSpPr/>
              <p:nvPr/>
            </p:nvSpPr>
            <p:spPr>
              <a:xfrm rot="-552789">
                <a:off x="285790" y="-95696"/>
                <a:ext cx="441820" cy="39478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7554" extrusionOk="0">
                    <a:moveTo>
                      <a:pt x="4231" y="0"/>
                    </a:moveTo>
                    <a:cubicBezTo>
                      <a:pt x="3368" y="0"/>
                      <a:pt x="2499" y="295"/>
                      <a:pt x="1786" y="895"/>
                    </a:cubicBezTo>
                    <a:cubicBezTo>
                      <a:pt x="191" y="2241"/>
                      <a:pt x="0" y="4622"/>
                      <a:pt x="1346" y="6217"/>
                    </a:cubicBezTo>
                    <a:cubicBezTo>
                      <a:pt x="2090" y="7101"/>
                      <a:pt x="3152" y="7553"/>
                      <a:pt x="4223" y="7553"/>
                    </a:cubicBezTo>
                    <a:cubicBezTo>
                      <a:pt x="5086" y="7553"/>
                      <a:pt x="5955" y="7259"/>
                      <a:pt x="6668" y="6658"/>
                    </a:cubicBezTo>
                    <a:cubicBezTo>
                      <a:pt x="8263" y="5313"/>
                      <a:pt x="8454" y="2931"/>
                      <a:pt x="7108" y="1336"/>
                    </a:cubicBezTo>
                    <a:cubicBezTo>
                      <a:pt x="6364" y="453"/>
                      <a:pt x="5302" y="0"/>
                      <a:pt x="4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8"/>
              <p:cNvSpPr/>
              <p:nvPr/>
            </p:nvSpPr>
            <p:spPr>
              <a:xfrm rot="-552789">
                <a:off x="452849" y="-45686"/>
                <a:ext cx="165565" cy="161802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096" extrusionOk="0">
                    <a:moveTo>
                      <a:pt x="905" y="0"/>
                    </a:moveTo>
                    <a:cubicBezTo>
                      <a:pt x="917" y="250"/>
                      <a:pt x="1191" y="1072"/>
                      <a:pt x="1191" y="1072"/>
                    </a:cubicBezTo>
                    <a:cubicBezTo>
                      <a:pt x="1191" y="1072"/>
                      <a:pt x="987" y="935"/>
                      <a:pt x="573" y="935"/>
                    </a:cubicBezTo>
                    <a:cubicBezTo>
                      <a:pt x="414" y="935"/>
                      <a:pt x="223" y="956"/>
                      <a:pt x="1" y="1012"/>
                    </a:cubicBezTo>
                    <a:cubicBezTo>
                      <a:pt x="227" y="1286"/>
                      <a:pt x="1084" y="1453"/>
                      <a:pt x="1084" y="1453"/>
                    </a:cubicBezTo>
                    <a:cubicBezTo>
                      <a:pt x="1084" y="1453"/>
                      <a:pt x="358" y="1726"/>
                      <a:pt x="310" y="2107"/>
                    </a:cubicBezTo>
                    <a:cubicBezTo>
                      <a:pt x="763" y="2060"/>
                      <a:pt x="1286" y="1786"/>
                      <a:pt x="1286" y="1786"/>
                    </a:cubicBezTo>
                    <a:lnTo>
                      <a:pt x="1286" y="1786"/>
                    </a:lnTo>
                    <a:cubicBezTo>
                      <a:pt x="1286" y="1786"/>
                      <a:pt x="1013" y="2358"/>
                      <a:pt x="1060" y="2988"/>
                    </a:cubicBezTo>
                    <a:cubicBezTo>
                      <a:pt x="1203" y="2869"/>
                      <a:pt x="1691" y="1988"/>
                      <a:pt x="1691" y="1988"/>
                    </a:cubicBezTo>
                    <a:cubicBezTo>
                      <a:pt x="1691" y="1988"/>
                      <a:pt x="1846" y="2703"/>
                      <a:pt x="2132" y="3096"/>
                    </a:cubicBezTo>
                    <a:cubicBezTo>
                      <a:pt x="2275" y="2893"/>
                      <a:pt x="2120" y="1929"/>
                      <a:pt x="2120" y="1929"/>
                    </a:cubicBezTo>
                    <a:lnTo>
                      <a:pt x="2120" y="1929"/>
                    </a:lnTo>
                    <a:cubicBezTo>
                      <a:pt x="2346" y="2191"/>
                      <a:pt x="3168" y="2215"/>
                      <a:pt x="3168" y="2215"/>
                    </a:cubicBezTo>
                    <a:cubicBezTo>
                      <a:pt x="3096" y="2072"/>
                      <a:pt x="2263" y="1500"/>
                      <a:pt x="2263" y="1500"/>
                    </a:cubicBezTo>
                    <a:cubicBezTo>
                      <a:pt x="2263" y="1500"/>
                      <a:pt x="2918" y="1214"/>
                      <a:pt x="2953" y="917"/>
                    </a:cubicBezTo>
                    <a:cubicBezTo>
                      <a:pt x="2901" y="904"/>
                      <a:pt x="2845" y="898"/>
                      <a:pt x="2788" y="898"/>
                    </a:cubicBezTo>
                    <a:cubicBezTo>
                      <a:pt x="2432" y="898"/>
                      <a:pt x="2025" y="1119"/>
                      <a:pt x="2025" y="1119"/>
                    </a:cubicBezTo>
                    <a:cubicBezTo>
                      <a:pt x="2025" y="1119"/>
                      <a:pt x="2191" y="310"/>
                      <a:pt x="2001" y="83"/>
                    </a:cubicBezTo>
                    <a:cubicBezTo>
                      <a:pt x="1727" y="357"/>
                      <a:pt x="1620" y="833"/>
                      <a:pt x="1620" y="833"/>
                    </a:cubicBezTo>
                    <a:cubicBezTo>
                      <a:pt x="1620" y="833"/>
                      <a:pt x="1394" y="262"/>
                      <a:pt x="9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2" name="Google Shape;1182;p28"/>
            <p:cNvGrpSpPr/>
            <p:nvPr/>
          </p:nvGrpSpPr>
          <p:grpSpPr>
            <a:xfrm rot="359089">
              <a:off x="615107" y="933419"/>
              <a:ext cx="324212" cy="298865"/>
              <a:chOff x="148153" y="1127417"/>
              <a:chExt cx="475442" cy="438273"/>
            </a:xfrm>
          </p:grpSpPr>
          <p:sp>
            <p:nvSpPr>
              <p:cNvPr id="1183" name="Google Shape;1183;p28"/>
              <p:cNvSpPr/>
              <p:nvPr/>
            </p:nvSpPr>
            <p:spPr>
              <a:xfrm rot="-552789">
                <a:off x="175520" y="1158672"/>
                <a:ext cx="420707" cy="375762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190" extrusionOk="0">
                    <a:moveTo>
                      <a:pt x="4030" y="1"/>
                    </a:moveTo>
                    <a:cubicBezTo>
                      <a:pt x="3209" y="1"/>
                      <a:pt x="2383" y="280"/>
                      <a:pt x="1703" y="848"/>
                    </a:cubicBezTo>
                    <a:cubicBezTo>
                      <a:pt x="191" y="2134"/>
                      <a:pt x="1" y="4396"/>
                      <a:pt x="1287" y="5920"/>
                    </a:cubicBezTo>
                    <a:cubicBezTo>
                      <a:pt x="1999" y="6758"/>
                      <a:pt x="3011" y="7190"/>
                      <a:pt x="4030" y="7190"/>
                    </a:cubicBezTo>
                    <a:cubicBezTo>
                      <a:pt x="4849" y="7190"/>
                      <a:pt x="5672" y="6910"/>
                      <a:pt x="6347" y="6337"/>
                    </a:cubicBezTo>
                    <a:cubicBezTo>
                      <a:pt x="7859" y="5051"/>
                      <a:pt x="8049" y="2789"/>
                      <a:pt x="6775" y="1277"/>
                    </a:cubicBezTo>
                    <a:cubicBezTo>
                      <a:pt x="6063" y="432"/>
                      <a:pt x="5050" y="1"/>
                      <a:pt x="4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8"/>
              <p:cNvSpPr/>
              <p:nvPr/>
            </p:nvSpPr>
            <p:spPr>
              <a:xfrm rot="-552789">
                <a:off x="334977" y="1205760"/>
                <a:ext cx="157464" cy="15438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54" extrusionOk="0">
                    <a:moveTo>
                      <a:pt x="869" y="1"/>
                    </a:moveTo>
                    <a:cubicBezTo>
                      <a:pt x="869" y="239"/>
                      <a:pt x="1131" y="1025"/>
                      <a:pt x="1131" y="1025"/>
                    </a:cubicBezTo>
                    <a:cubicBezTo>
                      <a:pt x="1131" y="1025"/>
                      <a:pt x="944" y="898"/>
                      <a:pt x="562" y="898"/>
                    </a:cubicBezTo>
                    <a:cubicBezTo>
                      <a:pt x="407" y="898"/>
                      <a:pt x="220" y="919"/>
                      <a:pt x="0" y="977"/>
                    </a:cubicBezTo>
                    <a:cubicBezTo>
                      <a:pt x="226" y="1227"/>
                      <a:pt x="1036" y="1382"/>
                      <a:pt x="1036" y="1382"/>
                    </a:cubicBezTo>
                    <a:cubicBezTo>
                      <a:pt x="1036" y="1382"/>
                      <a:pt x="334" y="1656"/>
                      <a:pt x="298" y="2013"/>
                    </a:cubicBezTo>
                    <a:cubicBezTo>
                      <a:pt x="726" y="1965"/>
                      <a:pt x="1226" y="1703"/>
                      <a:pt x="1227" y="1703"/>
                    </a:cubicBezTo>
                    <a:lnTo>
                      <a:pt x="1227" y="1703"/>
                    </a:lnTo>
                    <a:cubicBezTo>
                      <a:pt x="1226" y="1703"/>
                      <a:pt x="965" y="2251"/>
                      <a:pt x="1012" y="2846"/>
                    </a:cubicBezTo>
                    <a:cubicBezTo>
                      <a:pt x="1143" y="2739"/>
                      <a:pt x="1608" y="1906"/>
                      <a:pt x="1608" y="1906"/>
                    </a:cubicBezTo>
                    <a:cubicBezTo>
                      <a:pt x="1608" y="1906"/>
                      <a:pt x="1762" y="2584"/>
                      <a:pt x="2036" y="2954"/>
                    </a:cubicBezTo>
                    <a:cubicBezTo>
                      <a:pt x="2155" y="2763"/>
                      <a:pt x="2012" y="1835"/>
                      <a:pt x="2012" y="1834"/>
                    </a:cubicBezTo>
                    <a:lnTo>
                      <a:pt x="2012" y="1834"/>
                    </a:lnTo>
                    <a:cubicBezTo>
                      <a:pt x="2239" y="2096"/>
                      <a:pt x="3012" y="2120"/>
                      <a:pt x="3012" y="2120"/>
                    </a:cubicBezTo>
                    <a:cubicBezTo>
                      <a:pt x="2941" y="1977"/>
                      <a:pt x="2155" y="1430"/>
                      <a:pt x="2155" y="1430"/>
                    </a:cubicBezTo>
                    <a:cubicBezTo>
                      <a:pt x="2155" y="1430"/>
                      <a:pt x="2774" y="1156"/>
                      <a:pt x="2810" y="882"/>
                    </a:cubicBezTo>
                    <a:cubicBezTo>
                      <a:pt x="2759" y="868"/>
                      <a:pt x="2705" y="862"/>
                      <a:pt x="2649" y="862"/>
                    </a:cubicBezTo>
                    <a:cubicBezTo>
                      <a:pt x="2314" y="862"/>
                      <a:pt x="1929" y="1072"/>
                      <a:pt x="1929" y="1072"/>
                    </a:cubicBezTo>
                    <a:cubicBezTo>
                      <a:pt x="1929" y="1072"/>
                      <a:pt x="2084" y="298"/>
                      <a:pt x="1905" y="84"/>
                    </a:cubicBezTo>
                    <a:cubicBezTo>
                      <a:pt x="1643" y="346"/>
                      <a:pt x="1536" y="798"/>
                      <a:pt x="1536" y="798"/>
                    </a:cubicBezTo>
                    <a:cubicBezTo>
                      <a:pt x="1536" y="798"/>
                      <a:pt x="1322" y="263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5" name="Google Shape;1185;p28"/>
          <p:cNvGrpSpPr/>
          <p:nvPr/>
        </p:nvGrpSpPr>
        <p:grpSpPr>
          <a:xfrm flipH="1">
            <a:off x="7755933" y="-230757"/>
            <a:ext cx="1880771" cy="2732073"/>
            <a:chOff x="-450080" y="-244032"/>
            <a:chExt cx="1880771" cy="2732073"/>
          </a:xfrm>
        </p:grpSpPr>
        <p:grpSp>
          <p:nvGrpSpPr>
            <p:cNvPr id="1186" name="Google Shape;1186;p28"/>
            <p:cNvGrpSpPr/>
            <p:nvPr/>
          </p:nvGrpSpPr>
          <p:grpSpPr>
            <a:xfrm rot="359227">
              <a:off x="-320100" y="-166531"/>
              <a:ext cx="1620811" cy="2577071"/>
              <a:chOff x="-135449" y="-176118"/>
              <a:chExt cx="1620885" cy="2577189"/>
            </a:xfrm>
          </p:grpSpPr>
          <p:sp>
            <p:nvSpPr>
              <p:cNvPr id="1187" name="Google Shape;1187;p28"/>
              <p:cNvSpPr/>
              <p:nvPr/>
            </p:nvSpPr>
            <p:spPr>
              <a:xfrm rot="-552789">
                <a:off x="798671" y="1498744"/>
                <a:ext cx="340380" cy="288641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5523" extrusionOk="0">
                    <a:moveTo>
                      <a:pt x="30" y="1"/>
                    </a:moveTo>
                    <a:cubicBezTo>
                      <a:pt x="24" y="1"/>
                      <a:pt x="18" y="4"/>
                      <a:pt x="12" y="10"/>
                    </a:cubicBezTo>
                    <a:cubicBezTo>
                      <a:pt x="0" y="10"/>
                      <a:pt x="0" y="22"/>
                      <a:pt x="12" y="34"/>
                    </a:cubicBezTo>
                    <a:cubicBezTo>
                      <a:pt x="524" y="677"/>
                      <a:pt x="1072" y="1284"/>
                      <a:pt x="1643" y="1879"/>
                    </a:cubicBezTo>
                    <a:cubicBezTo>
                      <a:pt x="2203" y="2463"/>
                      <a:pt x="2798" y="3034"/>
                      <a:pt x="3417" y="3558"/>
                    </a:cubicBezTo>
                    <a:cubicBezTo>
                      <a:pt x="4036" y="4094"/>
                      <a:pt x="4703" y="4594"/>
                      <a:pt x="5406" y="4999"/>
                    </a:cubicBezTo>
                    <a:cubicBezTo>
                      <a:pt x="5763" y="5201"/>
                      <a:pt x="6132" y="5380"/>
                      <a:pt x="6513" y="5522"/>
                    </a:cubicBezTo>
                    <a:cubicBezTo>
                      <a:pt x="6132" y="5380"/>
                      <a:pt x="5763" y="5189"/>
                      <a:pt x="5417" y="4987"/>
                    </a:cubicBezTo>
                    <a:cubicBezTo>
                      <a:pt x="4703" y="4582"/>
                      <a:pt x="4060" y="4082"/>
                      <a:pt x="3429" y="3546"/>
                    </a:cubicBezTo>
                    <a:cubicBezTo>
                      <a:pt x="2810" y="3010"/>
                      <a:pt x="2227" y="2451"/>
                      <a:pt x="1667" y="1855"/>
                    </a:cubicBezTo>
                    <a:cubicBezTo>
                      <a:pt x="1095" y="1260"/>
                      <a:pt x="560" y="653"/>
                      <a:pt x="48" y="10"/>
                    </a:cubicBezTo>
                    <a:cubicBezTo>
                      <a:pt x="42" y="4"/>
                      <a:pt x="36" y="1"/>
                      <a:pt x="30" y="1"/>
                    </a:cubicBezTo>
                    <a:close/>
                  </a:path>
                </a:pathLst>
              </a:custGeom>
              <a:solidFill>
                <a:srgbClr val="006878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8"/>
              <p:cNvSpPr/>
              <p:nvPr/>
            </p:nvSpPr>
            <p:spPr>
              <a:xfrm rot="-552789">
                <a:off x="489753" y="1009579"/>
                <a:ext cx="403878" cy="181087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3465" extrusionOk="0">
                    <a:moveTo>
                      <a:pt x="4108" y="0"/>
                    </a:moveTo>
                    <a:lnTo>
                      <a:pt x="4096" y="12"/>
                    </a:lnTo>
                    <a:cubicBezTo>
                      <a:pt x="3822" y="369"/>
                      <a:pt x="3524" y="703"/>
                      <a:pt x="3203" y="1024"/>
                    </a:cubicBezTo>
                    <a:cubicBezTo>
                      <a:pt x="2881" y="1334"/>
                      <a:pt x="2548" y="1631"/>
                      <a:pt x="2203" y="1917"/>
                    </a:cubicBezTo>
                    <a:cubicBezTo>
                      <a:pt x="1845" y="2203"/>
                      <a:pt x="1488" y="2477"/>
                      <a:pt x="1119" y="2727"/>
                    </a:cubicBezTo>
                    <a:cubicBezTo>
                      <a:pt x="750" y="2989"/>
                      <a:pt x="381" y="3239"/>
                      <a:pt x="0" y="3465"/>
                    </a:cubicBezTo>
                    <a:cubicBezTo>
                      <a:pt x="774" y="3024"/>
                      <a:pt x="1524" y="2512"/>
                      <a:pt x="2215" y="1941"/>
                    </a:cubicBezTo>
                    <a:cubicBezTo>
                      <a:pt x="2572" y="1667"/>
                      <a:pt x="2905" y="1370"/>
                      <a:pt x="3227" y="1060"/>
                    </a:cubicBezTo>
                    <a:cubicBezTo>
                      <a:pt x="3542" y="744"/>
                      <a:pt x="3847" y="417"/>
                      <a:pt x="4117" y="67"/>
                    </a:cubicBezTo>
                    <a:lnTo>
                      <a:pt x="4117" y="67"/>
                    </a:lnTo>
                    <a:cubicBezTo>
                      <a:pt x="4240" y="180"/>
                      <a:pt x="4353" y="292"/>
                      <a:pt x="4477" y="393"/>
                    </a:cubicBezTo>
                    <a:cubicBezTo>
                      <a:pt x="4608" y="500"/>
                      <a:pt x="4727" y="619"/>
                      <a:pt x="4870" y="715"/>
                    </a:cubicBezTo>
                    <a:cubicBezTo>
                      <a:pt x="5144" y="929"/>
                      <a:pt x="5441" y="1096"/>
                      <a:pt x="5751" y="1262"/>
                    </a:cubicBezTo>
                    <a:cubicBezTo>
                      <a:pt x="6060" y="1405"/>
                      <a:pt x="6382" y="1536"/>
                      <a:pt x="6715" y="1620"/>
                    </a:cubicBezTo>
                    <a:cubicBezTo>
                      <a:pt x="7049" y="1703"/>
                      <a:pt x="7382" y="1762"/>
                      <a:pt x="7727" y="1762"/>
                    </a:cubicBezTo>
                    <a:cubicBezTo>
                      <a:pt x="7382" y="1762"/>
                      <a:pt x="7049" y="1691"/>
                      <a:pt x="6715" y="1608"/>
                    </a:cubicBezTo>
                    <a:cubicBezTo>
                      <a:pt x="6394" y="1512"/>
                      <a:pt x="6072" y="1381"/>
                      <a:pt x="5763" y="1239"/>
                    </a:cubicBezTo>
                    <a:cubicBezTo>
                      <a:pt x="5465" y="1072"/>
                      <a:pt x="5167" y="893"/>
                      <a:pt x="4893" y="691"/>
                    </a:cubicBezTo>
                    <a:cubicBezTo>
                      <a:pt x="4751" y="596"/>
                      <a:pt x="4632" y="477"/>
                      <a:pt x="4501" y="369"/>
                    </a:cubicBezTo>
                    <a:cubicBezTo>
                      <a:pt x="4370" y="250"/>
                      <a:pt x="4251" y="131"/>
                      <a:pt x="4131" y="12"/>
                    </a:cubicBezTo>
                    <a:lnTo>
                      <a:pt x="41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8"/>
              <p:cNvSpPr/>
              <p:nvPr/>
            </p:nvSpPr>
            <p:spPr>
              <a:xfrm rot="-552789">
                <a:off x="32211" y="-61365"/>
                <a:ext cx="1056000" cy="2179417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41702" extrusionOk="0">
                    <a:moveTo>
                      <a:pt x="1502" y="1"/>
                    </a:moveTo>
                    <a:cubicBezTo>
                      <a:pt x="998" y="1"/>
                      <a:pt x="493" y="54"/>
                      <a:pt x="1" y="160"/>
                    </a:cubicBezTo>
                    <a:cubicBezTo>
                      <a:pt x="472" y="64"/>
                      <a:pt x="956" y="16"/>
                      <a:pt x="1440" y="16"/>
                    </a:cubicBezTo>
                    <a:cubicBezTo>
                      <a:pt x="2031" y="16"/>
                      <a:pt x="2622" y="88"/>
                      <a:pt x="3192" y="232"/>
                    </a:cubicBezTo>
                    <a:cubicBezTo>
                      <a:pt x="3323" y="256"/>
                      <a:pt x="3454" y="303"/>
                      <a:pt x="3573" y="339"/>
                    </a:cubicBezTo>
                    <a:lnTo>
                      <a:pt x="3966" y="458"/>
                    </a:lnTo>
                    <a:lnTo>
                      <a:pt x="4335" y="625"/>
                    </a:lnTo>
                    <a:cubicBezTo>
                      <a:pt x="4454" y="672"/>
                      <a:pt x="4573" y="720"/>
                      <a:pt x="4692" y="791"/>
                    </a:cubicBezTo>
                    <a:lnTo>
                      <a:pt x="5049" y="970"/>
                    </a:lnTo>
                    <a:cubicBezTo>
                      <a:pt x="5168" y="1030"/>
                      <a:pt x="5287" y="1113"/>
                      <a:pt x="5394" y="1184"/>
                    </a:cubicBezTo>
                    <a:cubicBezTo>
                      <a:pt x="5514" y="1256"/>
                      <a:pt x="5633" y="1315"/>
                      <a:pt x="5740" y="1399"/>
                    </a:cubicBezTo>
                    <a:lnTo>
                      <a:pt x="6061" y="1625"/>
                    </a:lnTo>
                    <a:cubicBezTo>
                      <a:pt x="6930" y="2268"/>
                      <a:pt x="7680" y="3042"/>
                      <a:pt x="8335" y="3887"/>
                    </a:cubicBezTo>
                    <a:cubicBezTo>
                      <a:pt x="8669" y="4316"/>
                      <a:pt x="8966" y="4756"/>
                      <a:pt x="9264" y="5209"/>
                    </a:cubicBezTo>
                    <a:cubicBezTo>
                      <a:pt x="9550" y="5661"/>
                      <a:pt x="9836" y="6114"/>
                      <a:pt x="10097" y="6590"/>
                    </a:cubicBezTo>
                    <a:cubicBezTo>
                      <a:pt x="10645" y="7507"/>
                      <a:pt x="11121" y="8483"/>
                      <a:pt x="11502" y="9483"/>
                    </a:cubicBezTo>
                    <a:cubicBezTo>
                      <a:pt x="11871" y="10483"/>
                      <a:pt x="12157" y="11531"/>
                      <a:pt x="12312" y="12591"/>
                    </a:cubicBezTo>
                    <a:lnTo>
                      <a:pt x="12360" y="12983"/>
                    </a:lnTo>
                    <a:cubicBezTo>
                      <a:pt x="12383" y="13126"/>
                      <a:pt x="12383" y="13257"/>
                      <a:pt x="12407" y="13388"/>
                    </a:cubicBezTo>
                    <a:cubicBezTo>
                      <a:pt x="12431" y="13650"/>
                      <a:pt x="12455" y="13924"/>
                      <a:pt x="12467" y="14186"/>
                    </a:cubicBezTo>
                    <a:cubicBezTo>
                      <a:pt x="12503" y="14722"/>
                      <a:pt x="12526" y="15258"/>
                      <a:pt x="12550" y="15793"/>
                    </a:cubicBezTo>
                    <a:cubicBezTo>
                      <a:pt x="12586" y="16877"/>
                      <a:pt x="12598" y="17948"/>
                      <a:pt x="12598" y="19020"/>
                    </a:cubicBezTo>
                    <a:cubicBezTo>
                      <a:pt x="12586" y="21175"/>
                      <a:pt x="12503" y="23318"/>
                      <a:pt x="12479" y="25473"/>
                    </a:cubicBezTo>
                    <a:cubicBezTo>
                      <a:pt x="12455" y="27616"/>
                      <a:pt x="12431" y="29783"/>
                      <a:pt x="12764" y="31914"/>
                    </a:cubicBezTo>
                    <a:cubicBezTo>
                      <a:pt x="12919" y="32974"/>
                      <a:pt x="13193" y="34022"/>
                      <a:pt x="13562" y="35034"/>
                    </a:cubicBezTo>
                    <a:cubicBezTo>
                      <a:pt x="13943" y="36046"/>
                      <a:pt x="14408" y="37022"/>
                      <a:pt x="15062" y="37879"/>
                    </a:cubicBezTo>
                    <a:cubicBezTo>
                      <a:pt x="15396" y="38308"/>
                      <a:pt x="15753" y="38713"/>
                      <a:pt x="16158" y="39070"/>
                    </a:cubicBezTo>
                    <a:cubicBezTo>
                      <a:pt x="16563" y="39427"/>
                      <a:pt x="16991" y="39749"/>
                      <a:pt x="17432" y="40058"/>
                    </a:cubicBezTo>
                    <a:cubicBezTo>
                      <a:pt x="18325" y="40654"/>
                      <a:pt x="19277" y="41165"/>
                      <a:pt x="20206" y="41701"/>
                    </a:cubicBezTo>
                    <a:cubicBezTo>
                      <a:pt x="19277" y="41165"/>
                      <a:pt x="18337" y="40642"/>
                      <a:pt x="17444" y="40034"/>
                    </a:cubicBezTo>
                    <a:cubicBezTo>
                      <a:pt x="17003" y="39737"/>
                      <a:pt x="16574" y="39403"/>
                      <a:pt x="16182" y="39046"/>
                    </a:cubicBezTo>
                    <a:cubicBezTo>
                      <a:pt x="15777" y="38689"/>
                      <a:pt x="15420" y="38284"/>
                      <a:pt x="15098" y="37856"/>
                    </a:cubicBezTo>
                    <a:cubicBezTo>
                      <a:pt x="14443" y="36998"/>
                      <a:pt x="13979" y="36022"/>
                      <a:pt x="13610" y="35022"/>
                    </a:cubicBezTo>
                    <a:cubicBezTo>
                      <a:pt x="13241" y="34010"/>
                      <a:pt x="12979" y="32962"/>
                      <a:pt x="12824" y="31902"/>
                    </a:cubicBezTo>
                    <a:cubicBezTo>
                      <a:pt x="12491" y="29771"/>
                      <a:pt x="12526" y="27616"/>
                      <a:pt x="12550" y="25473"/>
                    </a:cubicBezTo>
                    <a:cubicBezTo>
                      <a:pt x="12586" y="23318"/>
                      <a:pt x="12669" y="21175"/>
                      <a:pt x="12681" y="19020"/>
                    </a:cubicBezTo>
                    <a:cubicBezTo>
                      <a:pt x="12693" y="17948"/>
                      <a:pt x="12681" y="16865"/>
                      <a:pt x="12633" y="15793"/>
                    </a:cubicBezTo>
                    <a:cubicBezTo>
                      <a:pt x="12622" y="15258"/>
                      <a:pt x="12586" y="14722"/>
                      <a:pt x="12550" y="14186"/>
                    </a:cubicBezTo>
                    <a:cubicBezTo>
                      <a:pt x="12526" y="13912"/>
                      <a:pt x="12514" y="13650"/>
                      <a:pt x="12479" y="13376"/>
                    </a:cubicBezTo>
                    <a:cubicBezTo>
                      <a:pt x="12467" y="13245"/>
                      <a:pt x="12455" y="13114"/>
                      <a:pt x="12443" y="12972"/>
                    </a:cubicBezTo>
                    <a:lnTo>
                      <a:pt x="12383" y="12579"/>
                    </a:lnTo>
                    <a:cubicBezTo>
                      <a:pt x="12229" y="11507"/>
                      <a:pt x="11943" y="10459"/>
                      <a:pt x="11562" y="9459"/>
                    </a:cubicBezTo>
                    <a:cubicBezTo>
                      <a:pt x="11181" y="8447"/>
                      <a:pt x="10705" y="7483"/>
                      <a:pt x="10157" y="6554"/>
                    </a:cubicBezTo>
                    <a:cubicBezTo>
                      <a:pt x="9883" y="6090"/>
                      <a:pt x="9597" y="5637"/>
                      <a:pt x="9312" y="5185"/>
                    </a:cubicBezTo>
                    <a:cubicBezTo>
                      <a:pt x="9014" y="4732"/>
                      <a:pt x="8716" y="4280"/>
                      <a:pt x="8383" y="3863"/>
                    </a:cubicBezTo>
                    <a:cubicBezTo>
                      <a:pt x="7716" y="3006"/>
                      <a:pt x="6966" y="2220"/>
                      <a:pt x="6097" y="1589"/>
                    </a:cubicBezTo>
                    <a:lnTo>
                      <a:pt x="5764" y="1363"/>
                    </a:lnTo>
                    <a:cubicBezTo>
                      <a:pt x="5656" y="1280"/>
                      <a:pt x="5537" y="1220"/>
                      <a:pt x="5418" y="1149"/>
                    </a:cubicBezTo>
                    <a:cubicBezTo>
                      <a:pt x="5299" y="1077"/>
                      <a:pt x="5192" y="994"/>
                      <a:pt x="5073" y="934"/>
                    </a:cubicBezTo>
                    <a:lnTo>
                      <a:pt x="4716" y="756"/>
                    </a:lnTo>
                    <a:cubicBezTo>
                      <a:pt x="4597" y="696"/>
                      <a:pt x="4466" y="637"/>
                      <a:pt x="4347" y="589"/>
                    </a:cubicBezTo>
                    <a:lnTo>
                      <a:pt x="3966" y="434"/>
                    </a:lnTo>
                    <a:lnTo>
                      <a:pt x="3585" y="315"/>
                    </a:lnTo>
                    <a:cubicBezTo>
                      <a:pt x="3454" y="280"/>
                      <a:pt x="3335" y="232"/>
                      <a:pt x="3192" y="208"/>
                    </a:cubicBezTo>
                    <a:cubicBezTo>
                      <a:pt x="2642" y="69"/>
                      <a:pt x="2073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8"/>
              <p:cNvSpPr/>
              <p:nvPr/>
            </p:nvSpPr>
            <p:spPr>
              <a:xfrm rot="-552789">
                <a:off x="1107678" y="1613200"/>
                <a:ext cx="354700" cy="31660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058" extrusionOk="0">
                    <a:moveTo>
                      <a:pt x="3392" y="0"/>
                    </a:moveTo>
                    <a:cubicBezTo>
                      <a:pt x="2701" y="0"/>
                      <a:pt x="2007" y="235"/>
                      <a:pt x="1441" y="717"/>
                    </a:cubicBezTo>
                    <a:cubicBezTo>
                      <a:pt x="167" y="1800"/>
                      <a:pt x="0" y="3705"/>
                      <a:pt x="1084" y="4991"/>
                    </a:cubicBezTo>
                    <a:cubicBezTo>
                      <a:pt x="1683" y="5695"/>
                      <a:pt x="2537" y="6058"/>
                      <a:pt x="3396" y="6058"/>
                    </a:cubicBezTo>
                    <a:cubicBezTo>
                      <a:pt x="4090" y="6058"/>
                      <a:pt x="4788" y="5821"/>
                      <a:pt x="5358" y="5336"/>
                    </a:cubicBezTo>
                    <a:cubicBezTo>
                      <a:pt x="6632" y="4265"/>
                      <a:pt x="6787" y="2348"/>
                      <a:pt x="5715" y="1074"/>
                    </a:cubicBezTo>
                    <a:cubicBezTo>
                      <a:pt x="5114" y="366"/>
                      <a:pt x="4255" y="0"/>
                      <a:pt x="3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8"/>
              <p:cNvSpPr/>
              <p:nvPr/>
            </p:nvSpPr>
            <p:spPr>
              <a:xfrm>
                <a:off x="1139641" y="1741127"/>
                <a:ext cx="132590" cy="129506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478" extrusionOk="0">
                    <a:moveTo>
                      <a:pt x="727" y="1"/>
                    </a:moveTo>
                    <a:cubicBezTo>
                      <a:pt x="727" y="203"/>
                      <a:pt x="953" y="858"/>
                      <a:pt x="953" y="858"/>
                    </a:cubicBezTo>
                    <a:cubicBezTo>
                      <a:pt x="953" y="858"/>
                      <a:pt x="792" y="756"/>
                      <a:pt x="474" y="756"/>
                    </a:cubicBezTo>
                    <a:cubicBezTo>
                      <a:pt x="342" y="756"/>
                      <a:pt x="185" y="774"/>
                      <a:pt x="1" y="822"/>
                    </a:cubicBezTo>
                    <a:cubicBezTo>
                      <a:pt x="179" y="1036"/>
                      <a:pt x="870" y="1167"/>
                      <a:pt x="870" y="1167"/>
                    </a:cubicBezTo>
                    <a:cubicBezTo>
                      <a:pt x="870" y="1167"/>
                      <a:pt x="275" y="1394"/>
                      <a:pt x="251" y="1691"/>
                    </a:cubicBezTo>
                    <a:cubicBezTo>
                      <a:pt x="608" y="1656"/>
                      <a:pt x="1024" y="1429"/>
                      <a:pt x="1025" y="1429"/>
                    </a:cubicBezTo>
                    <a:lnTo>
                      <a:pt x="1025" y="1429"/>
                    </a:lnTo>
                    <a:cubicBezTo>
                      <a:pt x="1025" y="1429"/>
                      <a:pt x="810" y="1894"/>
                      <a:pt x="846" y="2406"/>
                    </a:cubicBezTo>
                    <a:cubicBezTo>
                      <a:pt x="953" y="2310"/>
                      <a:pt x="1346" y="1596"/>
                      <a:pt x="1346" y="1596"/>
                    </a:cubicBezTo>
                    <a:cubicBezTo>
                      <a:pt x="1346" y="1596"/>
                      <a:pt x="1477" y="2168"/>
                      <a:pt x="1715" y="2477"/>
                    </a:cubicBezTo>
                    <a:cubicBezTo>
                      <a:pt x="1810" y="2322"/>
                      <a:pt x="1691" y="1549"/>
                      <a:pt x="1691" y="1548"/>
                    </a:cubicBezTo>
                    <a:lnTo>
                      <a:pt x="1691" y="1548"/>
                    </a:lnTo>
                    <a:cubicBezTo>
                      <a:pt x="1882" y="1763"/>
                      <a:pt x="2537" y="1787"/>
                      <a:pt x="2537" y="1787"/>
                    </a:cubicBezTo>
                    <a:cubicBezTo>
                      <a:pt x="2477" y="1668"/>
                      <a:pt x="1810" y="1203"/>
                      <a:pt x="1810" y="1203"/>
                    </a:cubicBezTo>
                    <a:cubicBezTo>
                      <a:pt x="1810" y="1203"/>
                      <a:pt x="2334" y="977"/>
                      <a:pt x="2370" y="739"/>
                    </a:cubicBezTo>
                    <a:cubicBezTo>
                      <a:pt x="2326" y="727"/>
                      <a:pt x="2279" y="722"/>
                      <a:pt x="2231" y="722"/>
                    </a:cubicBezTo>
                    <a:cubicBezTo>
                      <a:pt x="1944" y="722"/>
                      <a:pt x="1620" y="906"/>
                      <a:pt x="1620" y="906"/>
                    </a:cubicBezTo>
                    <a:cubicBezTo>
                      <a:pt x="1620" y="906"/>
                      <a:pt x="1751" y="251"/>
                      <a:pt x="1596" y="72"/>
                    </a:cubicBezTo>
                    <a:cubicBezTo>
                      <a:pt x="1382" y="286"/>
                      <a:pt x="1298" y="667"/>
                      <a:pt x="1298" y="667"/>
                    </a:cubicBezTo>
                    <a:cubicBezTo>
                      <a:pt x="1298" y="667"/>
                      <a:pt x="1108" y="215"/>
                      <a:pt x="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8"/>
              <p:cNvSpPr/>
              <p:nvPr/>
            </p:nvSpPr>
            <p:spPr>
              <a:xfrm rot="-552789">
                <a:off x="175520" y="1158672"/>
                <a:ext cx="420707" cy="375762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190" extrusionOk="0">
                    <a:moveTo>
                      <a:pt x="4030" y="1"/>
                    </a:moveTo>
                    <a:cubicBezTo>
                      <a:pt x="3209" y="1"/>
                      <a:pt x="2383" y="280"/>
                      <a:pt x="1703" y="848"/>
                    </a:cubicBezTo>
                    <a:cubicBezTo>
                      <a:pt x="191" y="2134"/>
                      <a:pt x="1" y="4396"/>
                      <a:pt x="1287" y="5920"/>
                    </a:cubicBezTo>
                    <a:cubicBezTo>
                      <a:pt x="1999" y="6758"/>
                      <a:pt x="3011" y="7190"/>
                      <a:pt x="4030" y="7190"/>
                    </a:cubicBezTo>
                    <a:cubicBezTo>
                      <a:pt x="4849" y="7190"/>
                      <a:pt x="5672" y="6910"/>
                      <a:pt x="6347" y="6337"/>
                    </a:cubicBezTo>
                    <a:cubicBezTo>
                      <a:pt x="7859" y="5051"/>
                      <a:pt x="8049" y="2789"/>
                      <a:pt x="6775" y="1277"/>
                    </a:cubicBezTo>
                    <a:cubicBezTo>
                      <a:pt x="6063" y="432"/>
                      <a:pt x="5050" y="1"/>
                      <a:pt x="4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8"/>
              <p:cNvSpPr/>
              <p:nvPr/>
            </p:nvSpPr>
            <p:spPr>
              <a:xfrm rot="-552789">
                <a:off x="334977" y="1205760"/>
                <a:ext cx="157464" cy="15438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54" extrusionOk="0">
                    <a:moveTo>
                      <a:pt x="869" y="1"/>
                    </a:moveTo>
                    <a:cubicBezTo>
                      <a:pt x="869" y="239"/>
                      <a:pt x="1131" y="1025"/>
                      <a:pt x="1131" y="1025"/>
                    </a:cubicBezTo>
                    <a:cubicBezTo>
                      <a:pt x="1131" y="1025"/>
                      <a:pt x="944" y="898"/>
                      <a:pt x="562" y="898"/>
                    </a:cubicBezTo>
                    <a:cubicBezTo>
                      <a:pt x="407" y="898"/>
                      <a:pt x="220" y="919"/>
                      <a:pt x="0" y="977"/>
                    </a:cubicBezTo>
                    <a:cubicBezTo>
                      <a:pt x="226" y="1227"/>
                      <a:pt x="1036" y="1382"/>
                      <a:pt x="1036" y="1382"/>
                    </a:cubicBezTo>
                    <a:cubicBezTo>
                      <a:pt x="1036" y="1382"/>
                      <a:pt x="334" y="1656"/>
                      <a:pt x="298" y="2013"/>
                    </a:cubicBezTo>
                    <a:cubicBezTo>
                      <a:pt x="726" y="1965"/>
                      <a:pt x="1226" y="1703"/>
                      <a:pt x="1227" y="1703"/>
                    </a:cubicBezTo>
                    <a:lnTo>
                      <a:pt x="1227" y="1703"/>
                    </a:lnTo>
                    <a:cubicBezTo>
                      <a:pt x="1226" y="1703"/>
                      <a:pt x="965" y="2251"/>
                      <a:pt x="1012" y="2846"/>
                    </a:cubicBezTo>
                    <a:cubicBezTo>
                      <a:pt x="1143" y="2739"/>
                      <a:pt x="1608" y="1906"/>
                      <a:pt x="1608" y="1906"/>
                    </a:cubicBezTo>
                    <a:cubicBezTo>
                      <a:pt x="1608" y="1906"/>
                      <a:pt x="1762" y="2584"/>
                      <a:pt x="2036" y="2954"/>
                    </a:cubicBezTo>
                    <a:cubicBezTo>
                      <a:pt x="2155" y="2763"/>
                      <a:pt x="2012" y="1835"/>
                      <a:pt x="2012" y="1834"/>
                    </a:cubicBezTo>
                    <a:lnTo>
                      <a:pt x="2012" y="1834"/>
                    </a:lnTo>
                    <a:cubicBezTo>
                      <a:pt x="2239" y="2096"/>
                      <a:pt x="3012" y="2120"/>
                      <a:pt x="3012" y="2120"/>
                    </a:cubicBezTo>
                    <a:cubicBezTo>
                      <a:pt x="2941" y="1977"/>
                      <a:pt x="2155" y="1430"/>
                      <a:pt x="2155" y="1430"/>
                    </a:cubicBezTo>
                    <a:cubicBezTo>
                      <a:pt x="2155" y="1430"/>
                      <a:pt x="2774" y="1156"/>
                      <a:pt x="2810" y="882"/>
                    </a:cubicBezTo>
                    <a:cubicBezTo>
                      <a:pt x="2759" y="868"/>
                      <a:pt x="2705" y="862"/>
                      <a:pt x="2649" y="862"/>
                    </a:cubicBezTo>
                    <a:cubicBezTo>
                      <a:pt x="2314" y="862"/>
                      <a:pt x="1929" y="1072"/>
                      <a:pt x="1929" y="1072"/>
                    </a:cubicBezTo>
                    <a:cubicBezTo>
                      <a:pt x="1929" y="1072"/>
                      <a:pt x="2084" y="298"/>
                      <a:pt x="1905" y="84"/>
                    </a:cubicBezTo>
                    <a:cubicBezTo>
                      <a:pt x="1643" y="346"/>
                      <a:pt x="1536" y="798"/>
                      <a:pt x="1536" y="798"/>
                    </a:cubicBezTo>
                    <a:cubicBezTo>
                      <a:pt x="1536" y="798"/>
                      <a:pt x="1322" y="263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8"/>
              <p:cNvSpPr/>
              <p:nvPr/>
            </p:nvSpPr>
            <p:spPr>
              <a:xfrm rot="-552789">
                <a:off x="611945" y="434085"/>
                <a:ext cx="599860" cy="367034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7023" extrusionOk="0">
                    <a:moveTo>
                      <a:pt x="2641" y="1"/>
                    </a:moveTo>
                    <a:cubicBezTo>
                      <a:pt x="1734" y="1"/>
                      <a:pt x="839" y="139"/>
                      <a:pt x="0" y="431"/>
                    </a:cubicBezTo>
                    <a:cubicBezTo>
                      <a:pt x="0" y="431"/>
                      <a:pt x="2529" y="7022"/>
                      <a:pt x="9066" y="7022"/>
                    </a:cubicBezTo>
                    <a:cubicBezTo>
                      <a:pt x="9816" y="7022"/>
                      <a:pt x="10620" y="6935"/>
                      <a:pt x="11478" y="6742"/>
                    </a:cubicBezTo>
                    <a:cubicBezTo>
                      <a:pt x="10809" y="2661"/>
                      <a:pt x="6613" y="1"/>
                      <a:pt x="2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8"/>
              <p:cNvSpPr/>
              <p:nvPr/>
            </p:nvSpPr>
            <p:spPr>
              <a:xfrm rot="-552789">
                <a:off x="449569" y="-137661"/>
                <a:ext cx="517130" cy="455879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8723" extrusionOk="0">
                    <a:moveTo>
                      <a:pt x="8587" y="1"/>
                    </a:moveTo>
                    <a:cubicBezTo>
                      <a:pt x="4095" y="1"/>
                      <a:pt x="77" y="4356"/>
                      <a:pt x="1" y="8722"/>
                    </a:cubicBezTo>
                    <a:cubicBezTo>
                      <a:pt x="1" y="8722"/>
                      <a:pt x="8776" y="8591"/>
                      <a:pt x="9895" y="126"/>
                    </a:cubicBezTo>
                    <a:cubicBezTo>
                      <a:pt x="9456" y="41"/>
                      <a:pt x="9019" y="1"/>
                      <a:pt x="8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8"/>
              <p:cNvSpPr/>
              <p:nvPr/>
            </p:nvSpPr>
            <p:spPr>
              <a:xfrm rot="-552789">
                <a:off x="-28411" y="321189"/>
                <a:ext cx="622280" cy="73239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4014" extrusionOk="0">
                    <a:moveTo>
                      <a:pt x="9990" y="0"/>
                    </a:moveTo>
                    <a:cubicBezTo>
                      <a:pt x="9989" y="0"/>
                      <a:pt x="0" y="3858"/>
                      <a:pt x="2322" y="14014"/>
                    </a:cubicBezTo>
                    <a:cubicBezTo>
                      <a:pt x="8430" y="12990"/>
                      <a:pt x="11907" y="5501"/>
                      <a:pt x="9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8"/>
              <p:cNvSpPr/>
              <p:nvPr/>
            </p:nvSpPr>
            <p:spPr>
              <a:xfrm rot="-552789">
                <a:off x="572372" y="1654378"/>
                <a:ext cx="303118" cy="727117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13913" extrusionOk="0">
                    <a:moveTo>
                      <a:pt x="4468" y="0"/>
                    </a:moveTo>
                    <a:cubicBezTo>
                      <a:pt x="3444" y="0"/>
                      <a:pt x="2081" y="400"/>
                      <a:pt x="1322" y="2280"/>
                    </a:cubicBezTo>
                    <a:cubicBezTo>
                      <a:pt x="1" y="5554"/>
                      <a:pt x="834" y="10805"/>
                      <a:pt x="48" y="13913"/>
                    </a:cubicBezTo>
                    <a:cubicBezTo>
                      <a:pt x="5740" y="9400"/>
                      <a:pt x="5799" y="220"/>
                      <a:pt x="5799" y="220"/>
                    </a:cubicBezTo>
                    <a:cubicBezTo>
                      <a:pt x="5799" y="220"/>
                      <a:pt x="5227" y="0"/>
                      <a:pt x="4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8"/>
              <p:cNvSpPr/>
              <p:nvPr/>
            </p:nvSpPr>
            <p:spPr>
              <a:xfrm rot="-552789">
                <a:off x="767075" y="1322551"/>
                <a:ext cx="664612" cy="26449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5061" extrusionOk="0">
                    <a:moveTo>
                      <a:pt x="3222" y="1"/>
                    </a:moveTo>
                    <a:cubicBezTo>
                      <a:pt x="1612" y="1"/>
                      <a:pt x="180" y="661"/>
                      <a:pt x="1" y="2435"/>
                    </a:cubicBezTo>
                    <a:cubicBezTo>
                      <a:pt x="1" y="2435"/>
                      <a:pt x="3502" y="5061"/>
                      <a:pt x="8184" y="5061"/>
                    </a:cubicBezTo>
                    <a:cubicBezTo>
                      <a:pt x="9607" y="5061"/>
                      <a:pt x="11140" y="4818"/>
                      <a:pt x="12716" y="4185"/>
                    </a:cubicBezTo>
                    <a:cubicBezTo>
                      <a:pt x="10788" y="3292"/>
                      <a:pt x="9145" y="2649"/>
                      <a:pt x="7061" y="1161"/>
                    </a:cubicBezTo>
                    <a:cubicBezTo>
                      <a:pt x="6096" y="481"/>
                      <a:pt x="4595" y="1"/>
                      <a:pt x="3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8"/>
              <p:cNvSpPr/>
              <p:nvPr/>
            </p:nvSpPr>
            <p:spPr>
              <a:xfrm rot="-552789">
                <a:off x="285790" y="-95696"/>
                <a:ext cx="441820" cy="39478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7554" extrusionOk="0">
                    <a:moveTo>
                      <a:pt x="4231" y="0"/>
                    </a:moveTo>
                    <a:cubicBezTo>
                      <a:pt x="3368" y="0"/>
                      <a:pt x="2499" y="295"/>
                      <a:pt x="1786" y="895"/>
                    </a:cubicBezTo>
                    <a:cubicBezTo>
                      <a:pt x="191" y="2241"/>
                      <a:pt x="0" y="4622"/>
                      <a:pt x="1346" y="6217"/>
                    </a:cubicBezTo>
                    <a:cubicBezTo>
                      <a:pt x="2090" y="7101"/>
                      <a:pt x="3152" y="7553"/>
                      <a:pt x="4223" y="7553"/>
                    </a:cubicBezTo>
                    <a:cubicBezTo>
                      <a:pt x="5086" y="7553"/>
                      <a:pt x="5955" y="7259"/>
                      <a:pt x="6668" y="6658"/>
                    </a:cubicBezTo>
                    <a:cubicBezTo>
                      <a:pt x="8263" y="5313"/>
                      <a:pt x="8454" y="2931"/>
                      <a:pt x="7108" y="1336"/>
                    </a:cubicBezTo>
                    <a:cubicBezTo>
                      <a:pt x="6364" y="453"/>
                      <a:pt x="5302" y="0"/>
                      <a:pt x="4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8"/>
              <p:cNvSpPr/>
              <p:nvPr/>
            </p:nvSpPr>
            <p:spPr>
              <a:xfrm rot="-552789">
                <a:off x="452849" y="-45686"/>
                <a:ext cx="165565" cy="161802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096" extrusionOk="0">
                    <a:moveTo>
                      <a:pt x="905" y="0"/>
                    </a:moveTo>
                    <a:cubicBezTo>
                      <a:pt x="917" y="250"/>
                      <a:pt x="1191" y="1072"/>
                      <a:pt x="1191" y="1072"/>
                    </a:cubicBezTo>
                    <a:cubicBezTo>
                      <a:pt x="1191" y="1072"/>
                      <a:pt x="987" y="935"/>
                      <a:pt x="573" y="935"/>
                    </a:cubicBezTo>
                    <a:cubicBezTo>
                      <a:pt x="414" y="935"/>
                      <a:pt x="223" y="956"/>
                      <a:pt x="1" y="1012"/>
                    </a:cubicBezTo>
                    <a:cubicBezTo>
                      <a:pt x="227" y="1286"/>
                      <a:pt x="1084" y="1453"/>
                      <a:pt x="1084" y="1453"/>
                    </a:cubicBezTo>
                    <a:cubicBezTo>
                      <a:pt x="1084" y="1453"/>
                      <a:pt x="358" y="1726"/>
                      <a:pt x="310" y="2107"/>
                    </a:cubicBezTo>
                    <a:cubicBezTo>
                      <a:pt x="763" y="2060"/>
                      <a:pt x="1286" y="1786"/>
                      <a:pt x="1286" y="1786"/>
                    </a:cubicBezTo>
                    <a:lnTo>
                      <a:pt x="1286" y="1786"/>
                    </a:lnTo>
                    <a:cubicBezTo>
                      <a:pt x="1286" y="1786"/>
                      <a:pt x="1013" y="2358"/>
                      <a:pt x="1060" y="2988"/>
                    </a:cubicBezTo>
                    <a:cubicBezTo>
                      <a:pt x="1203" y="2869"/>
                      <a:pt x="1691" y="1988"/>
                      <a:pt x="1691" y="1988"/>
                    </a:cubicBezTo>
                    <a:cubicBezTo>
                      <a:pt x="1691" y="1988"/>
                      <a:pt x="1846" y="2703"/>
                      <a:pt x="2132" y="3096"/>
                    </a:cubicBezTo>
                    <a:cubicBezTo>
                      <a:pt x="2275" y="2893"/>
                      <a:pt x="2120" y="1929"/>
                      <a:pt x="2120" y="1929"/>
                    </a:cubicBezTo>
                    <a:lnTo>
                      <a:pt x="2120" y="1929"/>
                    </a:lnTo>
                    <a:cubicBezTo>
                      <a:pt x="2346" y="2191"/>
                      <a:pt x="3168" y="2215"/>
                      <a:pt x="3168" y="2215"/>
                    </a:cubicBezTo>
                    <a:cubicBezTo>
                      <a:pt x="3096" y="2072"/>
                      <a:pt x="2263" y="1500"/>
                      <a:pt x="2263" y="1500"/>
                    </a:cubicBezTo>
                    <a:cubicBezTo>
                      <a:pt x="2263" y="1500"/>
                      <a:pt x="2918" y="1214"/>
                      <a:pt x="2953" y="917"/>
                    </a:cubicBezTo>
                    <a:cubicBezTo>
                      <a:pt x="2901" y="904"/>
                      <a:pt x="2845" y="898"/>
                      <a:pt x="2788" y="898"/>
                    </a:cubicBezTo>
                    <a:cubicBezTo>
                      <a:pt x="2432" y="898"/>
                      <a:pt x="2025" y="1119"/>
                      <a:pt x="2025" y="1119"/>
                    </a:cubicBezTo>
                    <a:cubicBezTo>
                      <a:pt x="2025" y="1119"/>
                      <a:pt x="2191" y="310"/>
                      <a:pt x="2001" y="83"/>
                    </a:cubicBezTo>
                    <a:cubicBezTo>
                      <a:pt x="1727" y="357"/>
                      <a:pt x="1620" y="833"/>
                      <a:pt x="1620" y="833"/>
                    </a:cubicBezTo>
                    <a:cubicBezTo>
                      <a:pt x="1620" y="833"/>
                      <a:pt x="1394" y="262"/>
                      <a:pt x="9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28"/>
            <p:cNvGrpSpPr/>
            <p:nvPr/>
          </p:nvGrpSpPr>
          <p:grpSpPr>
            <a:xfrm rot="359089">
              <a:off x="615107" y="933419"/>
              <a:ext cx="324212" cy="298865"/>
              <a:chOff x="148153" y="1127417"/>
              <a:chExt cx="475442" cy="438273"/>
            </a:xfrm>
          </p:grpSpPr>
          <p:sp>
            <p:nvSpPr>
              <p:cNvPr id="1202" name="Google Shape;1202;p28"/>
              <p:cNvSpPr/>
              <p:nvPr/>
            </p:nvSpPr>
            <p:spPr>
              <a:xfrm rot="-552789">
                <a:off x="175520" y="1158672"/>
                <a:ext cx="420707" cy="375762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190" extrusionOk="0">
                    <a:moveTo>
                      <a:pt x="4030" y="1"/>
                    </a:moveTo>
                    <a:cubicBezTo>
                      <a:pt x="3209" y="1"/>
                      <a:pt x="2383" y="280"/>
                      <a:pt x="1703" y="848"/>
                    </a:cubicBezTo>
                    <a:cubicBezTo>
                      <a:pt x="191" y="2134"/>
                      <a:pt x="1" y="4396"/>
                      <a:pt x="1287" y="5920"/>
                    </a:cubicBezTo>
                    <a:cubicBezTo>
                      <a:pt x="1999" y="6758"/>
                      <a:pt x="3011" y="7190"/>
                      <a:pt x="4030" y="7190"/>
                    </a:cubicBezTo>
                    <a:cubicBezTo>
                      <a:pt x="4849" y="7190"/>
                      <a:pt x="5672" y="6910"/>
                      <a:pt x="6347" y="6337"/>
                    </a:cubicBezTo>
                    <a:cubicBezTo>
                      <a:pt x="7859" y="5051"/>
                      <a:pt x="8049" y="2789"/>
                      <a:pt x="6775" y="1277"/>
                    </a:cubicBezTo>
                    <a:cubicBezTo>
                      <a:pt x="6063" y="432"/>
                      <a:pt x="5050" y="1"/>
                      <a:pt x="4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8"/>
              <p:cNvSpPr/>
              <p:nvPr/>
            </p:nvSpPr>
            <p:spPr>
              <a:xfrm rot="-552789">
                <a:off x="334977" y="1205760"/>
                <a:ext cx="157464" cy="15438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54" extrusionOk="0">
                    <a:moveTo>
                      <a:pt x="869" y="1"/>
                    </a:moveTo>
                    <a:cubicBezTo>
                      <a:pt x="869" y="239"/>
                      <a:pt x="1131" y="1025"/>
                      <a:pt x="1131" y="1025"/>
                    </a:cubicBezTo>
                    <a:cubicBezTo>
                      <a:pt x="1131" y="1025"/>
                      <a:pt x="944" y="898"/>
                      <a:pt x="562" y="898"/>
                    </a:cubicBezTo>
                    <a:cubicBezTo>
                      <a:pt x="407" y="898"/>
                      <a:pt x="220" y="919"/>
                      <a:pt x="0" y="977"/>
                    </a:cubicBezTo>
                    <a:cubicBezTo>
                      <a:pt x="226" y="1227"/>
                      <a:pt x="1036" y="1382"/>
                      <a:pt x="1036" y="1382"/>
                    </a:cubicBezTo>
                    <a:cubicBezTo>
                      <a:pt x="1036" y="1382"/>
                      <a:pt x="334" y="1656"/>
                      <a:pt x="298" y="2013"/>
                    </a:cubicBezTo>
                    <a:cubicBezTo>
                      <a:pt x="726" y="1965"/>
                      <a:pt x="1226" y="1703"/>
                      <a:pt x="1227" y="1703"/>
                    </a:cubicBezTo>
                    <a:lnTo>
                      <a:pt x="1227" y="1703"/>
                    </a:lnTo>
                    <a:cubicBezTo>
                      <a:pt x="1226" y="1703"/>
                      <a:pt x="965" y="2251"/>
                      <a:pt x="1012" y="2846"/>
                    </a:cubicBezTo>
                    <a:cubicBezTo>
                      <a:pt x="1143" y="2739"/>
                      <a:pt x="1608" y="1906"/>
                      <a:pt x="1608" y="1906"/>
                    </a:cubicBezTo>
                    <a:cubicBezTo>
                      <a:pt x="1608" y="1906"/>
                      <a:pt x="1762" y="2584"/>
                      <a:pt x="2036" y="2954"/>
                    </a:cubicBezTo>
                    <a:cubicBezTo>
                      <a:pt x="2155" y="2763"/>
                      <a:pt x="2012" y="1835"/>
                      <a:pt x="2012" y="1834"/>
                    </a:cubicBezTo>
                    <a:lnTo>
                      <a:pt x="2012" y="1834"/>
                    </a:lnTo>
                    <a:cubicBezTo>
                      <a:pt x="2239" y="2096"/>
                      <a:pt x="3012" y="2120"/>
                      <a:pt x="3012" y="2120"/>
                    </a:cubicBezTo>
                    <a:cubicBezTo>
                      <a:pt x="2941" y="1977"/>
                      <a:pt x="2155" y="1430"/>
                      <a:pt x="2155" y="1430"/>
                    </a:cubicBezTo>
                    <a:cubicBezTo>
                      <a:pt x="2155" y="1430"/>
                      <a:pt x="2774" y="1156"/>
                      <a:pt x="2810" y="882"/>
                    </a:cubicBezTo>
                    <a:cubicBezTo>
                      <a:pt x="2759" y="868"/>
                      <a:pt x="2705" y="862"/>
                      <a:pt x="2649" y="862"/>
                    </a:cubicBezTo>
                    <a:cubicBezTo>
                      <a:pt x="2314" y="862"/>
                      <a:pt x="1929" y="1072"/>
                      <a:pt x="1929" y="1072"/>
                    </a:cubicBezTo>
                    <a:cubicBezTo>
                      <a:pt x="1929" y="1072"/>
                      <a:pt x="2084" y="298"/>
                      <a:pt x="1905" y="84"/>
                    </a:cubicBezTo>
                    <a:cubicBezTo>
                      <a:pt x="1643" y="346"/>
                      <a:pt x="1536" y="798"/>
                      <a:pt x="1536" y="798"/>
                    </a:cubicBezTo>
                    <a:cubicBezTo>
                      <a:pt x="1536" y="798"/>
                      <a:pt x="1322" y="263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4" name="Google Shape;1204;p28"/>
          <p:cNvGrpSpPr/>
          <p:nvPr/>
        </p:nvGrpSpPr>
        <p:grpSpPr>
          <a:xfrm>
            <a:off x="953868" y="3"/>
            <a:ext cx="7434346" cy="4040311"/>
            <a:chOff x="953868" y="3"/>
            <a:chExt cx="7434346" cy="4040311"/>
          </a:xfrm>
        </p:grpSpPr>
        <p:grpSp>
          <p:nvGrpSpPr>
            <p:cNvPr id="1205" name="Google Shape;1205;p28"/>
            <p:cNvGrpSpPr/>
            <p:nvPr/>
          </p:nvGrpSpPr>
          <p:grpSpPr>
            <a:xfrm>
              <a:off x="953868" y="3"/>
              <a:ext cx="7434346" cy="4040311"/>
              <a:chOff x="1667700" y="172678"/>
              <a:chExt cx="6088236" cy="3308747"/>
            </a:xfrm>
          </p:grpSpPr>
          <p:sp>
            <p:nvSpPr>
              <p:cNvPr id="1206" name="Google Shape;1206;p28"/>
              <p:cNvSpPr/>
              <p:nvPr/>
            </p:nvSpPr>
            <p:spPr>
              <a:xfrm>
                <a:off x="2762421" y="172678"/>
                <a:ext cx="75075" cy="7601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5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50"/>
                      <a:pt x="953" y="477"/>
                    </a:cubicBezTo>
                    <a:cubicBezTo>
                      <a:pt x="953" y="215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8"/>
              <p:cNvSpPr/>
              <p:nvPr/>
            </p:nvSpPr>
            <p:spPr>
              <a:xfrm>
                <a:off x="3197376" y="494393"/>
                <a:ext cx="74070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51"/>
                      <a:pt x="215" y="965"/>
                      <a:pt x="477" y="965"/>
                    </a:cubicBezTo>
                    <a:cubicBezTo>
                      <a:pt x="738" y="965"/>
                      <a:pt x="953" y="751"/>
                      <a:pt x="953" y="489"/>
                    </a:cubicBezTo>
                    <a:cubicBezTo>
                      <a:pt x="953" y="215"/>
                      <a:pt x="738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8"/>
              <p:cNvSpPr/>
              <p:nvPr/>
            </p:nvSpPr>
            <p:spPr>
              <a:xfrm>
                <a:off x="5521931" y="345475"/>
                <a:ext cx="75080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50"/>
                      <a:pt x="215" y="964"/>
                      <a:pt x="489" y="964"/>
                    </a:cubicBezTo>
                    <a:cubicBezTo>
                      <a:pt x="751" y="964"/>
                      <a:pt x="965" y="750"/>
                      <a:pt x="965" y="476"/>
                    </a:cubicBezTo>
                    <a:cubicBezTo>
                      <a:pt x="965" y="214"/>
                      <a:pt x="751" y="0"/>
                      <a:pt x="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8"/>
              <p:cNvSpPr/>
              <p:nvPr/>
            </p:nvSpPr>
            <p:spPr>
              <a:xfrm>
                <a:off x="6837994" y="809195"/>
                <a:ext cx="138376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9" y="965"/>
                      <a:pt x="953" y="739"/>
                      <a:pt x="953" y="477"/>
                    </a:cubicBezTo>
                    <a:cubicBezTo>
                      <a:pt x="953" y="215"/>
                      <a:pt x="739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8"/>
              <p:cNvSpPr/>
              <p:nvPr/>
            </p:nvSpPr>
            <p:spPr>
              <a:xfrm>
                <a:off x="7680934" y="2139800"/>
                <a:ext cx="75002" cy="75002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76" y="0"/>
                    </a:moveTo>
                    <a:cubicBezTo>
                      <a:pt x="214" y="0"/>
                      <a:pt x="0" y="215"/>
                      <a:pt x="0" y="476"/>
                    </a:cubicBezTo>
                    <a:cubicBezTo>
                      <a:pt x="0" y="738"/>
                      <a:pt x="214" y="965"/>
                      <a:pt x="476" y="965"/>
                    </a:cubicBezTo>
                    <a:cubicBezTo>
                      <a:pt x="738" y="965"/>
                      <a:pt x="964" y="738"/>
                      <a:pt x="964" y="476"/>
                    </a:cubicBezTo>
                    <a:cubicBezTo>
                      <a:pt x="964" y="215"/>
                      <a:pt x="73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8"/>
              <p:cNvSpPr/>
              <p:nvPr/>
            </p:nvSpPr>
            <p:spPr>
              <a:xfrm>
                <a:off x="6901375" y="2071248"/>
                <a:ext cx="75002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6" extrusionOk="0">
                    <a:moveTo>
                      <a:pt x="488" y="1"/>
                    </a:moveTo>
                    <a:cubicBezTo>
                      <a:pt x="215" y="1"/>
                      <a:pt x="0" y="215"/>
                      <a:pt x="0" y="477"/>
                    </a:cubicBezTo>
                    <a:cubicBezTo>
                      <a:pt x="0" y="751"/>
                      <a:pt x="215" y="965"/>
                      <a:pt x="488" y="965"/>
                    </a:cubicBezTo>
                    <a:cubicBezTo>
                      <a:pt x="750" y="965"/>
                      <a:pt x="965" y="751"/>
                      <a:pt x="965" y="477"/>
                    </a:cubicBezTo>
                    <a:cubicBezTo>
                      <a:pt x="965" y="215"/>
                      <a:pt x="750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8"/>
              <p:cNvSpPr/>
              <p:nvPr/>
            </p:nvSpPr>
            <p:spPr>
              <a:xfrm>
                <a:off x="2399275" y="736300"/>
                <a:ext cx="74049" cy="74198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8" extrusionOk="0">
                    <a:moveTo>
                      <a:pt x="239" y="1"/>
                    </a:moveTo>
                    <a:cubicBezTo>
                      <a:pt x="108" y="1"/>
                      <a:pt x="0" y="108"/>
                      <a:pt x="0" y="239"/>
                    </a:cubicBezTo>
                    <a:cubicBezTo>
                      <a:pt x="0" y="370"/>
                      <a:pt x="108" y="477"/>
                      <a:pt x="239" y="477"/>
                    </a:cubicBezTo>
                    <a:cubicBezTo>
                      <a:pt x="370" y="477"/>
                      <a:pt x="477" y="370"/>
                      <a:pt x="477" y="239"/>
                    </a:cubicBezTo>
                    <a:cubicBezTo>
                      <a:pt x="477" y="108"/>
                      <a:pt x="370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8"/>
              <p:cNvSpPr/>
              <p:nvPr/>
            </p:nvSpPr>
            <p:spPr>
              <a:xfrm>
                <a:off x="5696886" y="818345"/>
                <a:ext cx="3707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89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81"/>
                      <a:pt x="107" y="488"/>
                      <a:pt x="238" y="488"/>
                    </a:cubicBezTo>
                    <a:cubicBezTo>
                      <a:pt x="369" y="488"/>
                      <a:pt x="476" y="381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8"/>
              <p:cNvSpPr/>
              <p:nvPr/>
            </p:nvSpPr>
            <p:spPr>
              <a:xfrm>
                <a:off x="2046136" y="1826108"/>
                <a:ext cx="38084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50"/>
                    </a:cubicBezTo>
                    <a:cubicBezTo>
                      <a:pt x="1" y="381"/>
                      <a:pt x="108" y="488"/>
                      <a:pt x="251" y="488"/>
                    </a:cubicBezTo>
                    <a:cubicBezTo>
                      <a:pt x="382" y="488"/>
                      <a:pt x="489" y="381"/>
                      <a:pt x="489" y="250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8"/>
              <p:cNvSpPr/>
              <p:nvPr/>
            </p:nvSpPr>
            <p:spPr>
              <a:xfrm>
                <a:off x="2107009" y="2677097"/>
                <a:ext cx="37151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89" extrusionOk="0">
                    <a:moveTo>
                      <a:pt x="239" y="0"/>
                    </a:moveTo>
                    <a:cubicBezTo>
                      <a:pt x="108" y="0"/>
                      <a:pt x="1" y="107"/>
                      <a:pt x="1" y="250"/>
                    </a:cubicBezTo>
                    <a:cubicBezTo>
                      <a:pt x="1" y="381"/>
                      <a:pt x="108" y="488"/>
                      <a:pt x="239" y="488"/>
                    </a:cubicBezTo>
                    <a:cubicBezTo>
                      <a:pt x="370" y="488"/>
                      <a:pt x="477" y="381"/>
                      <a:pt x="477" y="250"/>
                    </a:cubicBezTo>
                    <a:cubicBezTo>
                      <a:pt x="477" y="107"/>
                      <a:pt x="37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8"/>
              <p:cNvSpPr/>
              <p:nvPr/>
            </p:nvSpPr>
            <p:spPr>
              <a:xfrm>
                <a:off x="2026216" y="1052261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50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8"/>
              <p:cNvSpPr/>
              <p:nvPr/>
            </p:nvSpPr>
            <p:spPr>
              <a:xfrm>
                <a:off x="6293725" y="3444352"/>
                <a:ext cx="3707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70" y="477"/>
                      <a:pt x="477" y="370"/>
                      <a:pt x="477" y="239"/>
                    </a:cubicBezTo>
                    <a:cubicBezTo>
                      <a:pt x="477" y="108"/>
                      <a:pt x="370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8"/>
              <p:cNvSpPr/>
              <p:nvPr/>
            </p:nvSpPr>
            <p:spPr>
              <a:xfrm>
                <a:off x="4602073" y="488875"/>
                <a:ext cx="3808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cubicBezTo>
                      <a:pt x="382" y="477"/>
                      <a:pt x="489" y="370"/>
                      <a:pt x="489" y="239"/>
                    </a:cubicBezTo>
                    <a:cubicBezTo>
                      <a:pt x="489" y="108"/>
                      <a:pt x="38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8"/>
              <p:cNvSpPr/>
              <p:nvPr/>
            </p:nvSpPr>
            <p:spPr>
              <a:xfrm>
                <a:off x="7324650" y="1968575"/>
                <a:ext cx="3707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70"/>
                      <a:pt x="107" y="477"/>
                      <a:pt x="238" y="477"/>
                    </a:cubicBezTo>
                    <a:cubicBezTo>
                      <a:pt x="369" y="477"/>
                      <a:pt x="476" y="370"/>
                      <a:pt x="476" y="239"/>
                    </a:cubicBezTo>
                    <a:cubicBezTo>
                      <a:pt x="476" y="108"/>
                      <a:pt x="369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8"/>
              <p:cNvSpPr/>
              <p:nvPr/>
            </p:nvSpPr>
            <p:spPr>
              <a:xfrm>
                <a:off x="6209551" y="475895"/>
                <a:ext cx="38006" cy="3800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89"/>
                      <a:pt x="238" y="489"/>
                    </a:cubicBezTo>
                    <a:cubicBezTo>
                      <a:pt x="381" y="489"/>
                      <a:pt x="488" y="382"/>
                      <a:pt x="488" y="239"/>
                    </a:cubicBezTo>
                    <a:cubicBezTo>
                      <a:pt x="488" y="108"/>
                      <a:pt x="381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8"/>
              <p:cNvSpPr/>
              <p:nvPr/>
            </p:nvSpPr>
            <p:spPr>
              <a:xfrm>
                <a:off x="6796208" y="400628"/>
                <a:ext cx="38006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7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69"/>
                      <a:pt x="120" y="476"/>
                      <a:pt x="251" y="476"/>
                    </a:cubicBezTo>
                    <a:cubicBezTo>
                      <a:pt x="382" y="476"/>
                      <a:pt x="489" y="369"/>
                      <a:pt x="489" y="238"/>
                    </a:cubicBezTo>
                    <a:cubicBezTo>
                      <a:pt x="489" y="107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8"/>
              <p:cNvSpPr/>
              <p:nvPr/>
            </p:nvSpPr>
            <p:spPr>
              <a:xfrm>
                <a:off x="1667700" y="2322994"/>
                <a:ext cx="75002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6" extrusionOk="0">
                    <a:moveTo>
                      <a:pt x="477" y="1"/>
                    </a:moveTo>
                    <a:cubicBezTo>
                      <a:pt x="215" y="1"/>
                      <a:pt x="0" y="215"/>
                      <a:pt x="0" y="477"/>
                    </a:cubicBezTo>
                    <a:cubicBezTo>
                      <a:pt x="0" y="739"/>
                      <a:pt x="215" y="965"/>
                      <a:pt x="477" y="965"/>
                    </a:cubicBezTo>
                    <a:cubicBezTo>
                      <a:pt x="738" y="965"/>
                      <a:pt x="965" y="751"/>
                      <a:pt x="965" y="477"/>
                    </a:cubicBezTo>
                    <a:cubicBezTo>
                      <a:pt x="965" y="215"/>
                      <a:pt x="750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3" name="Google Shape;1223;p28"/>
            <p:cNvSpPr/>
            <p:nvPr/>
          </p:nvSpPr>
          <p:spPr>
            <a:xfrm>
              <a:off x="1040342" y="170170"/>
              <a:ext cx="90444" cy="91678"/>
            </a:xfrm>
            <a:custGeom>
              <a:avLst/>
              <a:gdLst/>
              <a:ahLst/>
              <a:cxnLst/>
              <a:rect l="l" t="t" r="r" b="b"/>
              <a:pathLst>
                <a:path w="953" h="966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65"/>
                    <a:pt x="477" y="965"/>
                  </a:cubicBezTo>
                  <a:cubicBezTo>
                    <a:pt x="738" y="965"/>
                    <a:pt x="953" y="751"/>
                    <a:pt x="953" y="489"/>
                  </a:cubicBezTo>
                  <a:cubicBezTo>
                    <a:pt x="953" y="215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25" name="Google Shape;1225;p28"/>
          <p:cNvCxnSpPr/>
          <p:nvPr/>
        </p:nvCxnSpPr>
        <p:spPr>
          <a:xfrm>
            <a:off x="2753100" y="1900219"/>
            <a:ext cx="1570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7"/>
          <p:cNvSpPr/>
          <p:nvPr/>
        </p:nvSpPr>
        <p:spPr>
          <a:xfrm>
            <a:off x="563075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37"/>
          <p:cNvSpPr/>
          <p:nvPr/>
        </p:nvSpPr>
        <p:spPr>
          <a:xfrm>
            <a:off x="1286300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37"/>
          <p:cNvSpPr/>
          <p:nvPr/>
        </p:nvSpPr>
        <p:spPr>
          <a:xfrm>
            <a:off x="2009531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7"/>
          <p:cNvSpPr/>
          <p:nvPr/>
        </p:nvSpPr>
        <p:spPr>
          <a:xfrm>
            <a:off x="6755628" y="1831167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I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605" name="Google Shape;1605;p37"/>
          <p:cNvSpPr/>
          <p:nvPr/>
        </p:nvSpPr>
        <p:spPr>
          <a:xfrm>
            <a:off x="5852018" y="1061979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O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606" name="Google Shape;1606;p37"/>
          <p:cNvSpPr/>
          <p:nvPr/>
        </p:nvSpPr>
        <p:spPr>
          <a:xfrm>
            <a:off x="7467402" y="1061979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G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cxnSp>
        <p:nvCxnSpPr>
          <p:cNvPr id="1608" name="Google Shape;1608;p37"/>
          <p:cNvCxnSpPr/>
          <p:nvPr/>
        </p:nvCxnSpPr>
        <p:spPr>
          <a:xfrm>
            <a:off x="2559250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9" name="Google Shape;1609;p37"/>
          <p:cNvCxnSpPr/>
          <p:nvPr/>
        </p:nvCxnSpPr>
        <p:spPr>
          <a:xfrm>
            <a:off x="4569323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0" name="Google Shape;1610;p37"/>
          <p:cNvCxnSpPr/>
          <p:nvPr/>
        </p:nvCxnSpPr>
        <p:spPr>
          <a:xfrm>
            <a:off x="6581925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1" name="Google Shape;1611;p37"/>
          <p:cNvSpPr/>
          <p:nvPr/>
        </p:nvSpPr>
        <p:spPr>
          <a:xfrm rot="465770" flipH="1">
            <a:off x="4468983" y="738644"/>
            <a:ext cx="887202" cy="314462"/>
          </a:xfrm>
          <a:custGeom>
            <a:avLst/>
            <a:gdLst/>
            <a:ahLst/>
            <a:cxnLst/>
            <a:rect l="l" t="t" r="r" b="b"/>
            <a:pathLst>
              <a:path w="17813" h="6314" extrusionOk="0">
                <a:moveTo>
                  <a:pt x="14830" y="0"/>
                </a:moveTo>
                <a:cubicBezTo>
                  <a:pt x="12686" y="0"/>
                  <a:pt x="7264" y="663"/>
                  <a:pt x="1" y="6313"/>
                </a:cubicBezTo>
                <a:cubicBezTo>
                  <a:pt x="1" y="6313"/>
                  <a:pt x="7566" y="1824"/>
                  <a:pt x="13290" y="1824"/>
                </a:cubicBezTo>
                <a:cubicBezTo>
                  <a:pt x="15069" y="1824"/>
                  <a:pt x="16671" y="2258"/>
                  <a:pt x="17812" y="3396"/>
                </a:cubicBezTo>
                <a:lnTo>
                  <a:pt x="15836" y="63"/>
                </a:lnTo>
                <a:cubicBezTo>
                  <a:pt x="15836" y="63"/>
                  <a:pt x="15487" y="0"/>
                  <a:pt x="14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37"/>
          <p:cNvSpPr/>
          <p:nvPr/>
        </p:nvSpPr>
        <p:spPr>
          <a:xfrm rot="465770" flipH="1">
            <a:off x="4329254" y="565544"/>
            <a:ext cx="386697" cy="367703"/>
          </a:xfrm>
          <a:custGeom>
            <a:avLst/>
            <a:gdLst/>
            <a:ahLst/>
            <a:cxnLst/>
            <a:rect l="l" t="t" r="r" b="b"/>
            <a:pathLst>
              <a:path w="7764" h="7383" extrusionOk="0">
                <a:moveTo>
                  <a:pt x="3882" y="1"/>
                </a:moveTo>
                <a:lnTo>
                  <a:pt x="2680" y="2430"/>
                </a:lnTo>
                <a:lnTo>
                  <a:pt x="1" y="2811"/>
                </a:lnTo>
                <a:lnTo>
                  <a:pt x="1941" y="4704"/>
                </a:lnTo>
                <a:lnTo>
                  <a:pt x="1477" y="7383"/>
                </a:lnTo>
                <a:lnTo>
                  <a:pt x="3882" y="6121"/>
                </a:lnTo>
                <a:lnTo>
                  <a:pt x="6275" y="7383"/>
                </a:lnTo>
                <a:lnTo>
                  <a:pt x="5823" y="4704"/>
                </a:lnTo>
                <a:lnTo>
                  <a:pt x="7764" y="2811"/>
                </a:lnTo>
                <a:lnTo>
                  <a:pt x="5073" y="2430"/>
                </a:lnTo>
                <a:lnTo>
                  <a:pt x="38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244;p31"/>
          <p:cNvSpPr txBox="1">
            <a:spLocks noGrp="1"/>
          </p:cNvSpPr>
          <p:nvPr>
            <p:ph type="title"/>
          </p:nvPr>
        </p:nvSpPr>
        <p:spPr>
          <a:xfrm>
            <a:off x="476459" y="289704"/>
            <a:ext cx="343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CẦN TÌM</a:t>
            </a:r>
            <a:endParaRPr sz="36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Google Shape;1257;p31"/>
          <p:cNvSpPr txBox="1"/>
          <p:nvPr/>
        </p:nvSpPr>
        <p:spPr>
          <a:xfrm>
            <a:off x="745653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2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6" name="Google Shape;1258;p31"/>
          <p:cNvSpPr txBox="1"/>
          <p:nvPr/>
        </p:nvSpPr>
        <p:spPr>
          <a:xfrm>
            <a:off x="2755794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3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7" name="Google Shape;1259;p31"/>
          <p:cNvSpPr txBox="1"/>
          <p:nvPr/>
        </p:nvSpPr>
        <p:spPr>
          <a:xfrm>
            <a:off x="4761796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4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8" name="Google Shape;1260;p31"/>
          <p:cNvSpPr txBox="1"/>
          <p:nvPr/>
        </p:nvSpPr>
        <p:spPr>
          <a:xfrm>
            <a:off x="6781281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5, 6, 7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9" name="Google Shape;2667;p54"/>
          <p:cNvSpPr txBox="1"/>
          <p:nvPr/>
        </p:nvSpPr>
        <p:spPr>
          <a:xfrm>
            <a:off x="745649" y="3054927"/>
            <a:ext cx="1802677" cy="13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-it -ti -in -we -et -er -re -en -ne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" name="Google Shape;2668;p54"/>
          <p:cNvSpPr txBox="1"/>
          <p:nvPr/>
        </p:nvSpPr>
        <p:spPr>
          <a:xfrm>
            <a:off x="2623700" y="2880325"/>
            <a:ext cx="19347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-wit  -win -nit -tin -rin -tew -wet -ret -new -wen -net -ten -ern -tie -ire - rei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1" name="Google Shape;2669;p54"/>
          <p:cNvSpPr txBox="1"/>
          <p:nvPr/>
        </p:nvSpPr>
        <p:spPr>
          <a:xfrm>
            <a:off x="4629500" y="2880350"/>
            <a:ext cx="19347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-writ -twin -wert -went -rent -tern -wite -weir -wire -rite -tier -tire -wine -nite -rein 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2" name="Google Shape;2670;p54"/>
          <p:cNvSpPr txBox="1"/>
          <p:nvPr/>
        </p:nvSpPr>
        <p:spPr>
          <a:xfrm>
            <a:off x="6648975" y="2880325"/>
            <a:ext cx="18006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-write -twine -inert -inter -niter -nitre -trine</a:t>
            </a:r>
            <a:endParaRPr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-twiner -winter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" name="ĐÁP ÁN"/>
          <p:cNvSpPr/>
          <p:nvPr/>
        </p:nvSpPr>
        <p:spPr>
          <a:xfrm>
            <a:off x="3751118" y="4540827"/>
            <a:ext cx="1891146" cy="467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/>
                <a:solidFill>
                  <a:schemeClr val="accent4">
                    <a:lumMod val="50000"/>
                  </a:schemeClr>
                </a:solidFill>
              </a:rPr>
              <a:t>ĐÁP ÁN</a:t>
            </a:r>
            <a:endParaRPr lang="en-US" sz="2400" b="1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4" name="Right Arrow 43">
            <a:hlinkClick r:id="rId3" action="ppaction://hlinksldjump"/>
          </p:cNvPr>
          <p:cNvSpPr/>
          <p:nvPr/>
        </p:nvSpPr>
        <p:spPr>
          <a:xfrm>
            <a:off x="7950694" y="4529205"/>
            <a:ext cx="938150" cy="473763"/>
          </a:xfrm>
          <a:prstGeom prst="rightArrow">
            <a:avLst>
              <a:gd name="adj1" fmla="val 50000"/>
              <a:gd name="adj2" fmla="val 6902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>
            <a:hlinkClick r:id="rId4" action="ppaction://hlinksldjump"/>
          </p:cNvPr>
          <p:cNvSpPr/>
          <p:nvPr/>
        </p:nvSpPr>
        <p:spPr>
          <a:xfrm>
            <a:off x="227786" y="4392415"/>
            <a:ext cx="927278" cy="532641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216 L -0.75434 0.0734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26" y="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16 L -0.59756 -0.07593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8" y="-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216 L -0.41997 0.0734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6" y="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603" grpId="0" animBg="1"/>
      <p:bldP spid="1605" grpId="0" animBg="1"/>
      <p:bldP spid="1606" grpId="0" animBg="1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40"/>
          <p:cNvSpPr/>
          <p:nvPr/>
        </p:nvSpPr>
        <p:spPr>
          <a:xfrm>
            <a:off x="617953" y="3009671"/>
            <a:ext cx="1746900" cy="409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40"/>
          <p:cNvSpPr txBox="1">
            <a:spLocks noGrp="1"/>
          </p:cNvSpPr>
          <p:nvPr>
            <p:ph type="body" idx="1"/>
          </p:nvPr>
        </p:nvSpPr>
        <p:spPr>
          <a:xfrm>
            <a:off x="584326" y="1580771"/>
            <a:ext cx="3561055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vi-VN"/>
              <a:t>Trời lạnh người khoác lấy tôi</a:t>
            </a:r>
            <a:r>
              <a:rPr lang="vi-VN" sz="1600"/>
              <a:t/>
            </a:r>
            <a:br>
              <a:rPr lang="vi-VN" sz="1600"/>
            </a:br>
            <a:r>
              <a:rPr lang="vi-VN"/>
              <a:t>Khi trời ấm áp, </a:t>
            </a:r>
            <a:r>
              <a:rPr lang="vi-VN"/>
              <a:t>người </a:t>
            </a:r>
            <a:r>
              <a:rPr lang="vi-VN" smtClean="0"/>
              <a:t>thôi</a:t>
            </a:r>
            <a:r>
              <a:rPr lang="en-US" smtClean="0"/>
              <a:t> </a:t>
            </a:r>
            <a:r>
              <a:rPr lang="vi-VN" smtClean="0"/>
              <a:t>không </a:t>
            </a:r>
            <a:r>
              <a:rPr lang="vi-VN"/>
              <a:t>dùng</a:t>
            </a:r>
            <a:r>
              <a:rPr lang="vi-VN" smtClean="0"/>
              <a:t>.</a:t>
            </a:r>
            <a:endParaRPr sz="1600"/>
          </a:p>
        </p:txBody>
      </p:sp>
      <p:grpSp>
        <p:nvGrpSpPr>
          <p:cNvPr id="1716" name="Google Shape;1716;p40"/>
          <p:cNvGrpSpPr/>
          <p:nvPr/>
        </p:nvGrpSpPr>
        <p:grpSpPr>
          <a:xfrm rot="1114359">
            <a:off x="4814698" y="1932038"/>
            <a:ext cx="1133580" cy="585892"/>
            <a:chOff x="4385018" y="2773535"/>
            <a:chExt cx="1133604" cy="585905"/>
          </a:xfrm>
        </p:grpSpPr>
        <p:sp>
          <p:nvSpPr>
            <p:cNvPr id="1717" name="Google Shape;1717;p40"/>
            <p:cNvSpPr/>
            <p:nvPr/>
          </p:nvSpPr>
          <p:spPr>
            <a:xfrm rot="1063970">
              <a:off x="4411833" y="2901175"/>
              <a:ext cx="887202" cy="314463"/>
            </a:xfrm>
            <a:custGeom>
              <a:avLst/>
              <a:gdLst/>
              <a:ahLst/>
              <a:cxnLst/>
              <a:rect l="l" t="t" r="r" b="b"/>
              <a:pathLst>
                <a:path w="17813" h="6314" extrusionOk="0">
                  <a:moveTo>
                    <a:pt x="14830" y="0"/>
                  </a:moveTo>
                  <a:cubicBezTo>
                    <a:pt x="12686" y="0"/>
                    <a:pt x="7264" y="663"/>
                    <a:pt x="1" y="6313"/>
                  </a:cubicBezTo>
                  <a:cubicBezTo>
                    <a:pt x="1" y="6313"/>
                    <a:pt x="7566" y="1824"/>
                    <a:pt x="13290" y="1824"/>
                  </a:cubicBezTo>
                  <a:cubicBezTo>
                    <a:pt x="15069" y="1824"/>
                    <a:pt x="16671" y="2258"/>
                    <a:pt x="17812" y="3396"/>
                  </a:cubicBezTo>
                  <a:lnTo>
                    <a:pt x="15836" y="63"/>
                  </a:lnTo>
                  <a:cubicBezTo>
                    <a:pt x="15836" y="63"/>
                    <a:pt x="15487" y="0"/>
                    <a:pt x="1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0"/>
            <p:cNvSpPr/>
            <p:nvPr/>
          </p:nvSpPr>
          <p:spPr>
            <a:xfrm rot="7403373">
              <a:off x="5151490" y="3002078"/>
              <a:ext cx="317265" cy="290224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40"/>
          <p:cNvGrpSpPr/>
          <p:nvPr/>
        </p:nvGrpSpPr>
        <p:grpSpPr>
          <a:xfrm>
            <a:off x="5488825" y="4193850"/>
            <a:ext cx="3067408" cy="409501"/>
            <a:chOff x="5183375" y="3844875"/>
            <a:chExt cx="3067408" cy="409501"/>
          </a:xfrm>
        </p:grpSpPr>
        <p:grpSp>
          <p:nvGrpSpPr>
            <p:cNvPr id="1720" name="Google Shape;1720;p40"/>
            <p:cNvGrpSpPr/>
            <p:nvPr/>
          </p:nvGrpSpPr>
          <p:grpSpPr>
            <a:xfrm>
              <a:off x="5183375" y="3844875"/>
              <a:ext cx="2629258" cy="409501"/>
              <a:chOff x="5183375" y="3768675"/>
              <a:chExt cx="2629258" cy="409501"/>
            </a:xfrm>
          </p:grpSpPr>
          <p:sp>
            <p:nvSpPr>
              <p:cNvPr id="1721" name="Google Shape;1721;p40"/>
              <p:cNvSpPr/>
              <p:nvPr/>
            </p:nvSpPr>
            <p:spPr>
              <a:xfrm>
                <a:off x="6959175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-80474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E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722" name="Google Shape;1722;p40"/>
              <p:cNvSpPr/>
              <p:nvPr/>
            </p:nvSpPr>
            <p:spPr>
              <a:xfrm>
                <a:off x="6515229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S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723" name="Google Shape;1723;p40"/>
              <p:cNvSpPr/>
              <p:nvPr/>
            </p:nvSpPr>
            <p:spPr>
              <a:xfrm>
                <a:off x="6071280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E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724" name="Google Shape;1724;p40"/>
              <p:cNvSpPr/>
              <p:nvPr/>
            </p:nvSpPr>
            <p:spPr>
              <a:xfrm>
                <a:off x="5183375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P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725" name="Google Shape;1725;p40"/>
              <p:cNvSpPr/>
              <p:nvPr/>
            </p:nvSpPr>
            <p:spPr>
              <a:xfrm>
                <a:off x="5627318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R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726" name="Google Shape;1726;p40"/>
              <p:cNvSpPr/>
              <p:nvPr/>
            </p:nvSpPr>
            <p:spPr>
              <a:xfrm>
                <a:off x="7403133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N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</p:grpSp>
        <p:sp>
          <p:nvSpPr>
            <p:cNvPr id="1727" name="Google Shape;1727;p40"/>
            <p:cNvSpPr/>
            <p:nvPr/>
          </p:nvSpPr>
          <p:spPr>
            <a:xfrm>
              <a:off x="7841283" y="3844877"/>
              <a:ext cx="409500" cy="4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</a:t>
              </a:r>
              <a:endParaRPr sz="20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grpSp>
        <p:nvGrpSpPr>
          <p:cNvPr id="1728" name="Google Shape;1728;p40"/>
          <p:cNvGrpSpPr/>
          <p:nvPr/>
        </p:nvGrpSpPr>
        <p:grpSpPr>
          <a:xfrm>
            <a:off x="3212275" y="2901561"/>
            <a:ext cx="6011542" cy="2281802"/>
            <a:chOff x="3212275" y="2901561"/>
            <a:chExt cx="6011542" cy="2281802"/>
          </a:xfrm>
        </p:grpSpPr>
        <p:grpSp>
          <p:nvGrpSpPr>
            <p:cNvPr id="1729" name="Google Shape;1729;p40"/>
            <p:cNvGrpSpPr/>
            <p:nvPr/>
          </p:nvGrpSpPr>
          <p:grpSpPr>
            <a:xfrm>
              <a:off x="4066975" y="2901561"/>
              <a:ext cx="5156842" cy="2260508"/>
              <a:chOff x="4066975" y="2901561"/>
              <a:chExt cx="5156842" cy="2260508"/>
            </a:xfrm>
          </p:grpSpPr>
          <p:sp>
            <p:nvSpPr>
              <p:cNvPr id="1730" name="Google Shape;1730;p40"/>
              <p:cNvSpPr/>
              <p:nvPr/>
            </p:nvSpPr>
            <p:spPr>
              <a:xfrm>
                <a:off x="4066975" y="3635125"/>
                <a:ext cx="5077015" cy="1526944"/>
              </a:xfrm>
              <a:custGeom>
                <a:avLst/>
                <a:gdLst/>
                <a:ahLst/>
                <a:cxnLst/>
                <a:rect l="l" t="t" r="r" b="b"/>
                <a:pathLst>
                  <a:path w="42911" h="16572" extrusionOk="0">
                    <a:moveTo>
                      <a:pt x="38869" y="1"/>
                    </a:moveTo>
                    <a:cubicBezTo>
                      <a:pt x="38278" y="1"/>
                      <a:pt x="37688" y="62"/>
                      <a:pt x="37113" y="189"/>
                    </a:cubicBezTo>
                    <a:cubicBezTo>
                      <a:pt x="36291" y="379"/>
                      <a:pt x="35422" y="701"/>
                      <a:pt x="34779" y="1260"/>
                    </a:cubicBezTo>
                    <a:cubicBezTo>
                      <a:pt x="34065" y="1868"/>
                      <a:pt x="33707" y="2749"/>
                      <a:pt x="33326" y="3582"/>
                    </a:cubicBezTo>
                    <a:cubicBezTo>
                      <a:pt x="33286" y="3663"/>
                      <a:pt x="33195" y="3692"/>
                      <a:pt x="33110" y="3692"/>
                    </a:cubicBezTo>
                    <a:cubicBezTo>
                      <a:pt x="33094" y="3692"/>
                      <a:pt x="33079" y="3691"/>
                      <a:pt x="33064" y="3689"/>
                    </a:cubicBezTo>
                    <a:cubicBezTo>
                      <a:pt x="32755" y="3630"/>
                      <a:pt x="32433" y="3582"/>
                      <a:pt x="32124" y="3546"/>
                    </a:cubicBezTo>
                    <a:cubicBezTo>
                      <a:pt x="31726" y="3507"/>
                      <a:pt x="31321" y="3485"/>
                      <a:pt x="30915" y="3485"/>
                    </a:cubicBezTo>
                    <a:cubicBezTo>
                      <a:pt x="29842" y="3485"/>
                      <a:pt x="28763" y="3640"/>
                      <a:pt x="27778" y="4046"/>
                    </a:cubicBezTo>
                    <a:cubicBezTo>
                      <a:pt x="27123" y="4308"/>
                      <a:pt x="26528" y="4713"/>
                      <a:pt x="26064" y="5249"/>
                    </a:cubicBezTo>
                    <a:cubicBezTo>
                      <a:pt x="25647" y="5737"/>
                      <a:pt x="25373" y="6356"/>
                      <a:pt x="25159" y="6952"/>
                    </a:cubicBezTo>
                    <a:cubicBezTo>
                      <a:pt x="24980" y="7428"/>
                      <a:pt x="24837" y="7916"/>
                      <a:pt x="24575" y="8345"/>
                    </a:cubicBezTo>
                    <a:cubicBezTo>
                      <a:pt x="24313" y="8785"/>
                      <a:pt x="23932" y="9107"/>
                      <a:pt x="23456" y="9297"/>
                    </a:cubicBezTo>
                    <a:cubicBezTo>
                      <a:pt x="22694" y="9607"/>
                      <a:pt x="21825" y="9642"/>
                      <a:pt x="21015" y="9642"/>
                    </a:cubicBezTo>
                    <a:cubicBezTo>
                      <a:pt x="20097" y="9642"/>
                      <a:pt x="19187" y="9537"/>
                      <a:pt x="18271" y="9537"/>
                    </a:cubicBezTo>
                    <a:cubicBezTo>
                      <a:pt x="18118" y="9537"/>
                      <a:pt x="17966" y="9540"/>
                      <a:pt x="17813" y="9547"/>
                    </a:cubicBezTo>
                    <a:cubicBezTo>
                      <a:pt x="16872" y="9583"/>
                      <a:pt x="15979" y="9821"/>
                      <a:pt x="15181" y="10333"/>
                    </a:cubicBezTo>
                    <a:cubicBezTo>
                      <a:pt x="14479" y="10773"/>
                      <a:pt x="13895" y="11357"/>
                      <a:pt x="13336" y="11952"/>
                    </a:cubicBezTo>
                    <a:cubicBezTo>
                      <a:pt x="13050" y="12238"/>
                      <a:pt x="12788" y="12536"/>
                      <a:pt x="12455" y="12750"/>
                    </a:cubicBezTo>
                    <a:cubicBezTo>
                      <a:pt x="12145" y="12952"/>
                      <a:pt x="11800" y="13095"/>
                      <a:pt x="11443" y="13202"/>
                    </a:cubicBezTo>
                    <a:cubicBezTo>
                      <a:pt x="10918" y="13344"/>
                      <a:pt x="10370" y="13392"/>
                      <a:pt x="9827" y="13392"/>
                    </a:cubicBezTo>
                    <a:cubicBezTo>
                      <a:pt x="9594" y="13392"/>
                      <a:pt x="9362" y="13383"/>
                      <a:pt x="9133" y="13369"/>
                    </a:cubicBezTo>
                    <a:cubicBezTo>
                      <a:pt x="8323" y="13333"/>
                      <a:pt x="7526" y="13214"/>
                      <a:pt x="6728" y="13155"/>
                    </a:cubicBezTo>
                    <a:cubicBezTo>
                      <a:pt x="6551" y="13146"/>
                      <a:pt x="6374" y="13142"/>
                      <a:pt x="6197" y="13142"/>
                    </a:cubicBezTo>
                    <a:cubicBezTo>
                      <a:pt x="5625" y="13142"/>
                      <a:pt x="5056" y="13188"/>
                      <a:pt x="4501" y="13298"/>
                    </a:cubicBezTo>
                    <a:cubicBezTo>
                      <a:pt x="3251" y="13524"/>
                      <a:pt x="2061" y="14060"/>
                      <a:pt x="1144" y="14953"/>
                    </a:cubicBezTo>
                    <a:cubicBezTo>
                      <a:pt x="644" y="15441"/>
                      <a:pt x="275" y="15976"/>
                      <a:pt x="1" y="16572"/>
                    </a:cubicBezTo>
                    <a:lnTo>
                      <a:pt x="42911" y="16572"/>
                    </a:lnTo>
                    <a:lnTo>
                      <a:pt x="42911" y="951"/>
                    </a:lnTo>
                    <a:cubicBezTo>
                      <a:pt x="42720" y="856"/>
                      <a:pt x="42518" y="772"/>
                      <a:pt x="42328" y="689"/>
                    </a:cubicBezTo>
                    <a:cubicBezTo>
                      <a:pt x="41240" y="244"/>
                      <a:pt x="40052" y="1"/>
                      <a:pt x="38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31" name="Google Shape;1731;p40"/>
              <p:cNvGrpSpPr/>
              <p:nvPr/>
            </p:nvGrpSpPr>
            <p:grpSpPr>
              <a:xfrm>
                <a:off x="8124894" y="2901561"/>
                <a:ext cx="1098923" cy="1112742"/>
                <a:chOff x="5193869" y="3633098"/>
                <a:chExt cx="1185589" cy="1200498"/>
              </a:xfrm>
            </p:grpSpPr>
            <p:sp>
              <p:nvSpPr>
                <p:cNvPr id="1732" name="Google Shape;1732;p40"/>
                <p:cNvSpPr/>
                <p:nvPr/>
              </p:nvSpPr>
              <p:spPr>
                <a:xfrm rot="-171906">
                  <a:off x="5885293" y="3662859"/>
                  <a:ext cx="472799" cy="86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" h="6288" extrusionOk="0">
                      <a:moveTo>
                        <a:pt x="1786" y="1"/>
                      </a:moveTo>
                      <a:lnTo>
                        <a:pt x="1131" y="1299"/>
                      </a:lnTo>
                      <a:lnTo>
                        <a:pt x="738" y="2073"/>
                      </a:lnTo>
                      <a:lnTo>
                        <a:pt x="1048" y="2073"/>
                      </a:lnTo>
                      <a:lnTo>
                        <a:pt x="976" y="2251"/>
                      </a:lnTo>
                      <a:lnTo>
                        <a:pt x="393" y="3644"/>
                      </a:lnTo>
                      <a:lnTo>
                        <a:pt x="703" y="3620"/>
                      </a:lnTo>
                      <a:lnTo>
                        <a:pt x="607" y="3823"/>
                      </a:lnTo>
                      <a:lnTo>
                        <a:pt x="0" y="5180"/>
                      </a:lnTo>
                      <a:lnTo>
                        <a:pt x="1417" y="5228"/>
                      </a:lnTo>
                      <a:lnTo>
                        <a:pt x="1310" y="6287"/>
                      </a:lnTo>
                      <a:lnTo>
                        <a:pt x="1965" y="6287"/>
                      </a:lnTo>
                      <a:lnTo>
                        <a:pt x="1905" y="5240"/>
                      </a:lnTo>
                      <a:lnTo>
                        <a:pt x="3429" y="5287"/>
                      </a:lnTo>
                      <a:lnTo>
                        <a:pt x="2822" y="3775"/>
                      </a:lnTo>
                      <a:lnTo>
                        <a:pt x="2810" y="3775"/>
                      </a:lnTo>
                      <a:lnTo>
                        <a:pt x="2679" y="3454"/>
                      </a:lnTo>
                      <a:lnTo>
                        <a:pt x="2953" y="3430"/>
                      </a:lnTo>
                      <a:lnTo>
                        <a:pt x="2441" y="2084"/>
                      </a:lnTo>
                      <a:lnTo>
                        <a:pt x="2822" y="2084"/>
                      </a:lnTo>
                      <a:lnTo>
                        <a:pt x="2262" y="977"/>
                      </a:lnTo>
                      <a:lnTo>
                        <a:pt x="178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40"/>
                <p:cNvSpPr/>
                <p:nvPr/>
              </p:nvSpPr>
              <p:spPr>
                <a:xfrm rot="-212630">
                  <a:off x="5229222" y="3651601"/>
                  <a:ext cx="634675" cy="1163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" h="6288" extrusionOk="0">
                      <a:moveTo>
                        <a:pt x="1786" y="1"/>
                      </a:moveTo>
                      <a:lnTo>
                        <a:pt x="1131" y="1299"/>
                      </a:lnTo>
                      <a:lnTo>
                        <a:pt x="738" y="2073"/>
                      </a:lnTo>
                      <a:lnTo>
                        <a:pt x="1048" y="2073"/>
                      </a:lnTo>
                      <a:lnTo>
                        <a:pt x="976" y="2251"/>
                      </a:lnTo>
                      <a:lnTo>
                        <a:pt x="393" y="3644"/>
                      </a:lnTo>
                      <a:lnTo>
                        <a:pt x="703" y="3620"/>
                      </a:lnTo>
                      <a:lnTo>
                        <a:pt x="607" y="3823"/>
                      </a:lnTo>
                      <a:lnTo>
                        <a:pt x="0" y="5180"/>
                      </a:lnTo>
                      <a:lnTo>
                        <a:pt x="1417" y="5228"/>
                      </a:lnTo>
                      <a:lnTo>
                        <a:pt x="1310" y="6287"/>
                      </a:lnTo>
                      <a:lnTo>
                        <a:pt x="1965" y="6287"/>
                      </a:lnTo>
                      <a:lnTo>
                        <a:pt x="1905" y="5240"/>
                      </a:lnTo>
                      <a:lnTo>
                        <a:pt x="3429" y="5287"/>
                      </a:lnTo>
                      <a:lnTo>
                        <a:pt x="2822" y="3775"/>
                      </a:lnTo>
                      <a:lnTo>
                        <a:pt x="2810" y="3775"/>
                      </a:lnTo>
                      <a:lnTo>
                        <a:pt x="2679" y="3454"/>
                      </a:lnTo>
                      <a:lnTo>
                        <a:pt x="2953" y="3430"/>
                      </a:lnTo>
                      <a:lnTo>
                        <a:pt x="2441" y="2084"/>
                      </a:lnTo>
                      <a:lnTo>
                        <a:pt x="2822" y="2084"/>
                      </a:lnTo>
                      <a:lnTo>
                        <a:pt x="2262" y="977"/>
                      </a:lnTo>
                      <a:lnTo>
                        <a:pt x="178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34" name="Google Shape;1734;p40"/>
            <p:cNvSpPr/>
            <p:nvPr/>
          </p:nvSpPr>
          <p:spPr>
            <a:xfrm>
              <a:off x="3212275" y="4040849"/>
              <a:ext cx="3200624" cy="1142515"/>
            </a:xfrm>
            <a:custGeom>
              <a:avLst/>
              <a:gdLst/>
              <a:ahLst/>
              <a:cxnLst/>
              <a:rect l="l" t="t" r="r" b="b"/>
              <a:pathLst>
                <a:path w="42911" h="16572" extrusionOk="0">
                  <a:moveTo>
                    <a:pt x="38869" y="1"/>
                  </a:moveTo>
                  <a:cubicBezTo>
                    <a:pt x="38278" y="1"/>
                    <a:pt x="37688" y="62"/>
                    <a:pt x="37113" y="189"/>
                  </a:cubicBezTo>
                  <a:cubicBezTo>
                    <a:pt x="36291" y="379"/>
                    <a:pt x="35422" y="701"/>
                    <a:pt x="34779" y="1260"/>
                  </a:cubicBezTo>
                  <a:cubicBezTo>
                    <a:pt x="34065" y="1868"/>
                    <a:pt x="33707" y="2749"/>
                    <a:pt x="33326" y="3582"/>
                  </a:cubicBezTo>
                  <a:cubicBezTo>
                    <a:pt x="33286" y="3663"/>
                    <a:pt x="33195" y="3692"/>
                    <a:pt x="33110" y="3692"/>
                  </a:cubicBezTo>
                  <a:cubicBezTo>
                    <a:pt x="33094" y="3692"/>
                    <a:pt x="33079" y="3691"/>
                    <a:pt x="33064" y="3689"/>
                  </a:cubicBezTo>
                  <a:cubicBezTo>
                    <a:pt x="32755" y="3630"/>
                    <a:pt x="32433" y="3582"/>
                    <a:pt x="32124" y="3546"/>
                  </a:cubicBezTo>
                  <a:cubicBezTo>
                    <a:pt x="31726" y="3507"/>
                    <a:pt x="31321" y="3485"/>
                    <a:pt x="30915" y="3485"/>
                  </a:cubicBezTo>
                  <a:cubicBezTo>
                    <a:pt x="29842" y="3485"/>
                    <a:pt x="28763" y="3640"/>
                    <a:pt x="27778" y="4046"/>
                  </a:cubicBezTo>
                  <a:cubicBezTo>
                    <a:pt x="27123" y="4308"/>
                    <a:pt x="26528" y="4713"/>
                    <a:pt x="26064" y="5249"/>
                  </a:cubicBezTo>
                  <a:cubicBezTo>
                    <a:pt x="25647" y="5737"/>
                    <a:pt x="25373" y="6356"/>
                    <a:pt x="25159" y="6952"/>
                  </a:cubicBezTo>
                  <a:cubicBezTo>
                    <a:pt x="24980" y="7428"/>
                    <a:pt x="24837" y="7916"/>
                    <a:pt x="24575" y="8345"/>
                  </a:cubicBezTo>
                  <a:cubicBezTo>
                    <a:pt x="24313" y="8785"/>
                    <a:pt x="23932" y="9107"/>
                    <a:pt x="23456" y="9297"/>
                  </a:cubicBezTo>
                  <a:cubicBezTo>
                    <a:pt x="22694" y="9607"/>
                    <a:pt x="21825" y="9642"/>
                    <a:pt x="21015" y="9642"/>
                  </a:cubicBezTo>
                  <a:cubicBezTo>
                    <a:pt x="20097" y="9642"/>
                    <a:pt x="19187" y="9537"/>
                    <a:pt x="18271" y="9537"/>
                  </a:cubicBezTo>
                  <a:cubicBezTo>
                    <a:pt x="18118" y="9537"/>
                    <a:pt x="17966" y="9540"/>
                    <a:pt x="17813" y="9547"/>
                  </a:cubicBezTo>
                  <a:cubicBezTo>
                    <a:pt x="16872" y="9583"/>
                    <a:pt x="15979" y="9821"/>
                    <a:pt x="15181" y="10333"/>
                  </a:cubicBezTo>
                  <a:cubicBezTo>
                    <a:pt x="14479" y="10773"/>
                    <a:pt x="13895" y="11357"/>
                    <a:pt x="13336" y="11952"/>
                  </a:cubicBezTo>
                  <a:cubicBezTo>
                    <a:pt x="13050" y="12238"/>
                    <a:pt x="12788" y="12536"/>
                    <a:pt x="12455" y="12750"/>
                  </a:cubicBezTo>
                  <a:cubicBezTo>
                    <a:pt x="12145" y="12952"/>
                    <a:pt x="11800" y="13095"/>
                    <a:pt x="11443" y="13202"/>
                  </a:cubicBezTo>
                  <a:cubicBezTo>
                    <a:pt x="10918" y="13344"/>
                    <a:pt x="10370" y="13392"/>
                    <a:pt x="9827" y="13392"/>
                  </a:cubicBezTo>
                  <a:cubicBezTo>
                    <a:pt x="9594" y="13392"/>
                    <a:pt x="9362" y="13383"/>
                    <a:pt x="9133" y="13369"/>
                  </a:cubicBezTo>
                  <a:cubicBezTo>
                    <a:pt x="8323" y="13333"/>
                    <a:pt x="7526" y="13214"/>
                    <a:pt x="6728" y="13155"/>
                  </a:cubicBezTo>
                  <a:cubicBezTo>
                    <a:pt x="6551" y="13146"/>
                    <a:pt x="6374" y="13142"/>
                    <a:pt x="6197" y="13142"/>
                  </a:cubicBezTo>
                  <a:cubicBezTo>
                    <a:pt x="5625" y="13142"/>
                    <a:pt x="5056" y="13188"/>
                    <a:pt x="4501" y="13298"/>
                  </a:cubicBezTo>
                  <a:cubicBezTo>
                    <a:pt x="3251" y="13524"/>
                    <a:pt x="2061" y="14060"/>
                    <a:pt x="1144" y="14953"/>
                  </a:cubicBezTo>
                  <a:cubicBezTo>
                    <a:pt x="644" y="15441"/>
                    <a:pt x="275" y="15976"/>
                    <a:pt x="1" y="16572"/>
                  </a:cubicBezTo>
                  <a:lnTo>
                    <a:pt x="42911" y="16572"/>
                  </a:lnTo>
                  <a:lnTo>
                    <a:pt x="42911" y="951"/>
                  </a:lnTo>
                  <a:cubicBezTo>
                    <a:pt x="42720" y="856"/>
                    <a:pt x="42518" y="772"/>
                    <a:pt x="42328" y="689"/>
                  </a:cubicBezTo>
                  <a:cubicBezTo>
                    <a:pt x="41240" y="244"/>
                    <a:pt x="40052" y="1"/>
                    <a:pt x="38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5" name="Google Shape;1735;p40"/>
            <p:cNvGrpSpPr/>
            <p:nvPr/>
          </p:nvGrpSpPr>
          <p:grpSpPr>
            <a:xfrm rot="-950343" flipH="1">
              <a:off x="5146134" y="3818267"/>
              <a:ext cx="775719" cy="769054"/>
              <a:chOff x="-3141150" y="2455175"/>
              <a:chExt cx="1746879" cy="1731869"/>
            </a:xfrm>
          </p:grpSpPr>
          <p:sp>
            <p:nvSpPr>
              <p:cNvPr id="1736" name="Google Shape;1736;p40"/>
              <p:cNvSpPr/>
              <p:nvPr/>
            </p:nvSpPr>
            <p:spPr>
              <a:xfrm>
                <a:off x="-3141150" y="2455175"/>
                <a:ext cx="1746879" cy="1731869"/>
              </a:xfrm>
              <a:custGeom>
                <a:avLst/>
                <a:gdLst/>
                <a:ahLst/>
                <a:cxnLst/>
                <a:rect l="l" t="t" r="r" b="b"/>
                <a:pathLst>
                  <a:path w="23508" h="23306" extrusionOk="0">
                    <a:moveTo>
                      <a:pt x="8179" y="0"/>
                    </a:moveTo>
                    <a:cubicBezTo>
                      <a:pt x="7541" y="0"/>
                      <a:pt x="6935" y="484"/>
                      <a:pt x="6894" y="1223"/>
                    </a:cubicBezTo>
                    <a:lnTo>
                      <a:pt x="6572" y="7128"/>
                    </a:lnTo>
                    <a:cubicBezTo>
                      <a:pt x="6549" y="7545"/>
                      <a:pt x="6311" y="7938"/>
                      <a:pt x="5953" y="8152"/>
                    </a:cubicBezTo>
                    <a:lnTo>
                      <a:pt x="905" y="11236"/>
                    </a:lnTo>
                    <a:cubicBezTo>
                      <a:pt x="0" y="11783"/>
                      <a:pt x="119" y="13153"/>
                      <a:pt x="1119" y="13534"/>
                    </a:cubicBezTo>
                    <a:lnTo>
                      <a:pt x="6632" y="15665"/>
                    </a:lnTo>
                    <a:cubicBezTo>
                      <a:pt x="7025" y="15820"/>
                      <a:pt x="7323" y="16153"/>
                      <a:pt x="7418" y="16570"/>
                    </a:cubicBezTo>
                    <a:lnTo>
                      <a:pt x="8787" y="22320"/>
                    </a:lnTo>
                    <a:cubicBezTo>
                      <a:pt x="8931" y="22949"/>
                      <a:pt x="9479" y="23306"/>
                      <a:pt x="10039" y="23306"/>
                    </a:cubicBezTo>
                    <a:cubicBezTo>
                      <a:pt x="10402" y="23306"/>
                      <a:pt x="10770" y="23156"/>
                      <a:pt x="11037" y="22832"/>
                    </a:cubicBezTo>
                    <a:lnTo>
                      <a:pt x="14764" y="18248"/>
                    </a:lnTo>
                    <a:cubicBezTo>
                      <a:pt x="15021" y="17936"/>
                      <a:pt x="15392" y="17770"/>
                      <a:pt x="15791" y="17770"/>
                    </a:cubicBezTo>
                    <a:cubicBezTo>
                      <a:pt x="15818" y="17770"/>
                      <a:pt x="15844" y="17771"/>
                      <a:pt x="15871" y="17772"/>
                    </a:cubicBezTo>
                    <a:lnTo>
                      <a:pt x="21765" y="18248"/>
                    </a:lnTo>
                    <a:cubicBezTo>
                      <a:pt x="21801" y="18251"/>
                      <a:pt x="21837" y="18253"/>
                      <a:pt x="21872" y="18253"/>
                    </a:cubicBezTo>
                    <a:cubicBezTo>
                      <a:pt x="22871" y="18253"/>
                      <a:pt x="23507" y="17135"/>
                      <a:pt x="22944" y="16272"/>
                    </a:cubicBezTo>
                    <a:lnTo>
                      <a:pt x="19741" y="11307"/>
                    </a:lnTo>
                    <a:cubicBezTo>
                      <a:pt x="19503" y="10950"/>
                      <a:pt x="19467" y="10509"/>
                      <a:pt x="19634" y="10117"/>
                    </a:cubicBezTo>
                    <a:lnTo>
                      <a:pt x="21908" y="4663"/>
                    </a:lnTo>
                    <a:cubicBezTo>
                      <a:pt x="22268" y="3785"/>
                      <a:pt x="21602" y="2869"/>
                      <a:pt x="20722" y="2869"/>
                    </a:cubicBezTo>
                    <a:cubicBezTo>
                      <a:pt x="20612" y="2869"/>
                      <a:pt x="20499" y="2883"/>
                      <a:pt x="20384" y="2913"/>
                    </a:cubicBezTo>
                    <a:lnTo>
                      <a:pt x="14669" y="4437"/>
                    </a:lnTo>
                    <a:cubicBezTo>
                      <a:pt x="14565" y="4465"/>
                      <a:pt x="14458" y="4478"/>
                      <a:pt x="14352" y="4478"/>
                    </a:cubicBezTo>
                    <a:cubicBezTo>
                      <a:pt x="14045" y="4478"/>
                      <a:pt x="13741" y="4367"/>
                      <a:pt x="13502" y="4163"/>
                    </a:cubicBezTo>
                    <a:lnTo>
                      <a:pt x="9013" y="318"/>
                    </a:lnTo>
                    <a:cubicBezTo>
                      <a:pt x="8761" y="99"/>
                      <a:pt x="8467" y="0"/>
                      <a:pt x="8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0"/>
              <p:cNvSpPr/>
              <p:nvPr/>
            </p:nvSpPr>
            <p:spPr>
              <a:xfrm>
                <a:off x="-2741283" y="3323720"/>
                <a:ext cx="93854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44" extrusionOk="0">
                    <a:moveTo>
                      <a:pt x="656" y="0"/>
                    </a:moveTo>
                    <a:cubicBezTo>
                      <a:pt x="346" y="0"/>
                      <a:pt x="60" y="179"/>
                      <a:pt x="25" y="512"/>
                    </a:cubicBezTo>
                    <a:cubicBezTo>
                      <a:pt x="1" y="798"/>
                      <a:pt x="227" y="1143"/>
                      <a:pt x="537" y="1143"/>
                    </a:cubicBezTo>
                    <a:lnTo>
                      <a:pt x="608" y="1143"/>
                    </a:lnTo>
                    <a:cubicBezTo>
                      <a:pt x="918" y="1143"/>
                      <a:pt x="1203" y="965"/>
                      <a:pt x="1239" y="631"/>
                    </a:cubicBezTo>
                    <a:cubicBezTo>
                      <a:pt x="1263" y="345"/>
                      <a:pt x="1037" y="0"/>
                      <a:pt x="727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0"/>
              <p:cNvSpPr/>
              <p:nvPr/>
            </p:nvSpPr>
            <p:spPr>
              <a:xfrm>
                <a:off x="-2467893" y="3188029"/>
                <a:ext cx="85011" cy="89989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211" extrusionOk="0">
                    <a:moveTo>
                      <a:pt x="574" y="1"/>
                    </a:moveTo>
                    <a:cubicBezTo>
                      <a:pt x="301" y="1"/>
                      <a:pt x="1" y="228"/>
                      <a:pt x="1" y="516"/>
                    </a:cubicBezTo>
                    <a:lnTo>
                      <a:pt x="1" y="576"/>
                    </a:lnTo>
                    <a:cubicBezTo>
                      <a:pt x="1" y="886"/>
                      <a:pt x="179" y="1171"/>
                      <a:pt x="513" y="1207"/>
                    </a:cubicBezTo>
                    <a:cubicBezTo>
                      <a:pt x="532" y="1209"/>
                      <a:pt x="551" y="1211"/>
                      <a:pt x="571" y="1211"/>
                    </a:cubicBezTo>
                    <a:cubicBezTo>
                      <a:pt x="843" y="1211"/>
                      <a:pt x="1144" y="984"/>
                      <a:pt x="1144" y="695"/>
                    </a:cubicBezTo>
                    <a:lnTo>
                      <a:pt x="1144" y="636"/>
                    </a:lnTo>
                    <a:cubicBezTo>
                      <a:pt x="1144" y="326"/>
                      <a:pt x="965" y="40"/>
                      <a:pt x="632" y="4"/>
                    </a:cubicBezTo>
                    <a:cubicBezTo>
                      <a:pt x="613" y="2"/>
                      <a:pt x="593" y="1"/>
                      <a:pt x="574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0"/>
              <p:cNvSpPr/>
              <p:nvPr/>
            </p:nvSpPr>
            <p:spPr>
              <a:xfrm>
                <a:off x="-2122794" y="3127094"/>
                <a:ext cx="101805" cy="90287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215" extrusionOk="0">
                    <a:moveTo>
                      <a:pt x="687" y="0"/>
                    </a:moveTo>
                    <a:cubicBezTo>
                      <a:pt x="562" y="0"/>
                      <a:pt x="439" y="41"/>
                      <a:pt x="346" y="134"/>
                    </a:cubicBezTo>
                    <a:lnTo>
                      <a:pt x="286" y="193"/>
                    </a:lnTo>
                    <a:cubicBezTo>
                      <a:pt x="72" y="408"/>
                      <a:pt x="0" y="741"/>
                      <a:pt x="203" y="1003"/>
                    </a:cubicBezTo>
                    <a:cubicBezTo>
                      <a:pt x="307" y="1136"/>
                      <a:pt x="494" y="1215"/>
                      <a:pt x="673" y="1215"/>
                    </a:cubicBezTo>
                    <a:cubicBezTo>
                      <a:pt x="800" y="1215"/>
                      <a:pt x="924" y="1175"/>
                      <a:pt x="1012" y="1086"/>
                    </a:cubicBezTo>
                    <a:lnTo>
                      <a:pt x="1072" y="1027"/>
                    </a:lnTo>
                    <a:cubicBezTo>
                      <a:pt x="1298" y="801"/>
                      <a:pt x="1370" y="479"/>
                      <a:pt x="1155" y="217"/>
                    </a:cubicBezTo>
                    <a:cubicBezTo>
                      <a:pt x="1050" y="84"/>
                      <a:pt x="866" y="0"/>
                      <a:pt x="687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0"/>
              <p:cNvSpPr/>
              <p:nvPr/>
            </p:nvSpPr>
            <p:spPr>
              <a:xfrm>
                <a:off x="-1826442" y="2912187"/>
                <a:ext cx="85011" cy="89766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208" extrusionOk="0">
                    <a:moveTo>
                      <a:pt x="590" y="0"/>
                    </a:moveTo>
                    <a:cubicBezTo>
                      <a:pt x="314" y="0"/>
                      <a:pt x="1" y="219"/>
                      <a:pt x="1" y="514"/>
                    </a:cubicBezTo>
                    <a:lnTo>
                      <a:pt x="1" y="573"/>
                    </a:lnTo>
                    <a:cubicBezTo>
                      <a:pt x="1" y="883"/>
                      <a:pt x="179" y="1169"/>
                      <a:pt x="513" y="1204"/>
                    </a:cubicBezTo>
                    <a:cubicBezTo>
                      <a:pt x="533" y="1207"/>
                      <a:pt x="553" y="1208"/>
                      <a:pt x="573" y="1208"/>
                    </a:cubicBezTo>
                    <a:cubicBezTo>
                      <a:pt x="845" y="1208"/>
                      <a:pt x="1144" y="991"/>
                      <a:pt x="1144" y="692"/>
                    </a:cubicBezTo>
                    <a:lnTo>
                      <a:pt x="1144" y="633"/>
                    </a:lnTo>
                    <a:cubicBezTo>
                      <a:pt x="1144" y="323"/>
                      <a:pt x="953" y="37"/>
                      <a:pt x="632" y="2"/>
                    </a:cubicBezTo>
                    <a:cubicBezTo>
                      <a:pt x="618" y="1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0"/>
              <p:cNvSpPr/>
              <p:nvPr/>
            </p:nvSpPr>
            <p:spPr>
              <a:xfrm>
                <a:off x="-2355090" y="2935372"/>
                <a:ext cx="122240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154" extrusionOk="0">
                    <a:moveTo>
                      <a:pt x="803" y="0"/>
                    </a:moveTo>
                    <a:cubicBezTo>
                      <a:pt x="690" y="0"/>
                      <a:pt x="572" y="39"/>
                      <a:pt x="459" y="130"/>
                    </a:cubicBezTo>
                    <a:cubicBezTo>
                      <a:pt x="0" y="503"/>
                      <a:pt x="371" y="1153"/>
                      <a:pt x="837" y="1153"/>
                    </a:cubicBezTo>
                    <a:cubicBezTo>
                      <a:pt x="951" y="1153"/>
                      <a:pt x="1071" y="1114"/>
                      <a:pt x="1186" y="1023"/>
                    </a:cubicBezTo>
                    <a:cubicBezTo>
                      <a:pt x="1645" y="650"/>
                      <a:pt x="1266" y="0"/>
                      <a:pt x="803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0"/>
              <p:cNvSpPr/>
              <p:nvPr/>
            </p:nvSpPr>
            <p:spPr>
              <a:xfrm>
                <a:off x="-2718767" y="3125979"/>
                <a:ext cx="128556" cy="9199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238" extrusionOk="0">
                    <a:moveTo>
                      <a:pt x="953" y="1"/>
                    </a:moveTo>
                    <a:cubicBezTo>
                      <a:pt x="873" y="1"/>
                      <a:pt x="788" y="21"/>
                      <a:pt x="698" y="66"/>
                    </a:cubicBezTo>
                    <a:cubicBezTo>
                      <a:pt x="650" y="77"/>
                      <a:pt x="615" y="101"/>
                      <a:pt x="567" y="125"/>
                    </a:cubicBezTo>
                    <a:cubicBezTo>
                      <a:pt x="0" y="414"/>
                      <a:pt x="263" y="1238"/>
                      <a:pt x="776" y="1238"/>
                    </a:cubicBezTo>
                    <a:cubicBezTo>
                      <a:pt x="856" y="1238"/>
                      <a:pt x="942" y="1218"/>
                      <a:pt x="1031" y="1173"/>
                    </a:cubicBezTo>
                    <a:cubicBezTo>
                      <a:pt x="1079" y="1161"/>
                      <a:pt x="1115" y="1137"/>
                      <a:pt x="1162" y="1113"/>
                    </a:cubicBezTo>
                    <a:cubicBezTo>
                      <a:pt x="1729" y="825"/>
                      <a:pt x="1466" y="1"/>
                      <a:pt x="953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0"/>
              <p:cNvSpPr/>
              <p:nvPr/>
            </p:nvSpPr>
            <p:spPr>
              <a:xfrm>
                <a:off x="-2571037" y="3529041"/>
                <a:ext cx="122314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154" extrusionOk="0">
                    <a:moveTo>
                      <a:pt x="808" y="0"/>
                    </a:moveTo>
                    <a:cubicBezTo>
                      <a:pt x="694" y="0"/>
                      <a:pt x="575" y="39"/>
                      <a:pt x="460" y="130"/>
                    </a:cubicBezTo>
                    <a:cubicBezTo>
                      <a:pt x="1" y="503"/>
                      <a:pt x="380" y="1153"/>
                      <a:pt x="843" y="1153"/>
                    </a:cubicBezTo>
                    <a:cubicBezTo>
                      <a:pt x="956" y="1153"/>
                      <a:pt x="1074" y="1115"/>
                      <a:pt x="1186" y="1023"/>
                    </a:cubicBezTo>
                    <a:cubicBezTo>
                      <a:pt x="1646" y="650"/>
                      <a:pt x="1275" y="0"/>
                      <a:pt x="808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0"/>
              <p:cNvSpPr/>
              <p:nvPr/>
            </p:nvSpPr>
            <p:spPr>
              <a:xfrm>
                <a:off x="-2308645" y="3318221"/>
                <a:ext cx="137251" cy="90584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19" extrusionOk="0">
                    <a:moveTo>
                      <a:pt x="821" y="1"/>
                    </a:moveTo>
                    <a:cubicBezTo>
                      <a:pt x="262" y="1"/>
                      <a:pt x="1" y="886"/>
                      <a:pt x="620" y="1110"/>
                    </a:cubicBezTo>
                    <a:lnTo>
                      <a:pt x="811" y="1181"/>
                    </a:lnTo>
                    <a:cubicBezTo>
                      <a:pt x="881" y="1207"/>
                      <a:pt x="949" y="1219"/>
                      <a:pt x="1013" y="1219"/>
                    </a:cubicBezTo>
                    <a:cubicBezTo>
                      <a:pt x="1575" y="1219"/>
                      <a:pt x="1846" y="322"/>
                      <a:pt x="1215" y="98"/>
                    </a:cubicBezTo>
                    <a:lnTo>
                      <a:pt x="1025" y="38"/>
                    </a:lnTo>
                    <a:cubicBezTo>
                      <a:pt x="954" y="13"/>
                      <a:pt x="885" y="1"/>
                      <a:pt x="821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0"/>
              <p:cNvSpPr/>
              <p:nvPr/>
            </p:nvSpPr>
            <p:spPr>
              <a:xfrm>
                <a:off x="-1850296" y="3351884"/>
                <a:ext cx="85011" cy="89841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209" extrusionOk="0">
                    <a:moveTo>
                      <a:pt x="590" y="0"/>
                    </a:moveTo>
                    <a:cubicBezTo>
                      <a:pt x="313" y="0"/>
                      <a:pt x="0" y="220"/>
                      <a:pt x="0" y="514"/>
                    </a:cubicBezTo>
                    <a:lnTo>
                      <a:pt x="0" y="574"/>
                    </a:lnTo>
                    <a:cubicBezTo>
                      <a:pt x="0" y="883"/>
                      <a:pt x="179" y="1169"/>
                      <a:pt x="512" y="1205"/>
                    </a:cubicBezTo>
                    <a:cubicBezTo>
                      <a:pt x="532" y="1207"/>
                      <a:pt x="553" y="1208"/>
                      <a:pt x="573" y="1208"/>
                    </a:cubicBezTo>
                    <a:cubicBezTo>
                      <a:pt x="845" y="1208"/>
                      <a:pt x="1143" y="992"/>
                      <a:pt x="1143" y="693"/>
                    </a:cubicBezTo>
                    <a:lnTo>
                      <a:pt x="1143" y="633"/>
                    </a:lnTo>
                    <a:cubicBezTo>
                      <a:pt x="1143" y="324"/>
                      <a:pt x="965" y="38"/>
                      <a:pt x="631" y="2"/>
                    </a:cubicBezTo>
                    <a:cubicBezTo>
                      <a:pt x="618" y="1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0"/>
              <p:cNvSpPr/>
              <p:nvPr/>
            </p:nvSpPr>
            <p:spPr>
              <a:xfrm>
                <a:off x="-2344017" y="3674914"/>
                <a:ext cx="93854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44" extrusionOk="0">
                    <a:moveTo>
                      <a:pt x="667" y="1"/>
                    </a:moveTo>
                    <a:cubicBezTo>
                      <a:pt x="358" y="1"/>
                      <a:pt x="72" y="180"/>
                      <a:pt x="36" y="513"/>
                    </a:cubicBezTo>
                    <a:cubicBezTo>
                      <a:pt x="1" y="799"/>
                      <a:pt x="239" y="1144"/>
                      <a:pt x="548" y="1144"/>
                    </a:cubicBezTo>
                    <a:lnTo>
                      <a:pt x="608" y="1144"/>
                    </a:lnTo>
                    <a:cubicBezTo>
                      <a:pt x="918" y="1144"/>
                      <a:pt x="1203" y="953"/>
                      <a:pt x="1239" y="632"/>
                    </a:cubicBezTo>
                    <a:cubicBezTo>
                      <a:pt x="1263" y="346"/>
                      <a:pt x="1037" y="1"/>
                      <a:pt x="727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0"/>
              <p:cNvSpPr/>
              <p:nvPr/>
            </p:nvSpPr>
            <p:spPr>
              <a:xfrm>
                <a:off x="-2372330" y="3880235"/>
                <a:ext cx="94745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44" extrusionOk="0">
                    <a:moveTo>
                      <a:pt x="667" y="0"/>
                    </a:moveTo>
                    <a:cubicBezTo>
                      <a:pt x="358" y="0"/>
                      <a:pt x="72" y="191"/>
                      <a:pt x="36" y="512"/>
                    </a:cubicBezTo>
                    <a:cubicBezTo>
                      <a:pt x="1" y="798"/>
                      <a:pt x="239" y="1143"/>
                      <a:pt x="548" y="1143"/>
                    </a:cubicBezTo>
                    <a:lnTo>
                      <a:pt x="608" y="1143"/>
                    </a:lnTo>
                    <a:cubicBezTo>
                      <a:pt x="918" y="1143"/>
                      <a:pt x="1203" y="965"/>
                      <a:pt x="1239" y="631"/>
                    </a:cubicBezTo>
                    <a:cubicBezTo>
                      <a:pt x="1275" y="345"/>
                      <a:pt x="1037" y="0"/>
                      <a:pt x="727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0"/>
              <p:cNvSpPr/>
              <p:nvPr/>
            </p:nvSpPr>
            <p:spPr>
              <a:xfrm>
                <a:off x="-2039640" y="3552821"/>
                <a:ext cx="99130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144" extrusionOk="0">
                    <a:moveTo>
                      <a:pt x="655" y="1"/>
                    </a:moveTo>
                    <a:cubicBezTo>
                      <a:pt x="346" y="1"/>
                      <a:pt x="60" y="191"/>
                      <a:pt x="24" y="513"/>
                    </a:cubicBezTo>
                    <a:cubicBezTo>
                      <a:pt x="0" y="799"/>
                      <a:pt x="227" y="1144"/>
                      <a:pt x="536" y="1144"/>
                    </a:cubicBezTo>
                    <a:lnTo>
                      <a:pt x="667" y="1144"/>
                    </a:lnTo>
                    <a:cubicBezTo>
                      <a:pt x="977" y="1144"/>
                      <a:pt x="1263" y="965"/>
                      <a:pt x="1298" y="632"/>
                    </a:cubicBezTo>
                    <a:cubicBezTo>
                      <a:pt x="1334" y="346"/>
                      <a:pt x="1096" y="1"/>
                      <a:pt x="786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0"/>
              <p:cNvSpPr/>
              <p:nvPr/>
            </p:nvSpPr>
            <p:spPr>
              <a:xfrm>
                <a:off x="-2551568" y="2794701"/>
                <a:ext cx="122314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154" extrusionOk="0">
                    <a:moveTo>
                      <a:pt x="804" y="0"/>
                    </a:moveTo>
                    <a:cubicBezTo>
                      <a:pt x="691" y="0"/>
                      <a:pt x="572" y="39"/>
                      <a:pt x="460" y="130"/>
                    </a:cubicBezTo>
                    <a:cubicBezTo>
                      <a:pt x="1" y="503"/>
                      <a:pt x="372" y="1153"/>
                      <a:pt x="838" y="1153"/>
                    </a:cubicBezTo>
                    <a:cubicBezTo>
                      <a:pt x="952" y="1153"/>
                      <a:pt x="1072" y="1114"/>
                      <a:pt x="1186" y="1023"/>
                    </a:cubicBezTo>
                    <a:cubicBezTo>
                      <a:pt x="1646" y="650"/>
                      <a:pt x="1267" y="0"/>
                      <a:pt x="804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0"/>
              <p:cNvSpPr/>
              <p:nvPr/>
            </p:nvSpPr>
            <p:spPr>
              <a:xfrm>
                <a:off x="-2336512" y="2719945"/>
                <a:ext cx="122091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160" extrusionOk="0">
                    <a:moveTo>
                      <a:pt x="809" y="0"/>
                    </a:moveTo>
                    <a:cubicBezTo>
                      <a:pt x="694" y="0"/>
                      <a:pt x="574" y="41"/>
                      <a:pt x="459" y="136"/>
                    </a:cubicBezTo>
                    <a:cubicBezTo>
                      <a:pt x="0" y="509"/>
                      <a:pt x="379" y="1159"/>
                      <a:pt x="842" y="1159"/>
                    </a:cubicBezTo>
                    <a:cubicBezTo>
                      <a:pt x="955" y="1159"/>
                      <a:pt x="1073" y="1120"/>
                      <a:pt x="1186" y="1029"/>
                    </a:cubicBezTo>
                    <a:cubicBezTo>
                      <a:pt x="1643" y="648"/>
                      <a:pt x="1269" y="0"/>
                      <a:pt x="809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0"/>
              <p:cNvSpPr/>
              <p:nvPr/>
            </p:nvSpPr>
            <p:spPr>
              <a:xfrm>
                <a:off x="-2575273" y="2555792"/>
                <a:ext cx="122166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160" extrusionOk="0">
                    <a:moveTo>
                      <a:pt x="806" y="0"/>
                    </a:moveTo>
                    <a:cubicBezTo>
                      <a:pt x="692" y="0"/>
                      <a:pt x="572" y="39"/>
                      <a:pt x="458" y="131"/>
                    </a:cubicBezTo>
                    <a:cubicBezTo>
                      <a:pt x="0" y="512"/>
                      <a:pt x="374" y="1159"/>
                      <a:pt x="834" y="1159"/>
                    </a:cubicBezTo>
                    <a:cubicBezTo>
                      <a:pt x="949" y="1159"/>
                      <a:pt x="1070" y="1119"/>
                      <a:pt x="1184" y="1023"/>
                    </a:cubicBezTo>
                    <a:cubicBezTo>
                      <a:pt x="1643" y="650"/>
                      <a:pt x="1272" y="0"/>
                      <a:pt x="806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0"/>
              <p:cNvSpPr/>
              <p:nvPr/>
            </p:nvSpPr>
            <p:spPr>
              <a:xfrm>
                <a:off x="-2021062" y="2870276"/>
                <a:ext cx="103588" cy="8939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203" extrusionOk="0">
                    <a:moveTo>
                      <a:pt x="643" y="0"/>
                    </a:moveTo>
                    <a:cubicBezTo>
                      <a:pt x="527" y="0"/>
                      <a:pt x="412" y="38"/>
                      <a:pt x="310" y="125"/>
                    </a:cubicBezTo>
                    <a:cubicBezTo>
                      <a:pt x="84" y="304"/>
                      <a:pt x="1" y="709"/>
                      <a:pt x="227" y="935"/>
                    </a:cubicBezTo>
                    <a:lnTo>
                      <a:pt x="286" y="994"/>
                    </a:lnTo>
                    <a:cubicBezTo>
                      <a:pt x="414" y="1122"/>
                      <a:pt x="583" y="1203"/>
                      <a:pt x="754" y="1203"/>
                    </a:cubicBezTo>
                    <a:cubicBezTo>
                      <a:pt x="871" y="1203"/>
                      <a:pt x="989" y="1165"/>
                      <a:pt x="1096" y="1078"/>
                    </a:cubicBezTo>
                    <a:cubicBezTo>
                      <a:pt x="1310" y="899"/>
                      <a:pt x="1394" y="494"/>
                      <a:pt x="1179" y="268"/>
                    </a:cubicBezTo>
                    <a:lnTo>
                      <a:pt x="1120" y="209"/>
                    </a:lnTo>
                    <a:cubicBezTo>
                      <a:pt x="985" y="81"/>
                      <a:pt x="813" y="0"/>
                      <a:pt x="643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0"/>
              <p:cNvSpPr/>
              <p:nvPr/>
            </p:nvSpPr>
            <p:spPr>
              <a:xfrm>
                <a:off x="-1643786" y="2687619"/>
                <a:ext cx="122314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154" extrusionOk="0">
                    <a:moveTo>
                      <a:pt x="804" y="0"/>
                    </a:moveTo>
                    <a:cubicBezTo>
                      <a:pt x="690" y="0"/>
                      <a:pt x="572" y="39"/>
                      <a:pt x="460" y="131"/>
                    </a:cubicBezTo>
                    <a:cubicBezTo>
                      <a:pt x="1" y="504"/>
                      <a:pt x="372" y="1154"/>
                      <a:pt x="838" y="1154"/>
                    </a:cubicBezTo>
                    <a:cubicBezTo>
                      <a:pt x="952" y="1154"/>
                      <a:pt x="1072" y="1115"/>
                      <a:pt x="1186" y="1023"/>
                    </a:cubicBezTo>
                    <a:cubicBezTo>
                      <a:pt x="1645" y="650"/>
                      <a:pt x="1267" y="0"/>
                      <a:pt x="804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0"/>
              <p:cNvSpPr/>
              <p:nvPr/>
            </p:nvSpPr>
            <p:spPr>
              <a:xfrm>
                <a:off x="-1708839" y="3601945"/>
                <a:ext cx="94745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44" extrusionOk="0">
                    <a:moveTo>
                      <a:pt x="667" y="1"/>
                    </a:moveTo>
                    <a:cubicBezTo>
                      <a:pt x="358" y="1"/>
                      <a:pt x="72" y="191"/>
                      <a:pt x="36" y="513"/>
                    </a:cubicBezTo>
                    <a:cubicBezTo>
                      <a:pt x="0" y="798"/>
                      <a:pt x="238" y="1144"/>
                      <a:pt x="548" y="1144"/>
                    </a:cubicBezTo>
                    <a:lnTo>
                      <a:pt x="608" y="1144"/>
                    </a:lnTo>
                    <a:cubicBezTo>
                      <a:pt x="917" y="1144"/>
                      <a:pt x="1203" y="965"/>
                      <a:pt x="1239" y="632"/>
                    </a:cubicBezTo>
                    <a:cubicBezTo>
                      <a:pt x="1274" y="346"/>
                      <a:pt x="1036" y="1"/>
                      <a:pt x="727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5" name="Google Shape;1755;p40"/>
            <p:cNvGrpSpPr/>
            <p:nvPr/>
          </p:nvGrpSpPr>
          <p:grpSpPr>
            <a:xfrm rot="-1983026" flipH="1">
              <a:off x="7106483" y="3390873"/>
              <a:ext cx="742151" cy="742150"/>
              <a:chOff x="-3141150" y="2455175"/>
              <a:chExt cx="1746879" cy="1731869"/>
            </a:xfrm>
          </p:grpSpPr>
          <p:sp>
            <p:nvSpPr>
              <p:cNvPr id="1756" name="Google Shape;1756;p40"/>
              <p:cNvSpPr/>
              <p:nvPr/>
            </p:nvSpPr>
            <p:spPr>
              <a:xfrm>
                <a:off x="-3141150" y="2455175"/>
                <a:ext cx="1746879" cy="1731869"/>
              </a:xfrm>
              <a:custGeom>
                <a:avLst/>
                <a:gdLst/>
                <a:ahLst/>
                <a:cxnLst/>
                <a:rect l="l" t="t" r="r" b="b"/>
                <a:pathLst>
                  <a:path w="23508" h="23306" extrusionOk="0">
                    <a:moveTo>
                      <a:pt x="8179" y="0"/>
                    </a:moveTo>
                    <a:cubicBezTo>
                      <a:pt x="7541" y="0"/>
                      <a:pt x="6935" y="484"/>
                      <a:pt x="6894" y="1223"/>
                    </a:cubicBezTo>
                    <a:lnTo>
                      <a:pt x="6572" y="7128"/>
                    </a:lnTo>
                    <a:cubicBezTo>
                      <a:pt x="6549" y="7545"/>
                      <a:pt x="6311" y="7938"/>
                      <a:pt x="5953" y="8152"/>
                    </a:cubicBezTo>
                    <a:lnTo>
                      <a:pt x="905" y="11236"/>
                    </a:lnTo>
                    <a:cubicBezTo>
                      <a:pt x="0" y="11783"/>
                      <a:pt x="119" y="13153"/>
                      <a:pt x="1119" y="13534"/>
                    </a:cubicBezTo>
                    <a:lnTo>
                      <a:pt x="6632" y="15665"/>
                    </a:lnTo>
                    <a:cubicBezTo>
                      <a:pt x="7025" y="15820"/>
                      <a:pt x="7323" y="16153"/>
                      <a:pt x="7418" y="16570"/>
                    </a:cubicBezTo>
                    <a:lnTo>
                      <a:pt x="8787" y="22320"/>
                    </a:lnTo>
                    <a:cubicBezTo>
                      <a:pt x="8931" y="22949"/>
                      <a:pt x="9479" y="23306"/>
                      <a:pt x="10039" y="23306"/>
                    </a:cubicBezTo>
                    <a:cubicBezTo>
                      <a:pt x="10402" y="23306"/>
                      <a:pt x="10770" y="23156"/>
                      <a:pt x="11037" y="22832"/>
                    </a:cubicBezTo>
                    <a:lnTo>
                      <a:pt x="14764" y="18248"/>
                    </a:lnTo>
                    <a:cubicBezTo>
                      <a:pt x="15021" y="17936"/>
                      <a:pt x="15392" y="17770"/>
                      <a:pt x="15791" y="17770"/>
                    </a:cubicBezTo>
                    <a:cubicBezTo>
                      <a:pt x="15818" y="17770"/>
                      <a:pt x="15844" y="17771"/>
                      <a:pt x="15871" y="17772"/>
                    </a:cubicBezTo>
                    <a:lnTo>
                      <a:pt x="21765" y="18248"/>
                    </a:lnTo>
                    <a:cubicBezTo>
                      <a:pt x="21801" y="18251"/>
                      <a:pt x="21837" y="18253"/>
                      <a:pt x="21872" y="18253"/>
                    </a:cubicBezTo>
                    <a:cubicBezTo>
                      <a:pt x="22871" y="18253"/>
                      <a:pt x="23507" y="17135"/>
                      <a:pt x="22944" y="16272"/>
                    </a:cubicBezTo>
                    <a:lnTo>
                      <a:pt x="19741" y="11307"/>
                    </a:lnTo>
                    <a:cubicBezTo>
                      <a:pt x="19503" y="10950"/>
                      <a:pt x="19467" y="10509"/>
                      <a:pt x="19634" y="10117"/>
                    </a:cubicBezTo>
                    <a:lnTo>
                      <a:pt x="21908" y="4663"/>
                    </a:lnTo>
                    <a:cubicBezTo>
                      <a:pt x="22268" y="3785"/>
                      <a:pt x="21602" y="2869"/>
                      <a:pt x="20722" y="2869"/>
                    </a:cubicBezTo>
                    <a:cubicBezTo>
                      <a:pt x="20612" y="2869"/>
                      <a:pt x="20499" y="2883"/>
                      <a:pt x="20384" y="2913"/>
                    </a:cubicBezTo>
                    <a:lnTo>
                      <a:pt x="14669" y="4437"/>
                    </a:lnTo>
                    <a:cubicBezTo>
                      <a:pt x="14565" y="4465"/>
                      <a:pt x="14458" y="4478"/>
                      <a:pt x="14352" y="4478"/>
                    </a:cubicBezTo>
                    <a:cubicBezTo>
                      <a:pt x="14045" y="4478"/>
                      <a:pt x="13741" y="4367"/>
                      <a:pt x="13502" y="4163"/>
                    </a:cubicBezTo>
                    <a:lnTo>
                      <a:pt x="9013" y="318"/>
                    </a:lnTo>
                    <a:cubicBezTo>
                      <a:pt x="8761" y="99"/>
                      <a:pt x="8467" y="0"/>
                      <a:pt x="8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0"/>
              <p:cNvSpPr/>
              <p:nvPr/>
            </p:nvSpPr>
            <p:spPr>
              <a:xfrm>
                <a:off x="-2741283" y="3323720"/>
                <a:ext cx="93854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44" extrusionOk="0">
                    <a:moveTo>
                      <a:pt x="656" y="0"/>
                    </a:moveTo>
                    <a:cubicBezTo>
                      <a:pt x="346" y="0"/>
                      <a:pt x="60" y="179"/>
                      <a:pt x="25" y="512"/>
                    </a:cubicBezTo>
                    <a:cubicBezTo>
                      <a:pt x="1" y="798"/>
                      <a:pt x="227" y="1143"/>
                      <a:pt x="537" y="1143"/>
                    </a:cubicBezTo>
                    <a:lnTo>
                      <a:pt x="608" y="1143"/>
                    </a:lnTo>
                    <a:cubicBezTo>
                      <a:pt x="918" y="1143"/>
                      <a:pt x="1203" y="965"/>
                      <a:pt x="1239" y="631"/>
                    </a:cubicBezTo>
                    <a:cubicBezTo>
                      <a:pt x="1263" y="345"/>
                      <a:pt x="1037" y="0"/>
                      <a:pt x="727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0"/>
              <p:cNvSpPr/>
              <p:nvPr/>
            </p:nvSpPr>
            <p:spPr>
              <a:xfrm>
                <a:off x="-2467893" y="3188029"/>
                <a:ext cx="85011" cy="89989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211" extrusionOk="0">
                    <a:moveTo>
                      <a:pt x="574" y="1"/>
                    </a:moveTo>
                    <a:cubicBezTo>
                      <a:pt x="301" y="1"/>
                      <a:pt x="1" y="228"/>
                      <a:pt x="1" y="516"/>
                    </a:cubicBezTo>
                    <a:lnTo>
                      <a:pt x="1" y="576"/>
                    </a:lnTo>
                    <a:cubicBezTo>
                      <a:pt x="1" y="886"/>
                      <a:pt x="179" y="1171"/>
                      <a:pt x="513" y="1207"/>
                    </a:cubicBezTo>
                    <a:cubicBezTo>
                      <a:pt x="532" y="1209"/>
                      <a:pt x="551" y="1211"/>
                      <a:pt x="571" y="1211"/>
                    </a:cubicBezTo>
                    <a:cubicBezTo>
                      <a:pt x="843" y="1211"/>
                      <a:pt x="1144" y="984"/>
                      <a:pt x="1144" y="695"/>
                    </a:cubicBezTo>
                    <a:lnTo>
                      <a:pt x="1144" y="636"/>
                    </a:lnTo>
                    <a:cubicBezTo>
                      <a:pt x="1144" y="326"/>
                      <a:pt x="965" y="40"/>
                      <a:pt x="632" y="4"/>
                    </a:cubicBezTo>
                    <a:cubicBezTo>
                      <a:pt x="613" y="2"/>
                      <a:pt x="593" y="1"/>
                      <a:pt x="574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0"/>
              <p:cNvSpPr/>
              <p:nvPr/>
            </p:nvSpPr>
            <p:spPr>
              <a:xfrm>
                <a:off x="-2122794" y="3127094"/>
                <a:ext cx="101805" cy="90287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215" extrusionOk="0">
                    <a:moveTo>
                      <a:pt x="687" y="0"/>
                    </a:moveTo>
                    <a:cubicBezTo>
                      <a:pt x="562" y="0"/>
                      <a:pt x="439" y="41"/>
                      <a:pt x="346" y="134"/>
                    </a:cubicBezTo>
                    <a:lnTo>
                      <a:pt x="286" y="193"/>
                    </a:lnTo>
                    <a:cubicBezTo>
                      <a:pt x="72" y="408"/>
                      <a:pt x="0" y="741"/>
                      <a:pt x="203" y="1003"/>
                    </a:cubicBezTo>
                    <a:cubicBezTo>
                      <a:pt x="307" y="1136"/>
                      <a:pt x="494" y="1215"/>
                      <a:pt x="673" y="1215"/>
                    </a:cubicBezTo>
                    <a:cubicBezTo>
                      <a:pt x="800" y="1215"/>
                      <a:pt x="924" y="1175"/>
                      <a:pt x="1012" y="1086"/>
                    </a:cubicBezTo>
                    <a:lnTo>
                      <a:pt x="1072" y="1027"/>
                    </a:lnTo>
                    <a:cubicBezTo>
                      <a:pt x="1298" y="801"/>
                      <a:pt x="1370" y="479"/>
                      <a:pt x="1155" y="217"/>
                    </a:cubicBezTo>
                    <a:cubicBezTo>
                      <a:pt x="1050" y="84"/>
                      <a:pt x="866" y="0"/>
                      <a:pt x="687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0"/>
              <p:cNvSpPr/>
              <p:nvPr/>
            </p:nvSpPr>
            <p:spPr>
              <a:xfrm>
                <a:off x="-1826442" y="2912187"/>
                <a:ext cx="85011" cy="89766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208" extrusionOk="0">
                    <a:moveTo>
                      <a:pt x="590" y="0"/>
                    </a:moveTo>
                    <a:cubicBezTo>
                      <a:pt x="314" y="0"/>
                      <a:pt x="1" y="219"/>
                      <a:pt x="1" y="514"/>
                    </a:cubicBezTo>
                    <a:lnTo>
                      <a:pt x="1" y="573"/>
                    </a:lnTo>
                    <a:cubicBezTo>
                      <a:pt x="1" y="883"/>
                      <a:pt x="179" y="1169"/>
                      <a:pt x="513" y="1204"/>
                    </a:cubicBezTo>
                    <a:cubicBezTo>
                      <a:pt x="533" y="1207"/>
                      <a:pt x="553" y="1208"/>
                      <a:pt x="573" y="1208"/>
                    </a:cubicBezTo>
                    <a:cubicBezTo>
                      <a:pt x="845" y="1208"/>
                      <a:pt x="1144" y="991"/>
                      <a:pt x="1144" y="692"/>
                    </a:cubicBezTo>
                    <a:lnTo>
                      <a:pt x="1144" y="633"/>
                    </a:lnTo>
                    <a:cubicBezTo>
                      <a:pt x="1144" y="323"/>
                      <a:pt x="953" y="37"/>
                      <a:pt x="632" y="2"/>
                    </a:cubicBezTo>
                    <a:cubicBezTo>
                      <a:pt x="618" y="1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0"/>
              <p:cNvSpPr/>
              <p:nvPr/>
            </p:nvSpPr>
            <p:spPr>
              <a:xfrm>
                <a:off x="-2355090" y="2935372"/>
                <a:ext cx="122240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154" extrusionOk="0">
                    <a:moveTo>
                      <a:pt x="803" y="0"/>
                    </a:moveTo>
                    <a:cubicBezTo>
                      <a:pt x="690" y="0"/>
                      <a:pt x="572" y="39"/>
                      <a:pt x="459" y="130"/>
                    </a:cubicBezTo>
                    <a:cubicBezTo>
                      <a:pt x="0" y="503"/>
                      <a:pt x="371" y="1153"/>
                      <a:pt x="837" y="1153"/>
                    </a:cubicBezTo>
                    <a:cubicBezTo>
                      <a:pt x="951" y="1153"/>
                      <a:pt x="1071" y="1114"/>
                      <a:pt x="1186" y="1023"/>
                    </a:cubicBezTo>
                    <a:cubicBezTo>
                      <a:pt x="1645" y="650"/>
                      <a:pt x="1266" y="0"/>
                      <a:pt x="803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0"/>
              <p:cNvSpPr/>
              <p:nvPr/>
            </p:nvSpPr>
            <p:spPr>
              <a:xfrm>
                <a:off x="-2718767" y="3125979"/>
                <a:ext cx="128556" cy="9199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238" extrusionOk="0">
                    <a:moveTo>
                      <a:pt x="953" y="1"/>
                    </a:moveTo>
                    <a:cubicBezTo>
                      <a:pt x="873" y="1"/>
                      <a:pt x="788" y="21"/>
                      <a:pt x="698" y="66"/>
                    </a:cubicBezTo>
                    <a:cubicBezTo>
                      <a:pt x="650" y="77"/>
                      <a:pt x="615" y="101"/>
                      <a:pt x="567" y="125"/>
                    </a:cubicBezTo>
                    <a:cubicBezTo>
                      <a:pt x="0" y="414"/>
                      <a:pt x="263" y="1238"/>
                      <a:pt x="776" y="1238"/>
                    </a:cubicBezTo>
                    <a:cubicBezTo>
                      <a:pt x="856" y="1238"/>
                      <a:pt x="942" y="1218"/>
                      <a:pt x="1031" y="1173"/>
                    </a:cubicBezTo>
                    <a:cubicBezTo>
                      <a:pt x="1079" y="1161"/>
                      <a:pt x="1115" y="1137"/>
                      <a:pt x="1162" y="1113"/>
                    </a:cubicBezTo>
                    <a:cubicBezTo>
                      <a:pt x="1729" y="825"/>
                      <a:pt x="1466" y="1"/>
                      <a:pt x="953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0"/>
              <p:cNvSpPr/>
              <p:nvPr/>
            </p:nvSpPr>
            <p:spPr>
              <a:xfrm>
                <a:off x="-2571037" y="3529041"/>
                <a:ext cx="122314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154" extrusionOk="0">
                    <a:moveTo>
                      <a:pt x="808" y="0"/>
                    </a:moveTo>
                    <a:cubicBezTo>
                      <a:pt x="694" y="0"/>
                      <a:pt x="575" y="39"/>
                      <a:pt x="460" y="130"/>
                    </a:cubicBezTo>
                    <a:cubicBezTo>
                      <a:pt x="1" y="503"/>
                      <a:pt x="380" y="1153"/>
                      <a:pt x="843" y="1153"/>
                    </a:cubicBezTo>
                    <a:cubicBezTo>
                      <a:pt x="956" y="1153"/>
                      <a:pt x="1074" y="1115"/>
                      <a:pt x="1186" y="1023"/>
                    </a:cubicBezTo>
                    <a:cubicBezTo>
                      <a:pt x="1646" y="650"/>
                      <a:pt x="1275" y="0"/>
                      <a:pt x="808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0"/>
              <p:cNvSpPr/>
              <p:nvPr/>
            </p:nvSpPr>
            <p:spPr>
              <a:xfrm>
                <a:off x="-2308645" y="3318221"/>
                <a:ext cx="137251" cy="90584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19" extrusionOk="0">
                    <a:moveTo>
                      <a:pt x="821" y="1"/>
                    </a:moveTo>
                    <a:cubicBezTo>
                      <a:pt x="262" y="1"/>
                      <a:pt x="1" y="886"/>
                      <a:pt x="620" y="1110"/>
                    </a:cubicBezTo>
                    <a:lnTo>
                      <a:pt x="811" y="1181"/>
                    </a:lnTo>
                    <a:cubicBezTo>
                      <a:pt x="881" y="1207"/>
                      <a:pt x="949" y="1219"/>
                      <a:pt x="1013" y="1219"/>
                    </a:cubicBezTo>
                    <a:cubicBezTo>
                      <a:pt x="1575" y="1219"/>
                      <a:pt x="1846" y="322"/>
                      <a:pt x="1215" y="98"/>
                    </a:cubicBezTo>
                    <a:lnTo>
                      <a:pt x="1025" y="38"/>
                    </a:lnTo>
                    <a:cubicBezTo>
                      <a:pt x="954" y="13"/>
                      <a:pt x="885" y="1"/>
                      <a:pt x="821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0"/>
              <p:cNvSpPr/>
              <p:nvPr/>
            </p:nvSpPr>
            <p:spPr>
              <a:xfrm>
                <a:off x="-1850296" y="3351884"/>
                <a:ext cx="85011" cy="89841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209" extrusionOk="0">
                    <a:moveTo>
                      <a:pt x="590" y="0"/>
                    </a:moveTo>
                    <a:cubicBezTo>
                      <a:pt x="313" y="0"/>
                      <a:pt x="0" y="220"/>
                      <a:pt x="0" y="514"/>
                    </a:cubicBezTo>
                    <a:lnTo>
                      <a:pt x="0" y="574"/>
                    </a:lnTo>
                    <a:cubicBezTo>
                      <a:pt x="0" y="883"/>
                      <a:pt x="179" y="1169"/>
                      <a:pt x="512" y="1205"/>
                    </a:cubicBezTo>
                    <a:cubicBezTo>
                      <a:pt x="532" y="1207"/>
                      <a:pt x="553" y="1208"/>
                      <a:pt x="573" y="1208"/>
                    </a:cubicBezTo>
                    <a:cubicBezTo>
                      <a:pt x="845" y="1208"/>
                      <a:pt x="1143" y="992"/>
                      <a:pt x="1143" y="693"/>
                    </a:cubicBezTo>
                    <a:lnTo>
                      <a:pt x="1143" y="633"/>
                    </a:lnTo>
                    <a:cubicBezTo>
                      <a:pt x="1143" y="324"/>
                      <a:pt x="965" y="38"/>
                      <a:pt x="631" y="2"/>
                    </a:cubicBezTo>
                    <a:cubicBezTo>
                      <a:pt x="618" y="1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0"/>
              <p:cNvSpPr/>
              <p:nvPr/>
            </p:nvSpPr>
            <p:spPr>
              <a:xfrm>
                <a:off x="-2344017" y="3674914"/>
                <a:ext cx="93854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44" extrusionOk="0">
                    <a:moveTo>
                      <a:pt x="667" y="1"/>
                    </a:moveTo>
                    <a:cubicBezTo>
                      <a:pt x="358" y="1"/>
                      <a:pt x="72" y="180"/>
                      <a:pt x="36" y="513"/>
                    </a:cubicBezTo>
                    <a:cubicBezTo>
                      <a:pt x="1" y="799"/>
                      <a:pt x="239" y="1144"/>
                      <a:pt x="548" y="1144"/>
                    </a:cubicBezTo>
                    <a:lnTo>
                      <a:pt x="608" y="1144"/>
                    </a:lnTo>
                    <a:cubicBezTo>
                      <a:pt x="918" y="1144"/>
                      <a:pt x="1203" y="953"/>
                      <a:pt x="1239" y="632"/>
                    </a:cubicBezTo>
                    <a:cubicBezTo>
                      <a:pt x="1263" y="346"/>
                      <a:pt x="1037" y="1"/>
                      <a:pt x="727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0"/>
              <p:cNvSpPr/>
              <p:nvPr/>
            </p:nvSpPr>
            <p:spPr>
              <a:xfrm>
                <a:off x="-2372330" y="3880235"/>
                <a:ext cx="94745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44" extrusionOk="0">
                    <a:moveTo>
                      <a:pt x="667" y="0"/>
                    </a:moveTo>
                    <a:cubicBezTo>
                      <a:pt x="358" y="0"/>
                      <a:pt x="72" y="191"/>
                      <a:pt x="36" y="512"/>
                    </a:cubicBezTo>
                    <a:cubicBezTo>
                      <a:pt x="1" y="798"/>
                      <a:pt x="239" y="1143"/>
                      <a:pt x="548" y="1143"/>
                    </a:cubicBezTo>
                    <a:lnTo>
                      <a:pt x="608" y="1143"/>
                    </a:lnTo>
                    <a:cubicBezTo>
                      <a:pt x="918" y="1143"/>
                      <a:pt x="1203" y="965"/>
                      <a:pt x="1239" y="631"/>
                    </a:cubicBezTo>
                    <a:cubicBezTo>
                      <a:pt x="1275" y="345"/>
                      <a:pt x="1037" y="0"/>
                      <a:pt x="727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0"/>
              <p:cNvSpPr/>
              <p:nvPr/>
            </p:nvSpPr>
            <p:spPr>
              <a:xfrm>
                <a:off x="-2039640" y="3552821"/>
                <a:ext cx="99130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144" extrusionOk="0">
                    <a:moveTo>
                      <a:pt x="655" y="1"/>
                    </a:moveTo>
                    <a:cubicBezTo>
                      <a:pt x="346" y="1"/>
                      <a:pt x="60" y="191"/>
                      <a:pt x="24" y="513"/>
                    </a:cubicBezTo>
                    <a:cubicBezTo>
                      <a:pt x="0" y="799"/>
                      <a:pt x="227" y="1144"/>
                      <a:pt x="536" y="1144"/>
                    </a:cubicBezTo>
                    <a:lnTo>
                      <a:pt x="667" y="1144"/>
                    </a:lnTo>
                    <a:cubicBezTo>
                      <a:pt x="977" y="1144"/>
                      <a:pt x="1263" y="965"/>
                      <a:pt x="1298" y="632"/>
                    </a:cubicBezTo>
                    <a:cubicBezTo>
                      <a:pt x="1334" y="346"/>
                      <a:pt x="1096" y="1"/>
                      <a:pt x="786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0"/>
              <p:cNvSpPr/>
              <p:nvPr/>
            </p:nvSpPr>
            <p:spPr>
              <a:xfrm>
                <a:off x="-2551568" y="2794701"/>
                <a:ext cx="122314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154" extrusionOk="0">
                    <a:moveTo>
                      <a:pt x="804" y="0"/>
                    </a:moveTo>
                    <a:cubicBezTo>
                      <a:pt x="691" y="0"/>
                      <a:pt x="572" y="39"/>
                      <a:pt x="460" y="130"/>
                    </a:cubicBezTo>
                    <a:cubicBezTo>
                      <a:pt x="1" y="503"/>
                      <a:pt x="372" y="1153"/>
                      <a:pt x="838" y="1153"/>
                    </a:cubicBezTo>
                    <a:cubicBezTo>
                      <a:pt x="952" y="1153"/>
                      <a:pt x="1072" y="1114"/>
                      <a:pt x="1186" y="1023"/>
                    </a:cubicBezTo>
                    <a:cubicBezTo>
                      <a:pt x="1646" y="650"/>
                      <a:pt x="1267" y="0"/>
                      <a:pt x="804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0"/>
              <p:cNvSpPr/>
              <p:nvPr/>
            </p:nvSpPr>
            <p:spPr>
              <a:xfrm>
                <a:off x="-2336512" y="2719945"/>
                <a:ext cx="122091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160" extrusionOk="0">
                    <a:moveTo>
                      <a:pt x="809" y="0"/>
                    </a:moveTo>
                    <a:cubicBezTo>
                      <a:pt x="694" y="0"/>
                      <a:pt x="574" y="41"/>
                      <a:pt x="459" y="136"/>
                    </a:cubicBezTo>
                    <a:cubicBezTo>
                      <a:pt x="0" y="509"/>
                      <a:pt x="379" y="1159"/>
                      <a:pt x="842" y="1159"/>
                    </a:cubicBezTo>
                    <a:cubicBezTo>
                      <a:pt x="955" y="1159"/>
                      <a:pt x="1073" y="1120"/>
                      <a:pt x="1186" y="1029"/>
                    </a:cubicBezTo>
                    <a:cubicBezTo>
                      <a:pt x="1643" y="648"/>
                      <a:pt x="1269" y="0"/>
                      <a:pt x="809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0"/>
              <p:cNvSpPr/>
              <p:nvPr/>
            </p:nvSpPr>
            <p:spPr>
              <a:xfrm>
                <a:off x="-2575273" y="2555792"/>
                <a:ext cx="122166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160" extrusionOk="0">
                    <a:moveTo>
                      <a:pt x="806" y="0"/>
                    </a:moveTo>
                    <a:cubicBezTo>
                      <a:pt x="692" y="0"/>
                      <a:pt x="572" y="39"/>
                      <a:pt x="458" y="131"/>
                    </a:cubicBezTo>
                    <a:cubicBezTo>
                      <a:pt x="0" y="512"/>
                      <a:pt x="374" y="1159"/>
                      <a:pt x="834" y="1159"/>
                    </a:cubicBezTo>
                    <a:cubicBezTo>
                      <a:pt x="949" y="1159"/>
                      <a:pt x="1070" y="1119"/>
                      <a:pt x="1184" y="1023"/>
                    </a:cubicBezTo>
                    <a:cubicBezTo>
                      <a:pt x="1643" y="650"/>
                      <a:pt x="1272" y="0"/>
                      <a:pt x="806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0"/>
              <p:cNvSpPr/>
              <p:nvPr/>
            </p:nvSpPr>
            <p:spPr>
              <a:xfrm>
                <a:off x="-2021062" y="2870276"/>
                <a:ext cx="103588" cy="8939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203" extrusionOk="0">
                    <a:moveTo>
                      <a:pt x="643" y="0"/>
                    </a:moveTo>
                    <a:cubicBezTo>
                      <a:pt x="527" y="0"/>
                      <a:pt x="412" y="38"/>
                      <a:pt x="310" y="125"/>
                    </a:cubicBezTo>
                    <a:cubicBezTo>
                      <a:pt x="84" y="304"/>
                      <a:pt x="1" y="709"/>
                      <a:pt x="227" y="935"/>
                    </a:cubicBezTo>
                    <a:lnTo>
                      <a:pt x="286" y="994"/>
                    </a:lnTo>
                    <a:cubicBezTo>
                      <a:pt x="414" y="1122"/>
                      <a:pt x="583" y="1203"/>
                      <a:pt x="754" y="1203"/>
                    </a:cubicBezTo>
                    <a:cubicBezTo>
                      <a:pt x="871" y="1203"/>
                      <a:pt x="989" y="1165"/>
                      <a:pt x="1096" y="1078"/>
                    </a:cubicBezTo>
                    <a:cubicBezTo>
                      <a:pt x="1310" y="899"/>
                      <a:pt x="1394" y="494"/>
                      <a:pt x="1179" y="268"/>
                    </a:cubicBezTo>
                    <a:lnTo>
                      <a:pt x="1120" y="209"/>
                    </a:lnTo>
                    <a:cubicBezTo>
                      <a:pt x="985" y="81"/>
                      <a:pt x="813" y="0"/>
                      <a:pt x="643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0"/>
              <p:cNvSpPr/>
              <p:nvPr/>
            </p:nvSpPr>
            <p:spPr>
              <a:xfrm>
                <a:off x="-1643786" y="2687619"/>
                <a:ext cx="122314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154" extrusionOk="0">
                    <a:moveTo>
                      <a:pt x="804" y="0"/>
                    </a:moveTo>
                    <a:cubicBezTo>
                      <a:pt x="690" y="0"/>
                      <a:pt x="572" y="39"/>
                      <a:pt x="460" y="131"/>
                    </a:cubicBezTo>
                    <a:cubicBezTo>
                      <a:pt x="1" y="504"/>
                      <a:pt x="372" y="1154"/>
                      <a:pt x="838" y="1154"/>
                    </a:cubicBezTo>
                    <a:cubicBezTo>
                      <a:pt x="952" y="1154"/>
                      <a:pt x="1072" y="1115"/>
                      <a:pt x="1186" y="1023"/>
                    </a:cubicBezTo>
                    <a:cubicBezTo>
                      <a:pt x="1645" y="650"/>
                      <a:pt x="1267" y="0"/>
                      <a:pt x="804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0"/>
              <p:cNvSpPr/>
              <p:nvPr/>
            </p:nvSpPr>
            <p:spPr>
              <a:xfrm>
                <a:off x="-1708839" y="3601945"/>
                <a:ext cx="94745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44" extrusionOk="0">
                    <a:moveTo>
                      <a:pt x="667" y="1"/>
                    </a:moveTo>
                    <a:cubicBezTo>
                      <a:pt x="358" y="1"/>
                      <a:pt x="72" y="191"/>
                      <a:pt x="36" y="513"/>
                    </a:cubicBezTo>
                    <a:cubicBezTo>
                      <a:pt x="0" y="798"/>
                      <a:pt x="238" y="1144"/>
                      <a:pt x="548" y="1144"/>
                    </a:cubicBezTo>
                    <a:lnTo>
                      <a:pt x="608" y="1144"/>
                    </a:lnTo>
                    <a:cubicBezTo>
                      <a:pt x="917" y="1144"/>
                      <a:pt x="1203" y="965"/>
                      <a:pt x="1239" y="632"/>
                    </a:cubicBezTo>
                    <a:cubicBezTo>
                      <a:pt x="1274" y="346"/>
                      <a:pt x="1036" y="1"/>
                      <a:pt x="727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40"/>
            <p:cNvGrpSpPr/>
            <p:nvPr/>
          </p:nvGrpSpPr>
          <p:grpSpPr>
            <a:xfrm flipH="1">
              <a:off x="5840614" y="3581545"/>
              <a:ext cx="1441350" cy="1428965"/>
              <a:chOff x="-2067525" y="1030125"/>
              <a:chExt cx="1746879" cy="1731869"/>
            </a:xfrm>
          </p:grpSpPr>
          <p:sp>
            <p:nvSpPr>
              <p:cNvPr id="1776" name="Google Shape;1776;p40"/>
              <p:cNvSpPr/>
              <p:nvPr/>
            </p:nvSpPr>
            <p:spPr>
              <a:xfrm>
                <a:off x="-2067525" y="1030125"/>
                <a:ext cx="1746879" cy="1731869"/>
              </a:xfrm>
              <a:custGeom>
                <a:avLst/>
                <a:gdLst/>
                <a:ahLst/>
                <a:cxnLst/>
                <a:rect l="l" t="t" r="r" b="b"/>
                <a:pathLst>
                  <a:path w="23508" h="23306" extrusionOk="0">
                    <a:moveTo>
                      <a:pt x="8179" y="0"/>
                    </a:moveTo>
                    <a:cubicBezTo>
                      <a:pt x="7541" y="0"/>
                      <a:pt x="6935" y="484"/>
                      <a:pt x="6894" y="1223"/>
                    </a:cubicBezTo>
                    <a:lnTo>
                      <a:pt x="6572" y="7128"/>
                    </a:lnTo>
                    <a:cubicBezTo>
                      <a:pt x="6549" y="7545"/>
                      <a:pt x="6311" y="7938"/>
                      <a:pt x="5953" y="8152"/>
                    </a:cubicBezTo>
                    <a:lnTo>
                      <a:pt x="905" y="11236"/>
                    </a:lnTo>
                    <a:cubicBezTo>
                      <a:pt x="0" y="11783"/>
                      <a:pt x="119" y="13153"/>
                      <a:pt x="1119" y="13534"/>
                    </a:cubicBezTo>
                    <a:lnTo>
                      <a:pt x="6632" y="15665"/>
                    </a:lnTo>
                    <a:cubicBezTo>
                      <a:pt x="7025" y="15820"/>
                      <a:pt x="7323" y="16153"/>
                      <a:pt x="7418" y="16570"/>
                    </a:cubicBezTo>
                    <a:lnTo>
                      <a:pt x="8787" y="22320"/>
                    </a:lnTo>
                    <a:cubicBezTo>
                      <a:pt x="8931" y="22949"/>
                      <a:pt x="9479" y="23306"/>
                      <a:pt x="10039" y="23306"/>
                    </a:cubicBezTo>
                    <a:cubicBezTo>
                      <a:pt x="10402" y="23306"/>
                      <a:pt x="10770" y="23156"/>
                      <a:pt x="11037" y="22832"/>
                    </a:cubicBezTo>
                    <a:lnTo>
                      <a:pt x="14764" y="18248"/>
                    </a:lnTo>
                    <a:cubicBezTo>
                      <a:pt x="15021" y="17936"/>
                      <a:pt x="15392" y="17770"/>
                      <a:pt x="15791" y="17770"/>
                    </a:cubicBezTo>
                    <a:cubicBezTo>
                      <a:pt x="15818" y="17770"/>
                      <a:pt x="15844" y="17771"/>
                      <a:pt x="15871" y="17772"/>
                    </a:cubicBezTo>
                    <a:lnTo>
                      <a:pt x="21765" y="18248"/>
                    </a:lnTo>
                    <a:cubicBezTo>
                      <a:pt x="21801" y="18251"/>
                      <a:pt x="21837" y="18253"/>
                      <a:pt x="21872" y="18253"/>
                    </a:cubicBezTo>
                    <a:cubicBezTo>
                      <a:pt x="22871" y="18253"/>
                      <a:pt x="23507" y="17135"/>
                      <a:pt x="22944" y="16272"/>
                    </a:cubicBezTo>
                    <a:lnTo>
                      <a:pt x="19741" y="11307"/>
                    </a:lnTo>
                    <a:cubicBezTo>
                      <a:pt x="19503" y="10950"/>
                      <a:pt x="19467" y="10509"/>
                      <a:pt x="19634" y="10117"/>
                    </a:cubicBezTo>
                    <a:lnTo>
                      <a:pt x="21908" y="4663"/>
                    </a:lnTo>
                    <a:cubicBezTo>
                      <a:pt x="22268" y="3785"/>
                      <a:pt x="21602" y="2869"/>
                      <a:pt x="20722" y="2869"/>
                    </a:cubicBezTo>
                    <a:cubicBezTo>
                      <a:pt x="20612" y="2869"/>
                      <a:pt x="20499" y="2883"/>
                      <a:pt x="20384" y="2913"/>
                    </a:cubicBezTo>
                    <a:lnTo>
                      <a:pt x="14669" y="4437"/>
                    </a:lnTo>
                    <a:cubicBezTo>
                      <a:pt x="14565" y="4465"/>
                      <a:pt x="14458" y="4478"/>
                      <a:pt x="14352" y="4478"/>
                    </a:cubicBezTo>
                    <a:cubicBezTo>
                      <a:pt x="14045" y="4478"/>
                      <a:pt x="13741" y="4367"/>
                      <a:pt x="13502" y="4163"/>
                    </a:cubicBezTo>
                    <a:lnTo>
                      <a:pt x="9013" y="318"/>
                    </a:lnTo>
                    <a:cubicBezTo>
                      <a:pt x="8761" y="99"/>
                      <a:pt x="8467" y="0"/>
                      <a:pt x="8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0"/>
              <p:cNvSpPr/>
              <p:nvPr/>
            </p:nvSpPr>
            <p:spPr>
              <a:xfrm>
                <a:off x="-1667658" y="1898670"/>
                <a:ext cx="93854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44" extrusionOk="0">
                    <a:moveTo>
                      <a:pt x="656" y="0"/>
                    </a:moveTo>
                    <a:cubicBezTo>
                      <a:pt x="346" y="0"/>
                      <a:pt x="60" y="179"/>
                      <a:pt x="25" y="512"/>
                    </a:cubicBezTo>
                    <a:cubicBezTo>
                      <a:pt x="1" y="798"/>
                      <a:pt x="227" y="1143"/>
                      <a:pt x="537" y="1143"/>
                    </a:cubicBezTo>
                    <a:lnTo>
                      <a:pt x="608" y="1143"/>
                    </a:lnTo>
                    <a:cubicBezTo>
                      <a:pt x="918" y="1143"/>
                      <a:pt x="1203" y="965"/>
                      <a:pt x="1239" y="631"/>
                    </a:cubicBezTo>
                    <a:cubicBezTo>
                      <a:pt x="1263" y="345"/>
                      <a:pt x="1037" y="0"/>
                      <a:pt x="727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0"/>
              <p:cNvSpPr/>
              <p:nvPr/>
            </p:nvSpPr>
            <p:spPr>
              <a:xfrm>
                <a:off x="-1394268" y="1762979"/>
                <a:ext cx="85011" cy="89989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211" extrusionOk="0">
                    <a:moveTo>
                      <a:pt x="574" y="1"/>
                    </a:moveTo>
                    <a:cubicBezTo>
                      <a:pt x="301" y="1"/>
                      <a:pt x="1" y="228"/>
                      <a:pt x="1" y="516"/>
                    </a:cubicBezTo>
                    <a:lnTo>
                      <a:pt x="1" y="576"/>
                    </a:lnTo>
                    <a:cubicBezTo>
                      <a:pt x="1" y="886"/>
                      <a:pt x="179" y="1171"/>
                      <a:pt x="513" y="1207"/>
                    </a:cubicBezTo>
                    <a:cubicBezTo>
                      <a:pt x="532" y="1209"/>
                      <a:pt x="551" y="1211"/>
                      <a:pt x="571" y="1211"/>
                    </a:cubicBezTo>
                    <a:cubicBezTo>
                      <a:pt x="843" y="1211"/>
                      <a:pt x="1144" y="984"/>
                      <a:pt x="1144" y="695"/>
                    </a:cubicBezTo>
                    <a:lnTo>
                      <a:pt x="1144" y="636"/>
                    </a:lnTo>
                    <a:cubicBezTo>
                      <a:pt x="1144" y="326"/>
                      <a:pt x="965" y="40"/>
                      <a:pt x="632" y="4"/>
                    </a:cubicBezTo>
                    <a:cubicBezTo>
                      <a:pt x="613" y="2"/>
                      <a:pt x="593" y="1"/>
                      <a:pt x="574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-1049169" y="1702044"/>
                <a:ext cx="101805" cy="90287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215" extrusionOk="0">
                    <a:moveTo>
                      <a:pt x="687" y="0"/>
                    </a:moveTo>
                    <a:cubicBezTo>
                      <a:pt x="562" y="0"/>
                      <a:pt x="439" y="41"/>
                      <a:pt x="346" y="134"/>
                    </a:cubicBezTo>
                    <a:lnTo>
                      <a:pt x="286" y="193"/>
                    </a:lnTo>
                    <a:cubicBezTo>
                      <a:pt x="72" y="408"/>
                      <a:pt x="0" y="741"/>
                      <a:pt x="203" y="1003"/>
                    </a:cubicBezTo>
                    <a:cubicBezTo>
                      <a:pt x="307" y="1136"/>
                      <a:pt x="494" y="1215"/>
                      <a:pt x="673" y="1215"/>
                    </a:cubicBezTo>
                    <a:cubicBezTo>
                      <a:pt x="800" y="1215"/>
                      <a:pt x="924" y="1175"/>
                      <a:pt x="1012" y="1086"/>
                    </a:cubicBezTo>
                    <a:lnTo>
                      <a:pt x="1072" y="1027"/>
                    </a:lnTo>
                    <a:cubicBezTo>
                      <a:pt x="1298" y="801"/>
                      <a:pt x="1370" y="479"/>
                      <a:pt x="1155" y="217"/>
                    </a:cubicBezTo>
                    <a:cubicBezTo>
                      <a:pt x="1050" y="84"/>
                      <a:pt x="866" y="0"/>
                      <a:pt x="687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40"/>
              <p:cNvSpPr/>
              <p:nvPr/>
            </p:nvSpPr>
            <p:spPr>
              <a:xfrm>
                <a:off x="-752817" y="1487137"/>
                <a:ext cx="85011" cy="89766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208" extrusionOk="0">
                    <a:moveTo>
                      <a:pt x="590" y="0"/>
                    </a:moveTo>
                    <a:cubicBezTo>
                      <a:pt x="314" y="0"/>
                      <a:pt x="1" y="219"/>
                      <a:pt x="1" y="514"/>
                    </a:cubicBezTo>
                    <a:lnTo>
                      <a:pt x="1" y="573"/>
                    </a:lnTo>
                    <a:cubicBezTo>
                      <a:pt x="1" y="883"/>
                      <a:pt x="179" y="1169"/>
                      <a:pt x="513" y="1204"/>
                    </a:cubicBezTo>
                    <a:cubicBezTo>
                      <a:pt x="533" y="1207"/>
                      <a:pt x="553" y="1208"/>
                      <a:pt x="573" y="1208"/>
                    </a:cubicBezTo>
                    <a:cubicBezTo>
                      <a:pt x="845" y="1208"/>
                      <a:pt x="1144" y="991"/>
                      <a:pt x="1144" y="692"/>
                    </a:cubicBezTo>
                    <a:lnTo>
                      <a:pt x="1144" y="633"/>
                    </a:lnTo>
                    <a:cubicBezTo>
                      <a:pt x="1144" y="323"/>
                      <a:pt x="953" y="37"/>
                      <a:pt x="632" y="2"/>
                    </a:cubicBezTo>
                    <a:cubicBezTo>
                      <a:pt x="618" y="1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40"/>
              <p:cNvSpPr/>
              <p:nvPr/>
            </p:nvSpPr>
            <p:spPr>
              <a:xfrm>
                <a:off x="-1281465" y="1510322"/>
                <a:ext cx="122240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154" extrusionOk="0">
                    <a:moveTo>
                      <a:pt x="803" y="0"/>
                    </a:moveTo>
                    <a:cubicBezTo>
                      <a:pt x="690" y="0"/>
                      <a:pt x="572" y="39"/>
                      <a:pt x="459" y="130"/>
                    </a:cubicBezTo>
                    <a:cubicBezTo>
                      <a:pt x="0" y="503"/>
                      <a:pt x="371" y="1153"/>
                      <a:pt x="837" y="1153"/>
                    </a:cubicBezTo>
                    <a:cubicBezTo>
                      <a:pt x="951" y="1153"/>
                      <a:pt x="1071" y="1114"/>
                      <a:pt x="1186" y="1023"/>
                    </a:cubicBezTo>
                    <a:cubicBezTo>
                      <a:pt x="1645" y="650"/>
                      <a:pt x="1266" y="0"/>
                      <a:pt x="803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-1645142" y="1700929"/>
                <a:ext cx="128556" cy="9199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238" extrusionOk="0">
                    <a:moveTo>
                      <a:pt x="953" y="1"/>
                    </a:moveTo>
                    <a:cubicBezTo>
                      <a:pt x="873" y="1"/>
                      <a:pt x="788" y="21"/>
                      <a:pt x="698" y="66"/>
                    </a:cubicBezTo>
                    <a:cubicBezTo>
                      <a:pt x="650" y="77"/>
                      <a:pt x="615" y="101"/>
                      <a:pt x="567" y="125"/>
                    </a:cubicBezTo>
                    <a:cubicBezTo>
                      <a:pt x="0" y="414"/>
                      <a:pt x="263" y="1238"/>
                      <a:pt x="776" y="1238"/>
                    </a:cubicBezTo>
                    <a:cubicBezTo>
                      <a:pt x="856" y="1238"/>
                      <a:pt x="942" y="1218"/>
                      <a:pt x="1031" y="1173"/>
                    </a:cubicBezTo>
                    <a:cubicBezTo>
                      <a:pt x="1079" y="1161"/>
                      <a:pt x="1115" y="1137"/>
                      <a:pt x="1162" y="1113"/>
                    </a:cubicBezTo>
                    <a:cubicBezTo>
                      <a:pt x="1729" y="825"/>
                      <a:pt x="1466" y="1"/>
                      <a:pt x="953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40"/>
              <p:cNvSpPr/>
              <p:nvPr/>
            </p:nvSpPr>
            <p:spPr>
              <a:xfrm>
                <a:off x="-1497412" y="2103991"/>
                <a:ext cx="122314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154" extrusionOk="0">
                    <a:moveTo>
                      <a:pt x="808" y="0"/>
                    </a:moveTo>
                    <a:cubicBezTo>
                      <a:pt x="694" y="0"/>
                      <a:pt x="575" y="39"/>
                      <a:pt x="460" y="130"/>
                    </a:cubicBezTo>
                    <a:cubicBezTo>
                      <a:pt x="1" y="503"/>
                      <a:pt x="380" y="1153"/>
                      <a:pt x="843" y="1153"/>
                    </a:cubicBezTo>
                    <a:cubicBezTo>
                      <a:pt x="956" y="1153"/>
                      <a:pt x="1074" y="1115"/>
                      <a:pt x="1186" y="1023"/>
                    </a:cubicBezTo>
                    <a:cubicBezTo>
                      <a:pt x="1646" y="650"/>
                      <a:pt x="1275" y="0"/>
                      <a:pt x="808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40"/>
              <p:cNvSpPr/>
              <p:nvPr/>
            </p:nvSpPr>
            <p:spPr>
              <a:xfrm>
                <a:off x="-1235020" y="1893171"/>
                <a:ext cx="137251" cy="90584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19" extrusionOk="0">
                    <a:moveTo>
                      <a:pt x="821" y="1"/>
                    </a:moveTo>
                    <a:cubicBezTo>
                      <a:pt x="262" y="1"/>
                      <a:pt x="1" y="886"/>
                      <a:pt x="620" y="1110"/>
                    </a:cubicBezTo>
                    <a:lnTo>
                      <a:pt x="811" y="1181"/>
                    </a:lnTo>
                    <a:cubicBezTo>
                      <a:pt x="881" y="1207"/>
                      <a:pt x="949" y="1219"/>
                      <a:pt x="1013" y="1219"/>
                    </a:cubicBezTo>
                    <a:cubicBezTo>
                      <a:pt x="1575" y="1219"/>
                      <a:pt x="1846" y="322"/>
                      <a:pt x="1215" y="98"/>
                    </a:cubicBezTo>
                    <a:lnTo>
                      <a:pt x="1025" y="38"/>
                    </a:lnTo>
                    <a:cubicBezTo>
                      <a:pt x="954" y="13"/>
                      <a:pt x="885" y="1"/>
                      <a:pt x="821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-776671" y="1926834"/>
                <a:ext cx="85011" cy="89841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209" extrusionOk="0">
                    <a:moveTo>
                      <a:pt x="590" y="0"/>
                    </a:moveTo>
                    <a:cubicBezTo>
                      <a:pt x="313" y="0"/>
                      <a:pt x="0" y="220"/>
                      <a:pt x="0" y="514"/>
                    </a:cubicBezTo>
                    <a:lnTo>
                      <a:pt x="0" y="574"/>
                    </a:lnTo>
                    <a:cubicBezTo>
                      <a:pt x="0" y="883"/>
                      <a:pt x="179" y="1169"/>
                      <a:pt x="512" y="1205"/>
                    </a:cubicBezTo>
                    <a:cubicBezTo>
                      <a:pt x="532" y="1207"/>
                      <a:pt x="553" y="1208"/>
                      <a:pt x="573" y="1208"/>
                    </a:cubicBezTo>
                    <a:cubicBezTo>
                      <a:pt x="845" y="1208"/>
                      <a:pt x="1143" y="992"/>
                      <a:pt x="1143" y="693"/>
                    </a:cubicBezTo>
                    <a:lnTo>
                      <a:pt x="1143" y="633"/>
                    </a:lnTo>
                    <a:cubicBezTo>
                      <a:pt x="1143" y="324"/>
                      <a:pt x="965" y="38"/>
                      <a:pt x="631" y="2"/>
                    </a:cubicBezTo>
                    <a:cubicBezTo>
                      <a:pt x="618" y="1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40"/>
              <p:cNvSpPr/>
              <p:nvPr/>
            </p:nvSpPr>
            <p:spPr>
              <a:xfrm>
                <a:off x="-1270392" y="2249864"/>
                <a:ext cx="93854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44" extrusionOk="0">
                    <a:moveTo>
                      <a:pt x="667" y="1"/>
                    </a:moveTo>
                    <a:cubicBezTo>
                      <a:pt x="358" y="1"/>
                      <a:pt x="72" y="180"/>
                      <a:pt x="36" y="513"/>
                    </a:cubicBezTo>
                    <a:cubicBezTo>
                      <a:pt x="1" y="799"/>
                      <a:pt x="239" y="1144"/>
                      <a:pt x="548" y="1144"/>
                    </a:cubicBezTo>
                    <a:lnTo>
                      <a:pt x="608" y="1144"/>
                    </a:lnTo>
                    <a:cubicBezTo>
                      <a:pt x="918" y="1144"/>
                      <a:pt x="1203" y="953"/>
                      <a:pt x="1239" y="632"/>
                    </a:cubicBezTo>
                    <a:cubicBezTo>
                      <a:pt x="1263" y="346"/>
                      <a:pt x="1037" y="1"/>
                      <a:pt x="727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0"/>
              <p:cNvSpPr/>
              <p:nvPr/>
            </p:nvSpPr>
            <p:spPr>
              <a:xfrm>
                <a:off x="-1298705" y="2455185"/>
                <a:ext cx="94745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44" extrusionOk="0">
                    <a:moveTo>
                      <a:pt x="667" y="0"/>
                    </a:moveTo>
                    <a:cubicBezTo>
                      <a:pt x="358" y="0"/>
                      <a:pt x="72" y="191"/>
                      <a:pt x="36" y="512"/>
                    </a:cubicBezTo>
                    <a:cubicBezTo>
                      <a:pt x="1" y="798"/>
                      <a:pt x="239" y="1143"/>
                      <a:pt x="548" y="1143"/>
                    </a:cubicBezTo>
                    <a:lnTo>
                      <a:pt x="608" y="1143"/>
                    </a:lnTo>
                    <a:cubicBezTo>
                      <a:pt x="918" y="1143"/>
                      <a:pt x="1203" y="965"/>
                      <a:pt x="1239" y="631"/>
                    </a:cubicBezTo>
                    <a:cubicBezTo>
                      <a:pt x="1275" y="345"/>
                      <a:pt x="1037" y="0"/>
                      <a:pt x="727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-966015" y="2127771"/>
                <a:ext cx="99130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144" extrusionOk="0">
                    <a:moveTo>
                      <a:pt x="655" y="1"/>
                    </a:moveTo>
                    <a:cubicBezTo>
                      <a:pt x="346" y="1"/>
                      <a:pt x="60" y="191"/>
                      <a:pt x="24" y="513"/>
                    </a:cubicBezTo>
                    <a:cubicBezTo>
                      <a:pt x="0" y="799"/>
                      <a:pt x="227" y="1144"/>
                      <a:pt x="536" y="1144"/>
                    </a:cubicBezTo>
                    <a:lnTo>
                      <a:pt x="667" y="1144"/>
                    </a:lnTo>
                    <a:cubicBezTo>
                      <a:pt x="977" y="1144"/>
                      <a:pt x="1263" y="965"/>
                      <a:pt x="1298" y="632"/>
                    </a:cubicBezTo>
                    <a:cubicBezTo>
                      <a:pt x="1334" y="346"/>
                      <a:pt x="1096" y="1"/>
                      <a:pt x="786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0"/>
              <p:cNvSpPr/>
              <p:nvPr/>
            </p:nvSpPr>
            <p:spPr>
              <a:xfrm>
                <a:off x="-1477943" y="1369651"/>
                <a:ext cx="122314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154" extrusionOk="0">
                    <a:moveTo>
                      <a:pt x="804" y="0"/>
                    </a:moveTo>
                    <a:cubicBezTo>
                      <a:pt x="691" y="0"/>
                      <a:pt x="572" y="39"/>
                      <a:pt x="460" y="130"/>
                    </a:cubicBezTo>
                    <a:cubicBezTo>
                      <a:pt x="1" y="503"/>
                      <a:pt x="372" y="1153"/>
                      <a:pt x="838" y="1153"/>
                    </a:cubicBezTo>
                    <a:cubicBezTo>
                      <a:pt x="952" y="1153"/>
                      <a:pt x="1072" y="1114"/>
                      <a:pt x="1186" y="1023"/>
                    </a:cubicBezTo>
                    <a:cubicBezTo>
                      <a:pt x="1646" y="650"/>
                      <a:pt x="1267" y="0"/>
                      <a:pt x="804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0"/>
              <p:cNvSpPr/>
              <p:nvPr/>
            </p:nvSpPr>
            <p:spPr>
              <a:xfrm>
                <a:off x="-1262887" y="1294895"/>
                <a:ext cx="122091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160" extrusionOk="0">
                    <a:moveTo>
                      <a:pt x="809" y="0"/>
                    </a:moveTo>
                    <a:cubicBezTo>
                      <a:pt x="694" y="0"/>
                      <a:pt x="574" y="41"/>
                      <a:pt x="459" y="136"/>
                    </a:cubicBezTo>
                    <a:cubicBezTo>
                      <a:pt x="0" y="509"/>
                      <a:pt x="379" y="1159"/>
                      <a:pt x="842" y="1159"/>
                    </a:cubicBezTo>
                    <a:cubicBezTo>
                      <a:pt x="955" y="1159"/>
                      <a:pt x="1073" y="1120"/>
                      <a:pt x="1186" y="1029"/>
                    </a:cubicBezTo>
                    <a:cubicBezTo>
                      <a:pt x="1643" y="648"/>
                      <a:pt x="1269" y="0"/>
                      <a:pt x="809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-1501648" y="1130742"/>
                <a:ext cx="122166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160" extrusionOk="0">
                    <a:moveTo>
                      <a:pt x="806" y="0"/>
                    </a:moveTo>
                    <a:cubicBezTo>
                      <a:pt x="692" y="0"/>
                      <a:pt x="572" y="39"/>
                      <a:pt x="458" y="131"/>
                    </a:cubicBezTo>
                    <a:cubicBezTo>
                      <a:pt x="0" y="512"/>
                      <a:pt x="374" y="1159"/>
                      <a:pt x="834" y="1159"/>
                    </a:cubicBezTo>
                    <a:cubicBezTo>
                      <a:pt x="949" y="1159"/>
                      <a:pt x="1070" y="1119"/>
                      <a:pt x="1184" y="1023"/>
                    </a:cubicBezTo>
                    <a:cubicBezTo>
                      <a:pt x="1643" y="650"/>
                      <a:pt x="1272" y="0"/>
                      <a:pt x="806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0"/>
              <p:cNvSpPr/>
              <p:nvPr/>
            </p:nvSpPr>
            <p:spPr>
              <a:xfrm>
                <a:off x="-947437" y="1445226"/>
                <a:ext cx="103588" cy="8939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203" extrusionOk="0">
                    <a:moveTo>
                      <a:pt x="643" y="0"/>
                    </a:moveTo>
                    <a:cubicBezTo>
                      <a:pt x="527" y="0"/>
                      <a:pt x="412" y="38"/>
                      <a:pt x="310" y="125"/>
                    </a:cubicBezTo>
                    <a:cubicBezTo>
                      <a:pt x="84" y="304"/>
                      <a:pt x="1" y="709"/>
                      <a:pt x="227" y="935"/>
                    </a:cubicBezTo>
                    <a:lnTo>
                      <a:pt x="286" y="994"/>
                    </a:lnTo>
                    <a:cubicBezTo>
                      <a:pt x="414" y="1122"/>
                      <a:pt x="583" y="1203"/>
                      <a:pt x="754" y="1203"/>
                    </a:cubicBezTo>
                    <a:cubicBezTo>
                      <a:pt x="871" y="1203"/>
                      <a:pt x="989" y="1165"/>
                      <a:pt x="1096" y="1078"/>
                    </a:cubicBezTo>
                    <a:cubicBezTo>
                      <a:pt x="1310" y="899"/>
                      <a:pt x="1394" y="494"/>
                      <a:pt x="1179" y="268"/>
                    </a:cubicBezTo>
                    <a:lnTo>
                      <a:pt x="1120" y="209"/>
                    </a:lnTo>
                    <a:cubicBezTo>
                      <a:pt x="985" y="81"/>
                      <a:pt x="813" y="0"/>
                      <a:pt x="643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40"/>
              <p:cNvSpPr/>
              <p:nvPr/>
            </p:nvSpPr>
            <p:spPr>
              <a:xfrm>
                <a:off x="-570161" y="1262569"/>
                <a:ext cx="122314" cy="85754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154" extrusionOk="0">
                    <a:moveTo>
                      <a:pt x="804" y="0"/>
                    </a:moveTo>
                    <a:cubicBezTo>
                      <a:pt x="690" y="0"/>
                      <a:pt x="572" y="39"/>
                      <a:pt x="460" y="131"/>
                    </a:cubicBezTo>
                    <a:cubicBezTo>
                      <a:pt x="1" y="504"/>
                      <a:pt x="372" y="1154"/>
                      <a:pt x="838" y="1154"/>
                    </a:cubicBezTo>
                    <a:cubicBezTo>
                      <a:pt x="952" y="1154"/>
                      <a:pt x="1072" y="1115"/>
                      <a:pt x="1186" y="1023"/>
                    </a:cubicBezTo>
                    <a:cubicBezTo>
                      <a:pt x="1645" y="650"/>
                      <a:pt x="1267" y="0"/>
                      <a:pt x="804" y="0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40"/>
              <p:cNvSpPr/>
              <p:nvPr/>
            </p:nvSpPr>
            <p:spPr>
              <a:xfrm>
                <a:off x="-635214" y="2176895"/>
                <a:ext cx="94745" cy="8501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44" extrusionOk="0">
                    <a:moveTo>
                      <a:pt x="667" y="1"/>
                    </a:moveTo>
                    <a:cubicBezTo>
                      <a:pt x="358" y="1"/>
                      <a:pt x="72" y="191"/>
                      <a:pt x="36" y="513"/>
                    </a:cubicBezTo>
                    <a:cubicBezTo>
                      <a:pt x="0" y="798"/>
                      <a:pt x="238" y="1144"/>
                      <a:pt x="548" y="1144"/>
                    </a:cubicBezTo>
                    <a:lnTo>
                      <a:pt x="608" y="1144"/>
                    </a:lnTo>
                    <a:cubicBezTo>
                      <a:pt x="917" y="1144"/>
                      <a:pt x="1203" y="965"/>
                      <a:pt x="1239" y="632"/>
                    </a:cubicBezTo>
                    <a:cubicBezTo>
                      <a:pt x="1274" y="346"/>
                      <a:pt x="1036" y="1"/>
                      <a:pt x="727" y="1"/>
                    </a:cubicBezTo>
                    <a:close/>
                  </a:path>
                </a:pathLst>
              </a:custGeom>
              <a:solidFill>
                <a:srgbClr val="FFFD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6" name="Google Shape;1796;p40"/>
          <p:cNvSpPr txBox="1">
            <a:spLocks noGrp="1"/>
          </p:cNvSpPr>
          <p:nvPr>
            <p:ph type="body" idx="2"/>
          </p:nvPr>
        </p:nvSpPr>
        <p:spPr>
          <a:xfrm>
            <a:off x="720000" y="2990925"/>
            <a:ext cx="19581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b="1" smtClean="0">
                <a:ln/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cái gì</a:t>
            </a:r>
            <a:r>
              <a:rPr lang="en-US" b="1">
                <a:ln/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b="1">
              <a:ln/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Google Shape;1283;p32"/>
          <p:cNvSpPr txBox="1">
            <a:spLocks noGrp="1"/>
          </p:cNvSpPr>
          <p:nvPr>
            <p:ph type="title"/>
          </p:nvPr>
        </p:nvSpPr>
        <p:spPr>
          <a:xfrm>
            <a:off x="625104" y="817596"/>
            <a:ext cx="21478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ĐỐ</a:t>
            </a:r>
            <a:endParaRPr sz="3200" b="1" spc="5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ight Arrow 88">
            <a:hlinkClick r:id="rId3" action="ppaction://hlinksldjump"/>
          </p:cNvPr>
          <p:cNvSpPr/>
          <p:nvPr/>
        </p:nvSpPr>
        <p:spPr>
          <a:xfrm>
            <a:off x="7950694" y="4529205"/>
            <a:ext cx="938150" cy="473763"/>
          </a:xfrm>
          <a:prstGeom prst="rightArrow">
            <a:avLst>
              <a:gd name="adj1" fmla="val 50000"/>
              <a:gd name="adj2" fmla="val 6902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41"/>
          <p:cNvSpPr/>
          <p:nvPr/>
        </p:nvSpPr>
        <p:spPr>
          <a:xfrm>
            <a:off x="4902454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41"/>
          <p:cNvSpPr/>
          <p:nvPr/>
        </p:nvSpPr>
        <p:spPr>
          <a:xfrm>
            <a:off x="4179223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41"/>
          <p:cNvSpPr/>
          <p:nvPr/>
        </p:nvSpPr>
        <p:spPr>
          <a:xfrm>
            <a:off x="3455992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1"/>
          <p:cNvSpPr/>
          <p:nvPr/>
        </p:nvSpPr>
        <p:spPr>
          <a:xfrm>
            <a:off x="2732761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1"/>
          <p:cNvSpPr/>
          <p:nvPr/>
        </p:nvSpPr>
        <p:spPr>
          <a:xfrm>
            <a:off x="2009531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41"/>
          <p:cNvSpPr/>
          <p:nvPr/>
        </p:nvSpPr>
        <p:spPr>
          <a:xfrm>
            <a:off x="1286300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802;p41"/>
          <p:cNvSpPr/>
          <p:nvPr/>
        </p:nvSpPr>
        <p:spPr>
          <a:xfrm>
            <a:off x="566890" y="1451780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41"/>
          <p:cNvSpPr/>
          <p:nvPr/>
        </p:nvSpPr>
        <p:spPr>
          <a:xfrm>
            <a:off x="5852007" y="1826156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2000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C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809" name="Google Shape;1809;p41"/>
          <p:cNvSpPr/>
          <p:nvPr/>
        </p:nvSpPr>
        <p:spPr>
          <a:xfrm>
            <a:off x="6575238" y="1826156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O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810" name="Google Shape;1810;p41"/>
          <p:cNvSpPr/>
          <p:nvPr/>
        </p:nvSpPr>
        <p:spPr>
          <a:xfrm>
            <a:off x="7298468" y="1826156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O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811" name="Google Shape;1811;p41"/>
          <p:cNvSpPr/>
          <p:nvPr/>
        </p:nvSpPr>
        <p:spPr>
          <a:xfrm>
            <a:off x="5852018" y="1061979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A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812" name="Google Shape;1812;p41"/>
          <p:cNvSpPr/>
          <p:nvPr/>
        </p:nvSpPr>
        <p:spPr>
          <a:xfrm>
            <a:off x="6575248" y="1061979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K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813" name="Google Shape;1813;p41"/>
          <p:cNvSpPr/>
          <p:nvPr/>
        </p:nvSpPr>
        <p:spPr>
          <a:xfrm>
            <a:off x="7298479" y="1061979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A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cxnSp>
        <p:nvCxnSpPr>
          <p:cNvPr id="1814" name="Google Shape;1814;p41"/>
          <p:cNvCxnSpPr/>
          <p:nvPr/>
        </p:nvCxnSpPr>
        <p:spPr>
          <a:xfrm>
            <a:off x="2559250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5" name="Google Shape;1815;p41"/>
          <p:cNvCxnSpPr/>
          <p:nvPr/>
        </p:nvCxnSpPr>
        <p:spPr>
          <a:xfrm>
            <a:off x="4569323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6" name="Google Shape;1816;p41"/>
          <p:cNvCxnSpPr/>
          <p:nvPr/>
        </p:nvCxnSpPr>
        <p:spPr>
          <a:xfrm>
            <a:off x="6581925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244;p31"/>
          <p:cNvSpPr txBox="1">
            <a:spLocks noGrp="1"/>
          </p:cNvSpPr>
          <p:nvPr>
            <p:ph type="title"/>
          </p:nvPr>
        </p:nvSpPr>
        <p:spPr>
          <a:xfrm>
            <a:off x="476459" y="289704"/>
            <a:ext cx="343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CẦN TÌM</a:t>
            </a:r>
            <a:endParaRPr sz="36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Google Shape;1257;p31"/>
          <p:cNvSpPr txBox="1"/>
          <p:nvPr/>
        </p:nvSpPr>
        <p:spPr>
          <a:xfrm>
            <a:off x="745653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2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2" name="Google Shape;1258;p31"/>
          <p:cNvSpPr txBox="1"/>
          <p:nvPr/>
        </p:nvSpPr>
        <p:spPr>
          <a:xfrm>
            <a:off x="2755794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3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3" name="Google Shape;1259;p31"/>
          <p:cNvSpPr txBox="1"/>
          <p:nvPr/>
        </p:nvSpPr>
        <p:spPr>
          <a:xfrm>
            <a:off x="4761796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4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4" name="Google Shape;1260;p31"/>
          <p:cNvSpPr txBox="1"/>
          <p:nvPr/>
        </p:nvSpPr>
        <p:spPr>
          <a:xfrm>
            <a:off x="6781281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5, 6, 7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5" name="Google Shape;2667;p54"/>
          <p:cNvSpPr txBox="1"/>
          <p:nvPr/>
        </p:nvSpPr>
        <p:spPr>
          <a:xfrm>
            <a:off x="745649" y="3054927"/>
            <a:ext cx="1802677" cy="13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-it -ti -in -we -et -er -re -en -ne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" name="Google Shape;2668;p54"/>
          <p:cNvSpPr txBox="1"/>
          <p:nvPr/>
        </p:nvSpPr>
        <p:spPr>
          <a:xfrm>
            <a:off x="2623700" y="2880325"/>
            <a:ext cx="19347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-wit  -win -nit -tin -rin -tew -wet -ret -new -wen -net -ten -ern -tie -ire - rei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" name="Google Shape;2669;p54"/>
          <p:cNvSpPr txBox="1"/>
          <p:nvPr/>
        </p:nvSpPr>
        <p:spPr>
          <a:xfrm>
            <a:off x="4629500" y="2880350"/>
            <a:ext cx="19347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-writ -twin -wert -went -rent -tern -wite -weir -wire -rite -tier -tire -wine -nite -rein 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" name="Google Shape;2670;p54"/>
          <p:cNvSpPr txBox="1"/>
          <p:nvPr/>
        </p:nvSpPr>
        <p:spPr>
          <a:xfrm>
            <a:off x="6648975" y="2880325"/>
            <a:ext cx="18006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-write -twine -inert -inter -niter -nitre -trine</a:t>
            </a:r>
            <a:endParaRPr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-twiner -winter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" name="ĐÁP ÁN"/>
          <p:cNvSpPr/>
          <p:nvPr/>
        </p:nvSpPr>
        <p:spPr>
          <a:xfrm>
            <a:off x="3751118" y="4540827"/>
            <a:ext cx="1891146" cy="467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/>
                <a:solidFill>
                  <a:schemeClr val="accent4">
                    <a:lumMod val="50000"/>
                  </a:schemeClr>
                </a:solidFill>
              </a:rPr>
              <a:t>ĐÁP ÁN</a:t>
            </a:r>
            <a:endParaRPr lang="en-US" sz="2400" b="1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0" name="Google Shape;1813;p41"/>
          <p:cNvSpPr/>
          <p:nvPr/>
        </p:nvSpPr>
        <p:spPr>
          <a:xfrm>
            <a:off x="8021710" y="1098514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H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7950694" y="4529205"/>
            <a:ext cx="938150" cy="473763"/>
          </a:xfrm>
          <a:prstGeom prst="rightArrow">
            <a:avLst>
              <a:gd name="adj1" fmla="val 50000"/>
              <a:gd name="adj2" fmla="val 6902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>
            <a:hlinkClick r:id="rId3" action="ppaction://hlinksldjump"/>
          </p:cNvPr>
          <p:cNvSpPr/>
          <p:nvPr/>
        </p:nvSpPr>
        <p:spPr>
          <a:xfrm>
            <a:off x="227786" y="4392415"/>
            <a:ext cx="927278" cy="532641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2.46914E-6 L -0.57778 0.0774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216 L -0.57777 -0.07315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89" y="-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16 L -0.49948 0.07531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216 L -0.5783 0.06821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24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216 L -0.41962 -0.07315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1296 L -0.34323 0.0734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1296 L -0.10226 -0.07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808" grpId="0" animBg="1"/>
      <p:bldP spid="1809" grpId="0" animBg="1"/>
      <p:bldP spid="1810" grpId="0" animBg="1"/>
      <p:bldP spid="1811" grpId="0" animBg="1"/>
      <p:bldP spid="1812" grpId="0" animBg="1"/>
      <p:bldP spid="1813" grpId="0" animBg="1"/>
      <p:bldP spid="35" grpId="0"/>
      <p:bldP spid="36" grpId="0"/>
      <p:bldP spid="37" grpId="0"/>
      <p:bldP spid="38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65"/>
          <p:cNvSpPr txBox="1">
            <a:spLocks noGrp="1"/>
          </p:cNvSpPr>
          <p:nvPr>
            <p:ph type="ctrTitle"/>
          </p:nvPr>
        </p:nvSpPr>
        <p:spPr>
          <a:xfrm>
            <a:off x="2408105" y="1870145"/>
            <a:ext cx="43278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Thanks!</a:t>
            </a:r>
            <a:endParaRPr sz="8000"/>
          </a:p>
        </p:txBody>
      </p:sp>
      <p:grpSp>
        <p:nvGrpSpPr>
          <p:cNvPr id="2916" name="Google Shape;2916;p65"/>
          <p:cNvGrpSpPr/>
          <p:nvPr/>
        </p:nvGrpSpPr>
        <p:grpSpPr>
          <a:xfrm>
            <a:off x="4871952" y="2789994"/>
            <a:ext cx="344808" cy="344848"/>
            <a:chOff x="1379798" y="1723250"/>
            <a:chExt cx="397887" cy="397887"/>
          </a:xfrm>
        </p:grpSpPr>
        <p:sp>
          <p:nvSpPr>
            <p:cNvPr id="2917" name="Google Shape;2917;p65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5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5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5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1" name="Google Shape;2921;p65"/>
          <p:cNvGrpSpPr/>
          <p:nvPr/>
        </p:nvGrpSpPr>
        <p:grpSpPr>
          <a:xfrm>
            <a:off x="3927239" y="2789994"/>
            <a:ext cx="344827" cy="344848"/>
            <a:chOff x="266768" y="1721375"/>
            <a:chExt cx="397907" cy="397887"/>
          </a:xfrm>
        </p:grpSpPr>
        <p:sp>
          <p:nvSpPr>
            <p:cNvPr id="2922" name="Google Shape;2922;p65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5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4" name="Google Shape;2924;p65"/>
          <p:cNvGrpSpPr/>
          <p:nvPr/>
        </p:nvGrpSpPr>
        <p:grpSpPr>
          <a:xfrm>
            <a:off x="4399614" y="2789994"/>
            <a:ext cx="344790" cy="344848"/>
            <a:chOff x="864491" y="1723250"/>
            <a:chExt cx="397866" cy="397887"/>
          </a:xfrm>
        </p:grpSpPr>
        <p:sp>
          <p:nvSpPr>
            <p:cNvPr id="2925" name="Google Shape;2925;p65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65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65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8" name="Google Shape;2928;p65"/>
          <p:cNvGrpSpPr/>
          <p:nvPr/>
        </p:nvGrpSpPr>
        <p:grpSpPr>
          <a:xfrm>
            <a:off x="6961683" y="593334"/>
            <a:ext cx="1640745" cy="1000246"/>
            <a:chOff x="9224598" y="795547"/>
            <a:chExt cx="1930516" cy="1176898"/>
          </a:xfrm>
        </p:grpSpPr>
        <p:sp>
          <p:nvSpPr>
            <p:cNvPr id="2929" name="Google Shape;2929;p65"/>
            <p:cNvSpPr/>
            <p:nvPr/>
          </p:nvSpPr>
          <p:spPr>
            <a:xfrm>
              <a:off x="9877266" y="1002448"/>
              <a:ext cx="1277848" cy="159349"/>
            </a:xfrm>
            <a:custGeom>
              <a:avLst/>
              <a:gdLst/>
              <a:ahLst/>
              <a:cxnLst/>
              <a:rect l="l" t="t" r="r" b="b"/>
              <a:pathLst>
                <a:path w="24266" h="3026" extrusionOk="0">
                  <a:moveTo>
                    <a:pt x="24266" y="1"/>
                  </a:moveTo>
                  <a:cubicBezTo>
                    <a:pt x="22837" y="1"/>
                    <a:pt x="21825" y="656"/>
                    <a:pt x="20837" y="1299"/>
                  </a:cubicBezTo>
                  <a:cubicBezTo>
                    <a:pt x="19967" y="1858"/>
                    <a:pt x="19158" y="2382"/>
                    <a:pt x="18146" y="2382"/>
                  </a:cubicBezTo>
                  <a:cubicBezTo>
                    <a:pt x="17134" y="2382"/>
                    <a:pt x="16336" y="1858"/>
                    <a:pt x="15479" y="1311"/>
                  </a:cubicBezTo>
                  <a:cubicBezTo>
                    <a:pt x="14514" y="680"/>
                    <a:pt x="13514" y="37"/>
                    <a:pt x="12109" y="37"/>
                  </a:cubicBezTo>
                  <a:cubicBezTo>
                    <a:pt x="10776" y="37"/>
                    <a:pt x="9954" y="620"/>
                    <a:pt x="9157" y="1192"/>
                  </a:cubicBezTo>
                  <a:cubicBezTo>
                    <a:pt x="8311" y="1799"/>
                    <a:pt x="7513" y="2382"/>
                    <a:pt x="6061" y="2382"/>
                  </a:cubicBezTo>
                  <a:cubicBezTo>
                    <a:pt x="4573" y="2382"/>
                    <a:pt x="3656" y="1751"/>
                    <a:pt x="2775" y="1144"/>
                  </a:cubicBezTo>
                  <a:cubicBezTo>
                    <a:pt x="1977" y="584"/>
                    <a:pt x="1156" y="25"/>
                    <a:pt x="1" y="25"/>
                  </a:cubicBezTo>
                  <a:lnTo>
                    <a:pt x="1" y="668"/>
                  </a:lnTo>
                  <a:cubicBezTo>
                    <a:pt x="953" y="668"/>
                    <a:pt x="1632" y="1132"/>
                    <a:pt x="2406" y="1668"/>
                  </a:cubicBezTo>
                  <a:cubicBezTo>
                    <a:pt x="3322" y="2299"/>
                    <a:pt x="4370" y="3025"/>
                    <a:pt x="6061" y="3025"/>
                  </a:cubicBezTo>
                  <a:cubicBezTo>
                    <a:pt x="7716" y="3025"/>
                    <a:pt x="8680" y="2335"/>
                    <a:pt x="9526" y="1715"/>
                  </a:cubicBezTo>
                  <a:cubicBezTo>
                    <a:pt x="10311" y="1156"/>
                    <a:pt x="10978" y="680"/>
                    <a:pt x="12109" y="680"/>
                  </a:cubicBezTo>
                  <a:cubicBezTo>
                    <a:pt x="13324" y="680"/>
                    <a:pt x="14205" y="1251"/>
                    <a:pt x="15133" y="1846"/>
                  </a:cubicBezTo>
                  <a:cubicBezTo>
                    <a:pt x="16026" y="2430"/>
                    <a:pt x="16943" y="3025"/>
                    <a:pt x="18146" y="3025"/>
                  </a:cubicBezTo>
                  <a:cubicBezTo>
                    <a:pt x="19348" y="3025"/>
                    <a:pt x="20277" y="2418"/>
                    <a:pt x="21182" y="1835"/>
                  </a:cubicBezTo>
                  <a:cubicBezTo>
                    <a:pt x="22134" y="1227"/>
                    <a:pt x="23027" y="644"/>
                    <a:pt x="24266" y="644"/>
                  </a:cubicBezTo>
                  <a:lnTo>
                    <a:pt x="24266" y="1"/>
                  </a:lnTo>
                  <a:close/>
                </a:path>
              </a:pathLst>
            </a:custGeom>
            <a:solidFill>
              <a:srgbClr val="E1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65"/>
            <p:cNvSpPr/>
            <p:nvPr/>
          </p:nvSpPr>
          <p:spPr>
            <a:xfrm>
              <a:off x="9877266" y="1093392"/>
              <a:ext cx="1277848" cy="158665"/>
            </a:xfrm>
            <a:custGeom>
              <a:avLst/>
              <a:gdLst/>
              <a:ahLst/>
              <a:cxnLst/>
              <a:rect l="l" t="t" r="r" b="b"/>
              <a:pathLst>
                <a:path w="24266" h="3013" extrusionOk="0">
                  <a:moveTo>
                    <a:pt x="24266" y="0"/>
                  </a:moveTo>
                  <a:cubicBezTo>
                    <a:pt x="22837" y="0"/>
                    <a:pt x="21825" y="655"/>
                    <a:pt x="20837" y="1286"/>
                  </a:cubicBezTo>
                  <a:cubicBezTo>
                    <a:pt x="19967" y="1846"/>
                    <a:pt x="19158" y="2370"/>
                    <a:pt x="18146" y="2370"/>
                  </a:cubicBezTo>
                  <a:cubicBezTo>
                    <a:pt x="17134" y="2370"/>
                    <a:pt x="16336" y="1846"/>
                    <a:pt x="15479" y="1298"/>
                  </a:cubicBezTo>
                  <a:cubicBezTo>
                    <a:pt x="14514" y="679"/>
                    <a:pt x="13514" y="24"/>
                    <a:pt x="12109" y="24"/>
                  </a:cubicBezTo>
                  <a:cubicBezTo>
                    <a:pt x="10776" y="24"/>
                    <a:pt x="9954" y="619"/>
                    <a:pt x="9157" y="1191"/>
                  </a:cubicBezTo>
                  <a:cubicBezTo>
                    <a:pt x="8311" y="1798"/>
                    <a:pt x="7513" y="2370"/>
                    <a:pt x="6061" y="2370"/>
                  </a:cubicBezTo>
                  <a:cubicBezTo>
                    <a:pt x="4573" y="2370"/>
                    <a:pt x="3656" y="1739"/>
                    <a:pt x="2775" y="1131"/>
                  </a:cubicBezTo>
                  <a:cubicBezTo>
                    <a:pt x="1977" y="584"/>
                    <a:pt x="1156" y="12"/>
                    <a:pt x="1" y="12"/>
                  </a:cubicBezTo>
                  <a:lnTo>
                    <a:pt x="1" y="655"/>
                  </a:lnTo>
                  <a:cubicBezTo>
                    <a:pt x="953" y="655"/>
                    <a:pt x="1632" y="1120"/>
                    <a:pt x="2406" y="1667"/>
                  </a:cubicBezTo>
                  <a:cubicBezTo>
                    <a:pt x="3322" y="2298"/>
                    <a:pt x="4370" y="3013"/>
                    <a:pt x="6061" y="3013"/>
                  </a:cubicBezTo>
                  <a:cubicBezTo>
                    <a:pt x="7716" y="3013"/>
                    <a:pt x="8680" y="2322"/>
                    <a:pt x="9526" y="1715"/>
                  </a:cubicBezTo>
                  <a:cubicBezTo>
                    <a:pt x="10311" y="1155"/>
                    <a:pt x="10978" y="667"/>
                    <a:pt x="12109" y="667"/>
                  </a:cubicBezTo>
                  <a:cubicBezTo>
                    <a:pt x="13324" y="667"/>
                    <a:pt x="14205" y="1239"/>
                    <a:pt x="15133" y="1846"/>
                  </a:cubicBezTo>
                  <a:cubicBezTo>
                    <a:pt x="16026" y="2417"/>
                    <a:pt x="16943" y="3013"/>
                    <a:pt x="18146" y="3013"/>
                  </a:cubicBezTo>
                  <a:cubicBezTo>
                    <a:pt x="19348" y="3013"/>
                    <a:pt x="20277" y="2417"/>
                    <a:pt x="21182" y="1834"/>
                  </a:cubicBezTo>
                  <a:cubicBezTo>
                    <a:pt x="22134" y="1215"/>
                    <a:pt x="23027" y="643"/>
                    <a:pt x="24266" y="643"/>
                  </a:cubicBezTo>
                  <a:lnTo>
                    <a:pt x="24266" y="0"/>
                  </a:lnTo>
                  <a:close/>
                </a:path>
              </a:pathLst>
            </a:custGeom>
            <a:solidFill>
              <a:srgbClr val="E1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65"/>
            <p:cNvSpPr/>
            <p:nvPr/>
          </p:nvSpPr>
          <p:spPr>
            <a:xfrm>
              <a:off x="9877266" y="1183651"/>
              <a:ext cx="1277848" cy="159349"/>
            </a:xfrm>
            <a:custGeom>
              <a:avLst/>
              <a:gdLst/>
              <a:ahLst/>
              <a:cxnLst/>
              <a:rect l="l" t="t" r="r" b="b"/>
              <a:pathLst>
                <a:path w="24266" h="3026" extrusionOk="0">
                  <a:moveTo>
                    <a:pt x="24266" y="1"/>
                  </a:moveTo>
                  <a:cubicBezTo>
                    <a:pt x="22837" y="1"/>
                    <a:pt x="21825" y="656"/>
                    <a:pt x="20837" y="1299"/>
                  </a:cubicBezTo>
                  <a:cubicBezTo>
                    <a:pt x="19967" y="1846"/>
                    <a:pt x="19158" y="2382"/>
                    <a:pt x="18146" y="2382"/>
                  </a:cubicBezTo>
                  <a:cubicBezTo>
                    <a:pt x="17134" y="2382"/>
                    <a:pt x="16336" y="1858"/>
                    <a:pt x="15479" y="1311"/>
                  </a:cubicBezTo>
                  <a:cubicBezTo>
                    <a:pt x="14514" y="680"/>
                    <a:pt x="13514" y="25"/>
                    <a:pt x="12109" y="25"/>
                  </a:cubicBezTo>
                  <a:cubicBezTo>
                    <a:pt x="10776" y="25"/>
                    <a:pt x="9954" y="620"/>
                    <a:pt x="9157" y="1191"/>
                  </a:cubicBezTo>
                  <a:cubicBezTo>
                    <a:pt x="8311" y="1799"/>
                    <a:pt x="7513" y="2382"/>
                    <a:pt x="6061" y="2382"/>
                  </a:cubicBezTo>
                  <a:cubicBezTo>
                    <a:pt x="4573" y="2382"/>
                    <a:pt x="3656" y="1751"/>
                    <a:pt x="2775" y="1132"/>
                  </a:cubicBezTo>
                  <a:cubicBezTo>
                    <a:pt x="1977" y="584"/>
                    <a:pt x="1156" y="25"/>
                    <a:pt x="1" y="25"/>
                  </a:cubicBezTo>
                  <a:lnTo>
                    <a:pt x="1" y="668"/>
                  </a:lnTo>
                  <a:cubicBezTo>
                    <a:pt x="953" y="668"/>
                    <a:pt x="1632" y="1132"/>
                    <a:pt x="2406" y="1668"/>
                  </a:cubicBezTo>
                  <a:cubicBezTo>
                    <a:pt x="3322" y="2299"/>
                    <a:pt x="4370" y="3025"/>
                    <a:pt x="6061" y="3025"/>
                  </a:cubicBezTo>
                  <a:cubicBezTo>
                    <a:pt x="7716" y="3025"/>
                    <a:pt x="8680" y="2334"/>
                    <a:pt x="9526" y="1715"/>
                  </a:cubicBezTo>
                  <a:cubicBezTo>
                    <a:pt x="10311" y="1156"/>
                    <a:pt x="10978" y="680"/>
                    <a:pt x="12109" y="680"/>
                  </a:cubicBezTo>
                  <a:cubicBezTo>
                    <a:pt x="13324" y="680"/>
                    <a:pt x="14205" y="1239"/>
                    <a:pt x="15133" y="1846"/>
                  </a:cubicBezTo>
                  <a:cubicBezTo>
                    <a:pt x="16026" y="2430"/>
                    <a:pt x="16943" y="3025"/>
                    <a:pt x="18146" y="3025"/>
                  </a:cubicBezTo>
                  <a:cubicBezTo>
                    <a:pt x="19348" y="3025"/>
                    <a:pt x="20277" y="2418"/>
                    <a:pt x="21182" y="1834"/>
                  </a:cubicBezTo>
                  <a:cubicBezTo>
                    <a:pt x="22134" y="1227"/>
                    <a:pt x="23027" y="644"/>
                    <a:pt x="24266" y="644"/>
                  </a:cubicBezTo>
                  <a:lnTo>
                    <a:pt x="24266" y="1"/>
                  </a:lnTo>
                  <a:close/>
                </a:path>
              </a:pathLst>
            </a:custGeom>
            <a:solidFill>
              <a:srgbClr val="E1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65"/>
            <p:cNvSpPr/>
            <p:nvPr/>
          </p:nvSpPr>
          <p:spPr>
            <a:xfrm>
              <a:off x="9224598" y="795547"/>
              <a:ext cx="1121079" cy="1176898"/>
            </a:xfrm>
            <a:custGeom>
              <a:avLst/>
              <a:gdLst/>
              <a:ahLst/>
              <a:cxnLst/>
              <a:rect l="l" t="t" r="r" b="b"/>
              <a:pathLst>
                <a:path w="21289" h="22349" extrusionOk="0">
                  <a:moveTo>
                    <a:pt x="0" y="1"/>
                  </a:moveTo>
                  <a:lnTo>
                    <a:pt x="0" y="1108"/>
                  </a:lnTo>
                  <a:cubicBezTo>
                    <a:pt x="262" y="1227"/>
                    <a:pt x="453" y="1489"/>
                    <a:pt x="453" y="1811"/>
                  </a:cubicBezTo>
                  <a:cubicBezTo>
                    <a:pt x="453" y="2120"/>
                    <a:pt x="262" y="2382"/>
                    <a:pt x="0" y="2501"/>
                  </a:cubicBezTo>
                  <a:lnTo>
                    <a:pt x="0" y="3204"/>
                  </a:lnTo>
                  <a:cubicBezTo>
                    <a:pt x="262" y="3323"/>
                    <a:pt x="453" y="3585"/>
                    <a:pt x="453" y="3894"/>
                  </a:cubicBezTo>
                  <a:cubicBezTo>
                    <a:pt x="453" y="4204"/>
                    <a:pt x="262" y="4478"/>
                    <a:pt x="0" y="4597"/>
                  </a:cubicBezTo>
                  <a:lnTo>
                    <a:pt x="0" y="5240"/>
                  </a:lnTo>
                  <a:cubicBezTo>
                    <a:pt x="262" y="5359"/>
                    <a:pt x="453" y="5633"/>
                    <a:pt x="453" y="5942"/>
                  </a:cubicBezTo>
                  <a:cubicBezTo>
                    <a:pt x="453" y="6252"/>
                    <a:pt x="262" y="6514"/>
                    <a:pt x="0" y="6633"/>
                  </a:cubicBezTo>
                  <a:lnTo>
                    <a:pt x="0" y="7335"/>
                  </a:lnTo>
                  <a:cubicBezTo>
                    <a:pt x="262" y="7454"/>
                    <a:pt x="453" y="7716"/>
                    <a:pt x="453" y="8026"/>
                  </a:cubicBezTo>
                  <a:cubicBezTo>
                    <a:pt x="453" y="8335"/>
                    <a:pt x="262" y="8609"/>
                    <a:pt x="0" y="8728"/>
                  </a:cubicBezTo>
                  <a:lnTo>
                    <a:pt x="0" y="9526"/>
                  </a:lnTo>
                  <a:cubicBezTo>
                    <a:pt x="262" y="9645"/>
                    <a:pt x="453" y="9907"/>
                    <a:pt x="453" y="10216"/>
                  </a:cubicBezTo>
                  <a:cubicBezTo>
                    <a:pt x="453" y="10538"/>
                    <a:pt x="262" y="10800"/>
                    <a:pt x="0" y="10919"/>
                  </a:cubicBezTo>
                  <a:lnTo>
                    <a:pt x="0" y="11621"/>
                  </a:lnTo>
                  <a:cubicBezTo>
                    <a:pt x="262" y="11729"/>
                    <a:pt x="453" y="12002"/>
                    <a:pt x="453" y="12312"/>
                  </a:cubicBezTo>
                  <a:cubicBezTo>
                    <a:pt x="453" y="12622"/>
                    <a:pt x="262" y="12883"/>
                    <a:pt x="0" y="13003"/>
                  </a:cubicBezTo>
                  <a:lnTo>
                    <a:pt x="0" y="13657"/>
                  </a:lnTo>
                  <a:cubicBezTo>
                    <a:pt x="262" y="13776"/>
                    <a:pt x="453" y="14038"/>
                    <a:pt x="453" y="14360"/>
                  </a:cubicBezTo>
                  <a:cubicBezTo>
                    <a:pt x="453" y="14669"/>
                    <a:pt x="262" y="14931"/>
                    <a:pt x="0" y="15050"/>
                  </a:cubicBezTo>
                  <a:lnTo>
                    <a:pt x="0" y="15753"/>
                  </a:lnTo>
                  <a:cubicBezTo>
                    <a:pt x="262" y="15872"/>
                    <a:pt x="453" y="16134"/>
                    <a:pt x="453" y="16443"/>
                  </a:cubicBezTo>
                  <a:cubicBezTo>
                    <a:pt x="453" y="16753"/>
                    <a:pt x="262" y="17027"/>
                    <a:pt x="0" y="17146"/>
                  </a:cubicBezTo>
                  <a:lnTo>
                    <a:pt x="0" y="17813"/>
                  </a:lnTo>
                  <a:cubicBezTo>
                    <a:pt x="262" y="17932"/>
                    <a:pt x="453" y="18206"/>
                    <a:pt x="453" y="18515"/>
                  </a:cubicBezTo>
                  <a:cubicBezTo>
                    <a:pt x="453" y="18825"/>
                    <a:pt x="262" y="19087"/>
                    <a:pt x="0" y="19206"/>
                  </a:cubicBezTo>
                  <a:lnTo>
                    <a:pt x="0" y="19908"/>
                  </a:lnTo>
                  <a:cubicBezTo>
                    <a:pt x="262" y="20027"/>
                    <a:pt x="453" y="20289"/>
                    <a:pt x="453" y="20599"/>
                  </a:cubicBezTo>
                  <a:cubicBezTo>
                    <a:pt x="453" y="20920"/>
                    <a:pt x="262" y="21182"/>
                    <a:pt x="0" y="21301"/>
                  </a:cubicBezTo>
                  <a:lnTo>
                    <a:pt x="0" y="22349"/>
                  </a:lnTo>
                  <a:lnTo>
                    <a:pt x="488" y="22349"/>
                  </a:lnTo>
                  <a:cubicBezTo>
                    <a:pt x="548" y="22004"/>
                    <a:pt x="857" y="21742"/>
                    <a:pt x="1227" y="21742"/>
                  </a:cubicBezTo>
                  <a:cubicBezTo>
                    <a:pt x="1596" y="21742"/>
                    <a:pt x="1905" y="22004"/>
                    <a:pt x="1977" y="22349"/>
                  </a:cubicBezTo>
                  <a:lnTo>
                    <a:pt x="2572" y="22349"/>
                  </a:lnTo>
                  <a:cubicBezTo>
                    <a:pt x="2643" y="22004"/>
                    <a:pt x="2953" y="21742"/>
                    <a:pt x="3322" y="21742"/>
                  </a:cubicBezTo>
                  <a:cubicBezTo>
                    <a:pt x="3691" y="21742"/>
                    <a:pt x="4001" y="22004"/>
                    <a:pt x="4072" y="22349"/>
                  </a:cubicBezTo>
                  <a:lnTo>
                    <a:pt x="4620" y="22349"/>
                  </a:lnTo>
                  <a:cubicBezTo>
                    <a:pt x="4691" y="22004"/>
                    <a:pt x="4989" y="21742"/>
                    <a:pt x="5370" y="21742"/>
                  </a:cubicBezTo>
                  <a:cubicBezTo>
                    <a:pt x="5739" y="21742"/>
                    <a:pt x="6049" y="22004"/>
                    <a:pt x="6108" y="22349"/>
                  </a:cubicBezTo>
                  <a:lnTo>
                    <a:pt x="6715" y="22349"/>
                  </a:lnTo>
                  <a:cubicBezTo>
                    <a:pt x="6775" y="22004"/>
                    <a:pt x="7084" y="21742"/>
                    <a:pt x="7454" y="21742"/>
                  </a:cubicBezTo>
                  <a:cubicBezTo>
                    <a:pt x="7823" y="21742"/>
                    <a:pt x="8132" y="22004"/>
                    <a:pt x="8204" y="22349"/>
                  </a:cubicBezTo>
                  <a:lnTo>
                    <a:pt x="8894" y="22349"/>
                  </a:lnTo>
                  <a:cubicBezTo>
                    <a:pt x="8966" y="22004"/>
                    <a:pt x="9275" y="21742"/>
                    <a:pt x="9644" y="21742"/>
                  </a:cubicBezTo>
                  <a:cubicBezTo>
                    <a:pt x="10013" y="21742"/>
                    <a:pt x="10323" y="22004"/>
                    <a:pt x="10394" y="22349"/>
                  </a:cubicBezTo>
                  <a:lnTo>
                    <a:pt x="10990" y="22349"/>
                  </a:lnTo>
                  <a:cubicBezTo>
                    <a:pt x="11061" y="22004"/>
                    <a:pt x="11371" y="21742"/>
                    <a:pt x="11740" y="21742"/>
                  </a:cubicBezTo>
                  <a:cubicBezTo>
                    <a:pt x="12109" y="21742"/>
                    <a:pt x="12418" y="22004"/>
                    <a:pt x="12478" y="22349"/>
                  </a:cubicBezTo>
                  <a:lnTo>
                    <a:pt x="13038" y="22349"/>
                  </a:lnTo>
                  <a:cubicBezTo>
                    <a:pt x="13097" y="22004"/>
                    <a:pt x="13407" y="21742"/>
                    <a:pt x="13776" y="21742"/>
                  </a:cubicBezTo>
                  <a:cubicBezTo>
                    <a:pt x="14157" y="21742"/>
                    <a:pt x="14466" y="22004"/>
                    <a:pt x="14526" y="22349"/>
                  </a:cubicBezTo>
                  <a:lnTo>
                    <a:pt x="15121" y="22349"/>
                  </a:lnTo>
                  <a:cubicBezTo>
                    <a:pt x="15193" y="22004"/>
                    <a:pt x="15502" y="21742"/>
                    <a:pt x="15871" y="21742"/>
                  </a:cubicBezTo>
                  <a:cubicBezTo>
                    <a:pt x="16240" y="21742"/>
                    <a:pt x="16550" y="22004"/>
                    <a:pt x="16621" y="22349"/>
                  </a:cubicBezTo>
                  <a:lnTo>
                    <a:pt x="17193" y="22349"/>
                  </a:lnTo>
                  <a:cubicBezTo>
                    <a:pt x="17264" y="22004"/>
                    <a:pt x="17574" y="21742"/>
                    <a:pt x="17943" y="21742"/>
                  </a:cubicBezTo>
                  <a:cubicBezTo>
                    <a:pt x="18312" y="21742"/>
                    <a:pt x="18622" y="22004"/>
                    <a:pt x="18681" y="22349"/>
                  </a:cubicBezTo>
                  <a:lnTo>
                    <a:pt x="19288" y="22349"/>
                  </a:lnTo>
                  <a:cubicBezTo>
                    <a:pt x="19348" y="22004"/>
                    <a:pt x="19657" y="21742"/>
                    <a:pt x="20038" y="21742"/>
                  </a:cubicBezTo>
                  <a:cubicBezTo>
                    <a:pt x="20408" y="21742"/>
                    <a:pt x="20717" y="22004"/>
                    <a:pt x="20777" y="22349"/>
                  </a:cubicBezTo>
                  <a:lnTo>
                    <a:pt x="21289" y="22349"/>
                  </a:lnTo>
                  <a:lnTo>
                    <a:pt x="21289" y="21313"/>
                  </a:lnTo>
                  <a:cubicBezTo>
                    <a:pt x="20991" y="21206"/>
                    <a:pt x="20789" y="20932"/>
                    <a:pt x="20789" y="20599"/>
                  </a:cubicBezTo>
                  <a:cubicBezTo>
                    <a:pt x="20789" y="20277"/>
                    <a:pt x="20991" y="20003"/>
                    <a:pt x="21289" y="19896"/>
                  </a:cubicBezTo>
                  <a:lnTo>
                    <a:pt x="21289" y="19229"/>
                  </a:lnTo>
                  <a:cubicBezTo>
                    <a:pt x="20991" y="19122"/>
                    <a:pt x="20789" y="18837"/>
                    <a:pt x="20789" y="18515"/>
                  </a:cubicBezTo>
                  <a:cubicBezTo>
                    <a:pt x="20789" y="18182"/>
                    <a:pt x="20991" y="17908"/>
                    <a:pt x="21289" y="17801"/>
                  </a:cubicBezTo>
                  <a:lnTo>
                    <a:pt x="21289" y="17158"/>
                  </a:lnTo>
                  <a:cubicBezTo>
                    <a:pt x="20991" y="17051"/>
                    <a:pt x="20789" y="16777"/>
                    <a:pt x="20789" y="16443"/>
                  </a:cubicBezTo>
                  <a:cubicBezTo>
                    <a:pt x="20789" y="16122"/>
                    <a:pt x="20991" y="15836"/>
                    <a:pt x="21289" y="15729"/>
                  </a:cubicBezTo>
                  <a:lnTo>
                    <a:pt x="21289" y="15062"/>
                  </a:lnTo>
                  <a:cubicBezTo>
                    <a:pt x="20991" y="14955"/>
                    <a:pt x="20789" y="14681"/>
                    <a:pt x="20789" y="14360"/>
                  </a:cubicBezTo>
                  <a:cubicBezTo>
                    <a:pt x="20789" y="14026"/>
                    <a:pt x="20991" y="13753"/>
                    <a:pt x="21289" y="13645"/>
                  </a:cubicBezTo>
                  <a:lnTo>
                    <a:pt x="21289" y="13026"/>
                  </a:lnTo>
                  <a:cubicBezTo>
                    <a:pt x="20991" y="12919"/>
                    <a:pt x="20789" y="12633"/>
                    <a:pt x="20789" y="12312"/>
                  </a:cubicBezTo>
                  <a:cubicBezTo>
                    <a:pt x="20789" y="11979"/>
                    <a:pt x="20991" y="11705"/>
                    <a:pt x="21289" y="11598"/>
                  </a:cubicBezTo>
                  <a:lnTo>
                    <a:pt x="21289" y="10931"/>
                  </a:lnTo>
                  <a:cubicBezTo>
                    <a:pt x="20991" y="10824"/>
                    <a:pt x="20789" y="10550"/>
                    <a:pt x="20789" y="10216"/>
                  </a:cubicBezTo>
                  <a:cubicBezTo>
                    <a:pt x="20789" y="9895"/>
                    <a:pt x="20991" y="9609"/>
                    <a:pt x="21289" y="9514"/>
                  </a:cubicBezTo>
                  <a:lnTo>
                    <a:pt x="21289" y="8740"/>
                  </a:lnTo>
                  <a:cubicBezTo>
                    <a:pt x="20991" y="8633"/>
                    <a:pt x="20789" y="8359"/>
                    <a:pt x="20789" y="8038"/>
                  </a:cubicBezTo>
                  <a:cubicBezTo>
                    <a:pt x="20789" y="7704"/>
                    <a:pt x="20991" y="7430"/>
                    <a:pt x="21289" y="7323"/>
                  </a:cubicBezTo>
                  <a:lnTo>
                    <a:pt x="21289" y="6656"/>
                  </a:lnTo>
                  <a:cubicBezTo>
                    <a:pt x="20991" y="6549"/>
                    <a:pt x="20789" y="6275"/>
                    <a:pt x="20789" y="5942"/>
                  </a:cubicBezTo>
                  <a:cubicBezTo>
                    <a:pt x="20789" y="5621"/>
                    <a:pt x="20991" y="5335"/>
                    <a:pt x="21289" y="5228"/>
                  </a:cubicBezTo>
                  <a:lnTo>
                    <a:pt x="21289" y="4609"/>
                  </a:lnTo>
                  <a:cubicBezTo>
                    <a:pt x="20991" y="4501"/>
                    <a:pt x="20777" y="4228"/>
                    <a:pt x="20777" y="3894"/>
                  </a:cubicBezTo>
                  <a:cubicBezTo>
                    <a:pt x="20777" y="3573"/>
                    <a:pt x="20991" y="3299"/>
                    <a:pt x="21277" y="3192"/>
                  </a:cubicBezTo>
                  <a:lnTo>
                    <a:pt x="21277" y="2525"/>
                  </a:lnTo>
                  <a:cubicBezTo>
                    <a:pt x="20991" y="2418"/>
                    <a:pt x="20777" y="2132"/>
                    <a:pt x="20777" y="1811"/>
                  </a:cubicBezTo>
                  <a:cubicBezTo>
                    <a:pt x="20777" y="1477"/>
                    <a:pt x="20991" y="1203"/>
                    <a:pt x="21277" y="1096"/>
                  </a:cubicBezTo>
                  <a:lnTo>
                    <a:pt x="21277" y="1"/>
                  </a:lnTo>
                  <a:lnTo>
                    <a:pt x="20777" y="1"/>
                  </a:lnTo>
                  <a:cubicBezTo>
                    <a:pt x="20729" y="382"/>
                    <a:pt x="20419" y="668"/>
                    <a:pt x="20027" y="668"/>
                  </a:cubicBezTo>
                  <a:cubicBezTo>
                    <a:pt x="19634" y="668"/>
                    <a:pt x="19324" y="382"/>
                    <a:pt x="19276" y="1"/>
                  </a:cubicBezTo>
                  <a:lnTo>
                    <a:pt x="18681" y="1"/>
                  </a:lnTo>
                  <a:cubicBezTo>
                    <a:pt x="18645" y="382"/>
                    <a:pt x="18324" y="668"/>
                    <a:pt x="17931" y="668"/>
                  </a:cubicBezTo>
                  <a:cubicBezTo>
                    <a:pt x="17550" y="668"/>
                    <a:pt x="17229" y="382"/>
                    <a:pt x="17181" y="1"/>
                  </a:cubicBezTo>
                  <a:lnTo>
                    <a:pt x="16621" y="1"/>
                  </a:lnTo>
                  <a:cubicBezTo>
                    <a:pt x="16574" y="382"/>
                    <a:pt x="16252" y="668"/>
                    <a:pt x="15871" y="668"/>
                  </a:cubicBezTo>
                  <a:cubicBezTo>
                    <a:pt x="15478" y="668"/>
                    <a:pt x="15157" y="382"/>
                    <a:pt x="15121" y="1"/>
                  </a:cubicBezTo>
                  <a:lnTo>
                    <a:pt x="14526" y="1"/>
                  </a:lnTo>
                  <a:cubicBezTo>
                    <a:pt x="14478" y="382"/>
                    <a:pt x="14169" y="668"/>
                    <a:pt x="13776" y="668"/>
                  </a:cubicBezTo>
                  <a:cubicBezTo>
                    <a:pt x="13383" y="668"/>
                    <a:pt x="13073" y="382"/>
                    <a:pt x="13026" y="1"/>
                  </a:cubicBezTo>
                  <a:lnTo>
                    <a:pt x="12490" y="1"/>
                  </a:lnTo>
                  <a:cubicBezTo>
                    <a:pt x="12442" y="382"/>
                    <a:pt x="12121" y="668"/>
                    <a:pt x="11728" y="668"/>
                  </a:cubicBezTo>
                  <a:cubicBezTo>
                    <a:pt x="11347" y="668"/>
                    <a:pt x="11025" y="382"/>
                    <a:pt x="10978" y="1"/>
                  </a:cubicBezTo>
                  <a:lnTo>
                    <a:pt x="10394" y="1"/>
                  </a:lnTo>
                  <a:cubicBezTo>
                    <a:pt x="10347" y="382"/>
                    <a:pt x="10037" y="668"/>
                    <a:pt x="9644" y="668"/>
                  </a:cubicBezTo>
                  <a:cubicBezTo>
                    <a:pt x="9251" y="668"/>
                    <a:pt x="8930" y="382"/>
                    <a:pt x="8894" y="1"/>
                  </a:cubicBezTo>
                  <a:lnTo>
                    <a:pt x="8204" y="1"/>
                  </a:lnTo>
                  <a:cubicBezTo>
                    <a:pt x="8168" y="382"/>
                    <a:pt x="7846" y="668"/>
                    <a:pt x="7454" y="668"/>
                  </a:cubicBezTo>
                  <a:cubicBezTo>
                    <a:pt x="7061" y="668"/>
                    <a:pt x="6751" y="382"/>
                    <a:pt x="6703" y="1"/>
                  </a:cubicBezTo>
                  <a:lnTo>
                    <a:pt x="6120" y="1"/>
                  </a:lnTo>
                  <a:cubicBezTo>
                    <a:pt x="6072" y="382"/>
                    <a:pt x="5751" y="668"/>
                    <a:pt x="5370" y="668"/>
                  </a:cubicBezTo>
                  <a:cubicBezTo>
                    <a:pt x="4977" y="668"/>
                    <a:pt x="4656" y="382"/>
                    <a:pt x="4608" y="1"/>
                  </a:cubicBezTo>
                  <a:lnTo>
                    <a:pt x="4072" y="1"/>
                  </a:lnTo>
                  <a:cubicBezTo>
                    <a:pt x="4025" y="382"/>
                    <a:pt x="3715" y="668"/>
                    <a:pt x="3322" y="668"/>
                  </a:cubicBezTo>
                  <a:cubicBezTo>
                    <a:pt x="2929" y="668"/>
                    <a:pt x="2620" y="382"/>
                    <a:pt x="2572" y="1"/>
                  </a:cubicBezTo>
                  <a:lnTo>
                    <a:pt x="1977" y="1"/>
                  </a:lnTo>
                  <a:cubicBezTo>
                    <a:pt x="1941" y="382"/>
                    <a:pt x="1619" y="668"/>
                    <a:pt x="1227" y="668"/>
                  </a:cubicBezTo>
                  <a:cubicBezTo>
                    <a:pt x="846" y="668"/>
                    <a:pt x="524" y="382"/>
                    <a:pt x="476" y="1"/>
                  </a:cubicBezTo>
                  <a:close/>
                </a:path>
              </a:pathLst>
            </a:custGeom>
            <a:solidFill>
              <a:srgbClr val="D49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65"/>
            <p:cNvSpPr/>
            <p:nvPr/>
          </p:nvSpPr>
          <p:spPr>
            <a:xfrm>
              <a:off x="9287264" y="862004"/>
              <a:ext cx="994484" cy="1043985"/>
            </a:xfrm>
            <a:custGeom>
              <a:avLst/>
              <a:gdLst/>
              <a:ahLst/>
              <a:cxnLst/>
              <a:rect l="l" t="t" r="r" b="b"/>
              <a:pathLst>
                <a:path w="18885" h="19825" extrusionOk="0">
                  <a:moveTo>
                    <a:pt x="1" y="1"/>
                  </a:moveTo>
                  <a:lnTo>
                    <a:pt x="1" y="19825"/>
                  </a:lnTo>
                  <a:lnTo>
                    <a:pt x="18884" y="19825"/>
                  </a:lnTo>
                  <a:lnTo>
                    <a:pt x="18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65"/>
            <p:cNvSpPr/>
            <p:nvPr/>
          </p:nvSpPr>
          <p:spPr>
            <a:xfrm>
              <a:off x="9467835" y="1016245"/>
              <a:ext cx="686002" cy="785845"/>
            </a:xfrm>
            <a:custGeom>
              <a:avLst/>
              <a:gdLst/>
              <a:ahLst/>
              <a:cxnLst/>
              <a:rect l="l" t="t" r="r" b="b"/>
              <a:pathLst>
                <a:path w="13027" h="14923" extrusionOk="0">
                  <a:moveTo>
                    <a:pt x="5835" y="1"/>
                  </a:moveTo>
                  <a:cubicBezTo>
                    <a:pt x="5740" y="1"/>
                    <a:pt x="5645" y="5"/>
                    <a:pt x="5549" y="13"/>
                  </a:cubicBezTo>
                  <a:cubicBezTo>
                    <a:pt x="3680" y="179"/>
                    <a:pt x="2287" y="1823"/>
                    <a:pt x="2454" y="3704"/>
                  </a:cubicBezTo>
                  <a:cubicBezTo>
                    <a:pt x="2525" y="4537"/>
                    <a:pt x="2882" y="5263"/>
                    <a:pt x="3430" y="5811"/>
                  </a:cubicBezTo>
                  <a:lnTo>
                    <a:pt x="1870" y="5168"/>
                  </a:lnTo>
                  <a:cubicBezTo>
                    <a:pt x="1720" y="5105"/>
                    <a:pt x="1563" y="5075"/>
                    <a:pt x="1409" y="5075"/>
                  </a:cubicBezTo>
                  <a:cubicBezTo>
                    <a:pt x="926" y="5075"/>
                    <a:pt x="461" y="5366"/>
                    <a:pt x="263" y="5835"/>
                  </a:cubicBezTo>
                  <a:cubicBezTo>
                    <a:pt x="1" y="6466"/>
                    <a:pt x="298" y="7192"/>
                    <a:pt x="930" y="7454"/>
                  </a:cubicBezTo>
                  <a:lnTo>
                    <a:pt x="3489" y="8514"/>
                  </a:lnTo>
                  <a:lnTo>
                    <a:pt x="3239" y="9681"/>
                  </a:lnTo>
                  <a:lnTo>
                    <a:pt x="2882" y="10919"/>
                  </a:lnTo>
                  <a:lnTo>
                    <a:pt x="2561" y="12038"/>
                  </a:lnTo>
                  <a:lnTo>
                    <a:pt x="1942" y="11776"/>
                  </a:lnTo>
                  <a:cubicBezTo>
                    <a:pt x="1793" y="11717"/>
                    <a:pt x="1640" y="11690"/>
                    <a:pt x="1489" y="11690"/>
                  </a:cubicBezTo>
                  <a:cubicBezTo>
                    <a:pt x="1000" y="11690"/>
                    <a:pt x="535" y="11984"/>
                    <a:pt x="334" y="12467"/>
                  </a:cubicBezTo>
                  <a:cubicBezTo>
                    <a:pt x="84" y="13098"/>
                    <a:pt x="382" y="13812"/>
                    <a:pt x="1013" y="14062"/>
                  </a:cubicBezTo>
                  <a:lnTo>
                    <a:pt x="2906" y="14836"/>
                  </a:lnTo>
                  <a:cubicBezTo>
                    <a:pt x="3056" y="14896"/>
                    <a:pt x="3222" y="14922"/>
                    <a:pt x="3384" y="14922"/>
                  </a:cubicBezTo>
                  <a:cubicBezTo>
                    <a:pt x="3415" y="14922"/>
                    <a:pt x="3447" y="14921"/>
                    <a:pt x="3477" y="14919"/>
                  </a:cubicBezTo>
                  <a:cubicBezTo>
                    <a:pt x="3620" y="14907"/>
                    <a:pt x="3775" y="14872"/>
                    <a:pt x="3906" y="14800"/>
                  </a:cubicBezTo>
                  <a:cubicBezTo>
                    <a:pt x="4073" y="14717"/>
                    <a:pt x="4216" y="14610"/>
                    <a:pt x="4323" y="14467"/>
                  </a:cubicBezTo>
                  <a:cubicBezTo>
                    <a:pt x="4728" y="14062"/>
                    <a:pt x="5240" y="13336"/>
                    <a:pt x="5787" y="12883"/>
                  </a:cubicBezTo>
                  <a:cubicBezTo>
                    <a:pt x="6049" y="12669"/>
                    <a:pt x="6311" y="12514"/>
                    <a:pt x="6573" y="12491"/>
                  </a:cubicBezTo>
                  <a:cubicBezTo>
                    <a:pt x="6595" y="12489"/>
                    <a:pt x="6617" y="12488"/>
                    <a:pt x="6639" y="12488"/>
                  </a:cubicBezTo>
                  <a:cubicBezTo>
                    <a:pt x="6923" y="12488"/>
                    <a:pt x="7253" y="12626"/>
                    <a:pt x="7573" y="12836"/>
                  </a:cubicBezTo>
                  <a:cubicBezTo>
                    <a:pt x="8288" y="13300"/>
                    <a:pt x="8978" y="14074"/>
                    <a:pt x="9192" y="14181"/>
                  </a:cubicBezTo>
                  <a:cubicBezTo>
                    <a:pt x="9216" y="14193"/>
                    <a:pt x="9240" y="14193"/>
                    <a:pt x="9264" y="14193"/>
                  </a:cubicBezTo>
                  <a:cubicBezTo>
                    <a:pt x="9347" y="14241"/>
                    <a:pt x="9442" y="14288"/>
                    <a:pt x="9538" y="14312"/>
                  </a:cubicBezTo>
                  <a:cubicBezTo>
                    <a:pt x="9647" y="14349"/>
                    <a:pt x="9763" y="14364"/>
                    <a:pt x="9881" y="14364"/>
                  </a:cubicBezTo>
                  <a:cubicBezTo>
                    <a:pt x="9917" y="14364"/>
                    <a:pt x="9954" y="14363"/>
                    <a:pt x="9990" y="14360"/>
                  </a:cubicBezTo>
                  <a:cubicBezTo>
                    <a:pt x="10181" y="14348"/>
                    <a:pt x="10359" y="14276"/>
                    <a:pt x="10526" y="14181"/>
                  </a:cubicBezTo>
                  <a:lnTo>
                    <a:pt x="12264" y="13098"/>
                  </a:lnTo>
                  <a:cubicBezTo>
                    <a:pt x="12848" y="12741"/>
                    <a:pt x="13026" y="11979"/>
                    <a:pt x="12657" y="11407"/>
                  </a:cubicBezTo>
                  <a:cubicBezTo>
                    <a:pt x="12426" y="11030"/>
                    <a:pt x="12026" y="10822"/>
                    <a:pt x="11614" y="10822"/>
                  </a:cubicBezTo>
                  <a:cubicBezTo>
                    <a:pt x="11389" y="10822"/>
                    <a:pt x="11161" y="10884"/>
                    <a:pt x="10955" y="11014"/>
                  </a:cubicBezTo>
                  <a:lnTo>
                    <a:pt x="10383" y="11359"/>
                  </a:lnTo>
                  <a:lnTo>
                    <a:pt x="10085" y="10740"/>
                  </a:lnTo>
                  <a:lnTo>
                    <a:pt x="9216" y="8954"/>
                  </a:lnTo>
                  <a:lnTo>
                    <a:pt x="8871" y="8073"/>
                  </a:lnTo>
                  <a:lnTo>
                    <a:pt x="11371" y="6680"/>
                  </a:lnTo>
                  <a:cubicBezTo>
                    <a:pt x="11967" y="6347"/>
                    <a:pt x="12181" y="5597"/>
                    <a:pt x="11859" y="5002"/>
                  </a:cubicBezTo>
                  <a:cubicBezTo>
                    <a:pt x="11633" y="4597"/>
                    <a:pt x="11213" y="4368"/>
                    <a:pt x="10781" y="4368"/>
                  </a:cubicBezTo>
                  <a:cubicBezTo>
                    <a:pt x="10577" y="4368"/>
                    <a:pt x="10371" y="4419"/>
                    <a:pt x="10181" y="4525"/>
                  </a:cubicBezTo>
                  <a:lnTo>
                    <a:pt x="8609" y="5394"/>
                  </a:lnTo>
                  <a:cubicBezTo>
                    <a:pt x="9061" y="4763"/>
                    <a:pt x="9312" y="3966"/>
                    <a:pt x="9240" y="3120"/>
                  </a:cubicBezTo>
                  <a:cubicBezTo>
                    <a:pt x="9082" y="1336"/>
                    <a:pt x="7584" y="1"/>
                    <a:pt x="5835" y="1"/>
                  </a:cubicBezTo>
                  <a:close/>
                </a:path>
              </a:pathLst>
            </a:custGeom>
            <a:solidFill>
              <a:srgbClr val="B79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65"/>
            <p:cNvSpPr/>
            <p:nvPr/>
          </p:nvSpPr>
          <p:spPr>
            <a:xfrm>
              <a:off x="9711124" y="1216248"/>
              <a:ext cx="34545" cy="33966"/>
            </a:xfrm>
            <a:custGeom>
              <a:avLst/>
              <a:gdLst/>
              <a:ahLst/>
              <a:cxnLst/>
              <a:rect l="l" t="t" r="r" b="b"/>
              <a:pathLst>
                <a:path w="656" h="645" extrusionOk="0">
                  <a:moveTo>
                    <a:pt x="338" y="0"/>
                  </a:moveTo>
                  <a:cubicBezTo>
                    <a:pt x="177" y="0"/>
                    <a:pt x="12" y="138"/>
                    <a:pt x="12" y="299"/>
                  </a:cubicBezTo>
                  <a:cubicBezTo>
                    <a:pt x="0" y="477"/>
                    <a:pt x="131" y="632"/>
                    <a:pt x="310" y="644"/>
                  </a:cubicBezTo>
                  <a:cubicBezTo>
                    <a:pt x="317" y="644"/>
                    <a:pt x="324" y="645"/>
                    <a:pt x="331" y="645"/>
                  </a:cubicBezTo>
                  <a:cubicBezTo>
                    <a:pt x="491" y="645"/>
                    <a:pt x="644" y="517"/>
                    <a:pt x="655" y="346"/>
                  </a:cubicBezTo>
                  <a:cubicBezTo>
                    <a:pt x="655" y="180"/>
                    <a:pt x="536" y="25"/>
                    <a:pt x="358" y="1"/>
                  </a:cubicBezTo>
                  <a:cubicBezTo>
                    <a:pt x="351" y="1"/>
                    <a:pt x="345" y="0"/>
                    <a:pt x="338" y="0"/>
                  </a:cubicBezTo>
                  <a:close/>
                </a:path>
              </a:pathLst>
            </a:custGeom>
            <a:solidFill>
              <a:srgbClr val="FFF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65"/>
            <p:cNvSpPr/>
            <p:nvPr/>
          </p:nvSpPr>
          <p:spPr>
            <a:xfrm>
              <a:off x="9811441" y="1202451"/>
              <a:ext cx="35177" cy="34071"/>
            </a:xfrm>
            <a:custGeom>
              <a:avLst/>
              <a:gdLst/>
              <a:ahLst/>
              <a:cxnLst/>
              <a:rect l="l" t="t" r="r" b="b"/>
              <a:pathLst>
                <a:path w="668" h="647" extrusionOk="0">
                  <a:moveTo>
                    <a:pt x="336" y="0"/>
                  </a:moveTo>
                  <a:cubicBezTo>
                    <a:pt x="176" y="0"/>
                    <a:pt x="12" y="128"/>
                    <a:pt x="0" y="299"/>
                  </a:cubicBezTo>
                  <a:cubicBezTo>
                    <a:pt x="0" y="477"/>
                    <a:pt x="120" y="632"/>
                    <a:pt x="310" y="644"/>
                  </a:cubicBezTo>
                  <a:cubicBezTo>
                    <a:pt x="322" y="646"/>
                    <a:pt x="335" y="647"/>
                    <a:pt x="347" y="647"/>
                  </a:cubicBezTo>
                  <a:cubicBezTo>
                    <a:pt x="502" y="647"/>
                    <a:pt x="655" y="512"/>
                    <a:pt x="655" y="346"/>
                  </a:cubicBezTo>
                  <a:cubicBezTo>
                    <a:pt x="667" y="168"/>
                    <a:pt x="536" y="13"/>
                    <a:pt x="358" y="1"/>
                  </a:cubicBezTo>
                  <a:cubicBezTo>
                    <a:pt x="351" y="1"/>
                    <a:pt x="344" y="0"/>
                    <a:pt x="336" y="0"/>
                  </a:cubicBezTo>
                  <a:close/>
                </a:path>
              </a:pathLst>
            </a:custGeom>
            <a:solidFill>
              <a:srgbClr val="FFF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65"/>
            <p:cNvSpPr/>
            <p:nvPr/>
          </p:nvSpPr>
          <p:spPr>
            <a:xfrm>
              <a:off x="9758044" y="1248476"/>
              <a:ext cx="49079" cy="43813"/>
            </a:xfrm>
            <a:custGeom>
              <a:avLst/>
              <a:gdLst/>
              <a:ahLst/>
              <a:cxnLst/>
              <a:rect l="l" t="t" r="r" b="b"/>
              <a:pathLst>
                <a:path w="932" h="832" extrusionOk="0">
                  <a:moveTo>
                    <a:pt x="771" y="1"/>
                  </a:moveTo>
                  <a:cubicBezTo>
                    <a:pt x="709" y="1"/>
                    <a:pt x="644" y="47"/>
                    <a:pt x="657" y="127"/>
                  </a:cubicBezTo>
                  <a:cubicBezTo>
                    <a:pt x="669" y="256"/>
                    <a:pt x="750" y="604"/>
                    <a:pt x="526" y="604"/>
                  </a:cubicBezTo>
                  <a:cubicBezTo>
                    <a:pt x="522" y="604"/>
                    <a:pt x="518" y="604"/>
                    <a:pt x="514" y="603"/>
                  </a:cubicBezTo>
                  <a:cubicBezTo>
                    <a:pt x="312" y="592"/>
                    <a:pt x="264" y="306"/>
                    <a:pt x="241" y="151"/>
                  </a:cubicBezTo>
                  <a:cubicBezTo>
                    <a:pt x="231" y="91"/>
                    <a:pt x="185" y="65"/>
                    <a:pt x="137" y="65"/>
                  </a:cubicBezTo>
                  <a:cubicBezTo>
                    <a:pt x="71" y="65"/>
                    <a:pt x="0" y="116"/>
                    <a:pt x="14" y="199"/>
                  </a:cubicBezTo>
                  <a:cubicBezTo>
                    <a:pt x="71" y="461"/>
                    <a:pt x="194" y="832"/>
                    <a:pt x="517" y="832"/>
                  </a:cubicBezTo>
                  <a:cubicBezTo>
                    <a:pt x="532" y="832"/>
                    <a:pt x="547" y="831"/>
                    <a:pt x="562" y="830"/>
                  </a:cubicBezTo>
                  <a:cubicBezTo>
                    <a:pt x="717" y="806"/>
                    <a:pt x="824" y="699"/>
                    <a:pt x="872" y="568"/>
                  </a:cubicBezTo>
                  <a:cubicBezTo>
                    <a:pt x="931" y="413"/>
                    <a:pt x="883" y="246"/>
                    <a:pt x="872" y="91"/>
                  </a:cubicBezTo>
                  <a:cubicBezTo>
                    <a:pt x="866" y="29"/>
                    <a:pt x="820" y="1"/>
                    <a:pt x="771" y="1"/>
                  </a:cubicBezTo>
                  <a:close/>
                </a:path>
              </a:pathLst>
            </a:custGeom>
            <a:solidFill>
              <a:srgbClr val="FFF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65"/>
            <p:cNvSpPr/>
            <p:nvPr/>
          </p:nvSpPr>
          <p:spPr>
            <a:xfrm>
              <a:off x="9486055" y="1021774"/>
              <a:ext cx="656460" cy="770679"/>
            </a:xfrm>
            <a:custGeom>
              <a:avLst/>
              <a:gdLst/>
              <a:ahLst/>
              <a:cxnLst/>
              <a:rect l="l" t="t" r="r" b="b"/>
              <a:pathLst>
                <a:path w="12466" h="14635" extrusionOk="0">
                  <a:moveTo>
                    <a:pt x="5511" y="220"/>
                  </a:moveTo>
                  <a:cubicBezTo>
                    <a:pt x="5894" y="220"/>
                    <a:pt x="6277" y="296"/>
                    <a:pt x="6632" y="455"/>
                  </a:cubicBezTo>
                  <a:cubicBezTo>
                    <a:pt x="7586" y="898"/>
                    <a:pt x="8359" y="1852"/>
                    <a:pt x="8460" y="2918"/>
                  </a:cubicBezTo>
                  <a:lnTo>
                    <a:pt x="8460" y="2918"/>
                  </a:lnTo>
                  <a:cubicBezTo>
                    <a:pt x="8456" y="2929"/>
                    <a:pt x="8454" y="2942"/>
                    <a:pt x="8454" y="2956"/>
                  </a:cubicBezTo>
                  <a:cubicBezTo>
                    <a:pt x="8442" y="3813"/>
                    <a:pt x="8263" y="4968"/>
                    <a:pt x="7632" y="5599"/>
                  </a:cubicBezTo>
                  <a:cubicBezTo>
                    <a:pt x="7548" y="5683"/>
                    <a:pt x="7613" y="5796"/>
                    <a:pt x="7711" y="5796"/>
                  </a:cubicBezTo>
                  <a:cubicBezTo>
                    <a:pt x="7724" y="5796"/>
                    <a:pt x="7737" y="5794"/>
                    <a:pt x="7751" y="5789"/>
                  </a:cubicBezTo>
                  <a:cubicBezTo>
                    <a:pt x="8406" y="5539"/>
                    <a:pt x="9049" y="5242"/>
                    <a:pt x="9656" y="4885"/>
                  </a:cubicBezTo>
                  <a:cubicBezTo>
                    <a:pt x="9799" y="4801"/>
                    <a:pt x="9954" y="4658"/>
                    <a:pt x="10109" y="4611"/>
                  </a:cubicBezTo>
                  <a:cubicBezTo>
                    <a:pt x="10190" y="4584"/>
                    <a:pt x="10268" y="4571"/>
                    <a:pt x="10343" y="4571"/>
                  </a:cubicBezTo>
                  <a:cubicBezTo>
                    <a:pt x="10630" y="4571"/>
                    <a:pt x="10867" y="4753"/>
                    <a:pt x="11037" y="4980"/>
                  </a:cubicBezTo>
                  <a:cubicBezTo>
                    <a:pt x="11597" y="5706"/>
                    <a:pt x="10990" y="6170"/>
                    <a:pt x="10394" y="6492"/>
                  </a:cubicBezTo>
                  <a:cubicBezTo>
                    <a:pt x="9728" y="6849"/>
                    <a:pt x="9073" y="7230"/>
                    <a:pt x="8430" y="7623"/>
                  </a:cubicBezTo>
                  <a:cubicBezTo>
                    <a:pt x="7930" y="7933"/>
                    <a:pt x="8180" y="8147"/>
                    <a:pt x="8382" y="8647"/>
                  </a:cubicBezTo>
                  <a:cubicBezTo>
                    <a:pt x="8680" y="9361"/>
                    <a:pt x="9001" y="10076"/>
                    <a:pt x="9347" y="10778"/>
                  </a:cubicBezTo>
                  <a:cubicBezTo>
                    <a:pt x="9493" y="11083"/>
                    <a:pt x="9608" y="11677"/>
                    <a:pt x="9995" y="11677"/>
                  </a:cubicBezTo>
                  <a:cubicBezTo>
                    <a:pt x="10016" y="11677"/>
                    <a:pt x="10038" y="11675"/>
                    <a:pt x="10061" y="11671"/>
                  </a:cubicBezTo>
                  <a:cubicBezTo>
                    <a:pt x="10299" y="11635"/>
                    <a:pt x="10537" y="11433"/>
                    <a:pt x="10751" y="11326"/>
                  </a:cubicBezTo>
                  <a:cubicBezTo>
                    <a:pt x="10931" y="11236"/>
                    <a:pt x="11121" y="11146"/>
                    <a:pt x="11332" y="11146"/>
                  </a:cubicBezTo>
                  <a:cubicBezTo>
                    <a:pt x="11345" y="11146"/>
                    <a:pt x="11358" y="11147"/>
                    <a:pt x="11371" y="11147"/>
                  </a:cubicBezTo>
                  <a:cubicBezTo>
                    <a:pt x="11883" y="11183"/>
                    <a:pt x="12228" y="11683"/>
                    <a:pt x="12061" y="12171"/>
                  </a:cubicBezTo>
                  <a:cubicBezTo>
                    <a:pt x="11906" y="12600"/>
                    <a:pt x="11359" y="12814"/>
                    <a:pt x="10990" y="13040"/>
                  </a:cubicBezTo>
                  <a:cubicBezTo>
                    <a:pt x="10609" y="13279"/>
                    <a:pt x="10156" y="13695"/>
                    <a:pt x="9728" y="13826"/>
                  </a:cubicBezTo>
                  <a:cubicBezTo>
                    <a:pt x="9664" y="13845"/>
                    <a:pt x="9600" y="13854"/>
                    <a:pt x="9537" y="13854"/>
                  </a:cubicBezTo>
                  <a:cubicBezTo>
                    <a:pt x="8897" y="13854"/>
                    <a:pt x="8316" y="12933"/>
                    <a:pt x="7882" y="12564"/>
                  </a:cubicBezTo>
                  <a:cubicBezTo>
                    <a:pt x="7487" y="12233"/>
                    <a:pt x="7007" y="11970"/>
                    <a:pt x="6474" y="11970"/>
                  </a:cubicBezTo>
                  <a:cubicBezTo>
                    <a:pt x="6412" y="11970"/>
                    <a:pt x="6350" y="11973"/>
                    <a:pt x="6287" y="11981"/>
                  </a:cubicBezTo>
                  <a:cubicBezTo>
                    <a:pt x="5727" y="12052"/>
                    <a:pt x="5251" y="12421"/>
                    <a:pt x="4846" y="12778"/>
                  </a:cubicBezTo>
                  <a:cubicBezTo>
                    <a:pt x="4608" y="12993"/>
                    <a:pt x="4370" y="13219"/>
                    <a:pt x="4155" y="13445"/>
                  </a:cubicBezTo>
                  <a:cubicBezTo>
                    <a:pt x="3758" y="13865"/>
                    <a:pt x="3535" y="14335"/>
                    <a:pt x="2906" y="14335"/>
                  </a:cubicBezTo>
                  <a:cubicBezTo>
                    <a:pt x="2857" y="14335"/>
                    <a:pt x="2805" y="14332"/>
                    <a:pt x="2750" y="14326"/>
                  </a:cubicBezTo>
                  <a:cubicBezTo>
                    <a:pt x="2429" y="14291"/>
                    <a:pt x="2072" y="14112"/>
                    <a:pt x="1762" y="13993"/>
                  </a:cubicBezTo>
                  <a:cubicBezTo>
                    <a:pt x="1346" y="13838"/>
                    <a:pt x="762" y="13671"/>
                    <a:pt x="464" y="13326"/>
                  </a:cubicBezTo>
                  <a:cubicBezTo>
                    <a:pt x="17" y="12786"/>
                    <a:pt x="377" y="12025"/>
                    <a:pt x="1066" y="12025"/>
                  </a:cubicBezTo>
                  <a:cubicBezTo>
                    <a:pt x="1091" y="12025"/>
                    <a:pt x="1117" y="12026"/>
                    <a:pt x="1143" y="12028"/>
                  </a:cubicBezTo>
                  <a:cubicBezTo>
                    <a:pt x="1453" y="12052"/>
                    <a:pt x="1655" y="12219"/>
                    <a:pt x="1917" y="12338"/>
                  </a:cubicBezTo>
                  <a:cubicBezTo>
                    <a:pt x="2033" y="12393"/>
                    <a:pt x="2123" y="12428"/>
                    <a:pt x="2202" y="12428"/>
                  </a:cubicBezTo>
                  <a:cubicBezTo>
                    <a:pt x="2294" y="12428"/>
                    <a:pt x="2370" y="12381"/>
                    <a:pt x="2453" y="12266"/>
                  </a:cubicBezTo>
                  <a:cubicBezTo>
                    <a:pt x="2667" y="11993"/>
                    <a:pt x="2750" y="11504"/>
                    <a:pt x="2846" y="11183"/>
                  </a:cubicBezTo>
                  <a:cubicBezTo>
                    <a:pt x="2977" y="10778"/>
                    <a:pt x="3084" y="10373"/>
                    <a:pt x="3179" y="9969"/>
                  </a:cubicBezTo>
                  <a:cubicBezTo>
                    <a:pt x="3274" y="9540"/>
                    <a:pt x="3346" y="9123"/>
                    <a:pt x="3405" y="8695"/>
                  </a:cubicBezTo>
                  <a:cubicBezTo>
                    <a:pt x="3417" y="8540"/>
                    <a:pt x="3501" y="8266"/>
                    <a:pt x="3417" y="8111"/>
                  </a:cubicBezTo>
                  <a:cubicBezTo>
                    <a:pt x="3310" y="7921"/>
                    <a:pt x="2917" y="7861"/>
                    <a:pt x="2727" y="7802"/>
                  </a:cubicBezTo>
                  <a:cubicBezTo>
                    <a:pt x="2298" y="7659"/>
                    <a:pt x="1953" y="7433"/>
                    <a:pt x="1548" y="7230"/>
                  </a:cubicBezTo>
                  <a:cubicBezTo>
                    <a:pt x="1310" y="7111"/>
                    <a:pt x="810" y="7063"/>
                    <a:pt x="607" y="6873"/>
                  </a:cubicBezTo>
                  <a:cubicBezTo>
                    <a:pt x="345" y="6635"/>
                    <a:pt x="262" y="6206"/>
                    <a:pt x="357" y="5885"/>
                  </a:cubicBezTo>
                  <a:cubicBezTo>
                    <a:pt x="429" y="5635"/>
                    <a:pt x="584" y="5456"/>
                    <a:pt x="845" y="5349"/>
                  </a:cubicBezTo>
                  <a:cubicBezTo>
                    <a:pt x="1000" y="5349"/>
                    <a:pt x="1143" y="5397"/>
                    <a:pt x="1262" y="5492"/>
                  </a:cubicBezTo>
                  <a:cubicBezTo>
                    <a:pt x="1988" y="5754"/>
                    <a:pt x="2762" y="5932"/>
                    <a:pt x="3512" y="6147"/>
                  </a:cubicBezTo>
                  <a:cubicBezTo>
                    <a:pt x="3520" y="6149"/>
                    <a:pt x="3529" y="6150"/>
                    <a:pt x="3538" y="6150"/>
                  </a:cubicBezTo>
                  <a:cubicBezTo>
                    <a:pt x="3583" y="6150"/>
                    <a:pt x="3635" y="6125"/>
                    <a:pt x="3655" y="6075"/>
                  </a:cubicBezTo>
                  <a:cubicBezTo>
                    <a:pt x="3703" y="5885"/>
                    <a:pt x="3655" y="5825"/>
                    <a:pt x="3524" y="5682"/>
                  </a:cubicBezTo>
                  <a:cubicBezTo>
                    <a:pt x="3310" y="5444"/>
                    <a:pt x="3108" y="5325"/>
                    <a:pt x="2941" y="5027"/>
                  </a:cubicBezTo>
                  <a:cubicBezTo>
                    <a:pt x="2810" y="4825"/>
                    <a:pt x="2691" y="4611"/>
                    <a:pt x="2596" y="4385"/>
                  </a:cubicBezTo>
                  <a:cubicBezTo>
                    <a:pt x="2167" y="3289"/>
                    <a:pt x="2560" y="1825"/>
                    <a:pt x="3417" y="1039"/>
                  </a:cubicBezTo>
                  <a:cubicBezTo>
                    <a:pt x="3987" y="517"/>
                    <a:pt x="4751" y="220"/>
                    <a:pt x="5511" y="220"/>
                  </a:cubicBezTo>
                  <a:close/>
                  <a:moveTo>
                    <a:pt x="5488" y="0"/>
                  </a:moveTo>
                  <a:cubicBezTo>
                    <a:pt x="4943" y="0"/>
                    <a:pt x="4399" y="149"/>
                    <a:pt x="3882" y="444"/>
                  </a:cubicBezTo>
                  <a:cubicBezTo>
                    <a:pt x="2977" y="944"/>
                    <a:pt x="2262" y="2027"/>
                    <a:pt x="2227" y="3075"/>
                  </a:cubicBezTo>
                  <a:cubicBezTo>
                    <a:pt x="2215" y="3634"/>
                    <a:pt x="2227" y="4146"/>
                    <a:pt x="2477" y="4658"/>
                  </a:cubicBezTo>
                  <a:cubicBezTo>
                    <a:pt x="2584" y="4873"/>
                    <a:pt x="2703" y="5087"/>
                    <a:pt x="2834" y="5301"/>
                  </a:cubicBezTo>
                  <a:cubicBezTo>
                    <a:pt x="2878" y="5363"/>
                    <a:pt x="3193" y="5676"/>
                    <a:pt x="3351" y="5865"/>
                  </a:cubicBezTo>
                  <a:lnTo>
                    <a:pt x="3351" y="5865"/>
                  </a:lnTo>
                  <a:cubicBezTo>
                    <a:pt x="2973" y="5757"/>
                    <a:pt x="2588" y="5650"/>
                    <a:pt x="2203" y="5551"/>
                  </a:cubicBezTo>
                  <a:cubicBezTo>
                    <a:pt x="1988" y="5480"/>
                    <a:pt x="1762" y="5444"/>
                    <a:pt x="1548" y="5361"/>
                  </a:cubicBezTo>
                  <a:cubicBezTo>
                    <a:pt x="1393" y="5301"/>
                    <a:pt x="1250" y="5182"/>
                    <a:pt x="1084" y="5147"/>
                  </a:cubicBezTo>
                  <a:cubicBezTo>
                    <a:pt x="1023" y="5130"/>
                    <a:pt x="965" y="5123"/>
                    <a:pt x="909" y="5123"/>
                  </a:cubicBezTo>
                  <a:cubicBezTo>
                    <a:pt x="468" y="5123"/>
                    <a:pt x="169" y="5590"/>
                    <a:pt x="95" y="5992"/>
                  </a:cubicBezTo>
                  <a:cubicBezTo>
                    <a:pt x="0" y="6480"/>
                    <a:pt x="322" y="7099"/>
                    <a:pt x="798" y="7230"/>
                  </a:cubicBezTo>
                  <a:cubicBezTo>
                    <a:pt x="1274" y="7361"/>
                    <a:pt x="1619" y="7564"/>
                    <a:pt x="2048" y="7790"/>
                  </a:cubicBezTo>
                  <a:cubicBezTo>
                    <a:pt x="2381" y="7956"/>
                    <a:pt x="2977" y="7980"/>
                    <a:pt x="3143" y="8314"/>
                  </a:cubicBezTo>
                  <a:cubicBezTo>
                    <a:pt x="3334" y="8695"/>
                    <a:pt x="3048" y="9492"/>
                    <a:pt x="2965" y="9897"/>
                  </a:cubicBezTo>
                  <a:cubicBezTo>
                    <a:pt x="2846" y="10445"/>
                    <a:pt x="2691" y="10981"/>
                    <a:pt x="2512" y="11504"/>
                  </a:cubicBezTo>
                  <a:cubicBezTo>
                    <a:pt x="2441" y="11695"/>
                    <a:pt x="2381" y="12064"/>
                    <a:pt x="2203" y="12136"/>
                  </a:cubicBezTo>
                  <a:cubicBezTo>
                    <a:pt x="2171" y="12148"/>
                    <a:pt x="2140" y="12154"/>
                    <a:pt x="2110" y="12154"/>
                  </a:cubicBezTo>
                  <a:cubicBezTo>
                    <a:pt x="1972" y="12154"/>
                    <a:pt x="1851" y="12037"/>
                    <a:pt x="1715" y="11969"/>
                  </a:cubicBezTo>
                  <a:cubicBezTo>
                    <a:pt x="1505" y="11858"/>
                    <a:pt x="1275" y="11789"/>
                    <a:pt x="1024" y="11789"/>
                  </a:cubicBezTo>
                  <a:cubicBezTo>
                    <a:pt x="1004" y="11789"/>
                    <a:pt x="984" y="11789"/>
                    <a:pt x="965" y="11790"/>
                  </a:cubicBezTo>
                  <a:cubicBezTo>
                    <a:pt x="441" y="11826"/>
                    <a:pt x="36" y="12255"/>
                    <a:pt x="36" y="12767"/>
                  </a:cubicBezTo>
                  <a:cubicBezTo>
                    <a:pt x="36" y="13421"/>
                    <a:pt x="572" y="13731"/>
                    <a:pt x="1095" y="13969"/>
                  </a:cubicBezTo>
                  <a:cubicBezTo>
                    <a:pt x="1548" y="14171"/>
                    <a:pt x="2012" y="14338"/>
                    <a:pt x="2477" y="14481"/>
                  </a:cubicBezTo>
                  <a:cubicBezTo>
                    <a:pt x="2679" y="14540"/>
                    <a:pt x="2916" y="14634"/>
                    <a:pt x="3139" y="14634"/>
                  </a:cubicBezTo>
                  <a:cubicBezTo>
                    <a:pt x="3231" y="14634"/>
                    <a:pt x="3321" y="14618"/>
                    <a:pt x="3405" y="14576"/>
                  </a:cubicBezTo>
                  <a:cubicBezTo>
                    <a:pt x="3667" y="14445"/>
                    <a:pt x="3858" y="14100"/>
                    <a:pt x="4048" y="13898"/>
                  </a:cubicBezTo>
                  <a:cubicBezTo>
                    <a:pt x="4382" y="13517"/>
                    <a:pt x="4739" y="13159"/>
                    <a:pt x="5132" y="12838"/>
                  </a:cubicBezTo>
                  <a:cubicBezTo>
                    <a:pt x="5521" y="12503"/>
                    <a:pt x="5988" y="12197"/>
                    <a:pt x="6508" y="12197"/>
                  </a:cubicBezTo>
                  <a:cubicBezTo>
                    <a:pt x="6561" y="12197"/>
                    <a:pt x="6614" y="12200"/>
                    <a:pt x="6668" y="12207"/>
                  </a:cubicBezTo>
                  <a:cubicBezTo>
                    <a:pt x="7263" y="12278"/>
                    <a:pt x="7739" y="12707"/>
                    <a:pt x="8144" y="13112"/>
                  </a:cubicBezTo>
                  <a:cubicBezTo>
                    <a:pt x="8486" y="13453"/>
                    <a:pt x="8950" y="14101"/>
                    <a:pt x="9498" y="14101"/>
                  </a:cubicBezTo>
                  <a:cubicBezTo>
                    <a:pt x="9542" y="14101"/>
                    <a:pt x="9587" y="14097"/>
                    <a:pt x="9632" y="14088"/>
                  </a:cubicBezTo>
                  <a:cubicBezTo>
                    <a:pt x="10037" y="14017"/>
                    <a:pt x="10478" y="13624"/>
                    <a:pt x="10811" y="13409"/>
                  </a:cubicBezTo>
                  <a:cubicBezTo>
                    <a:pt x="11192" y="13183"/>
                    <a:pt x="11621" y="12981"/>
                    <a:pt x="11954" y="12695"/>
                  </a:cubicBezTo>
                  <a:cubicBezTo>
                    <a:pt x="12359" y="12338"/>
                    <a:pt x="12466" y="11719"/>
                    <a:pt x="12109" y="11290"/>
                  </a:cubicBezTo>
                  <a:cubicBezTo>
                    <a:pt x="11897" y="11036"/>
                    <a:pt x="11636" y="10939"/>
                    <a:pt x="11364" y="10939"/>
                  </a:cubicBezTo>
                  <a:cubicBezTo>
                    <a:pt x="11100" y="10939"/>
                    <a:pt x="10825" y="11030"/>
                    <a:pt x="10573" y="11159"/>
                  </a:cubicBezTo>
                  <a:cubicBezTo>
                    <a:pt x="10466" y="11219"/>
                    <a:pt x="10275" y="11385"/>
                    <a:pt x="10144" y="11397"/>
                  </a:cubicBezTo>
                  <a:cubicBezTo>
                    <a:pt x="10136" y="11398"/>
                    <a:pt x="10127" y="11398"/>
                    <a:pt x="10119" y="11398"/>
                  </a:cubicBezTo>
                  <a:cubicBezTo>
                    <a:pt x="9816" y="11398"/>
                    <a:pt x="9701" y="10987"/>
                    <a:pt x="9597" y="10778"/>
                  </a:cubicBezTo>
                  <a:cubicBezTo>
                    <a:pt x="9358" y="10302"/>
                    <a:pt x="9132" y="9814"/>
                    <a:pt x="8918" y="9326"/>
                  </a:cubicBezTo>
                  <a:cubicBezTo>
                    <a:pt x="8811" y="9064"/>
                    <a:pt x="8692" y="8802"/>
                    <a:pt x="8585" y="8540"/>
                  </a:cubicBezTo>
                  <a:cubicBezTo>
                    <a:pt x="8430" y="8171"/>
                    <a:pt x="8382" y="7980"/>
                    <a:pt x="8704" y="7718"/>
                  </a:cubicBezTo>
                  <a:cubicBezTo>
                    <a:pt x="9120" y="7385"/>
                    <a:pt x="9668" y="7147"/>
                    <a:pt x="10132" y="6885"/>
                  </a:cubicBezTo>
                  <a:cubicBezTo>
                    <a:pt x="10728" y="6563"/>
                    <a:pt x="11597" y="6254"/>
                    <a:pt x="11466" y="5408"/>
                  </a:cubicBezTo>
                  <a:cubicBezTo>
                    <a:pt x="11388" y="4929"/>
                    <a:pt x="10882" y="4304"/>
                    <a:pt x="10349" y="4304"/>
                  </a:cubicBezTo>
                  <a:cubicBezTo>
                    <a:pt x="10313" y="4304"/>
                    <a:pt x="10276" y="4307"/>
                    <a:pt x="10239" y="4313"/>
                  </a:cubicBezTo>
                  <a:cubicBezTo>
                    <a:pt x="9858" y="4385"/>
                    <a:pt x="9477" y="4742"/>
                    <a:pt x="9144" y="4920"/>
                  </a:cubicBezTo>
                  <a:cubicBezTo>
                    <a:pt x="8783" y="5105"/>
                    <a:pt x="8422" y="5277"/>
                    <a:pt x="8051" y="5427"/>
                  </a:cubicBezTo>
                  <a:lnTo>
                    <a:pt x="8051" y="5427"/>
                  </a:lnTo>
                  <a:cubicBezTo>
                    <a:pt x="8514" y="4734"/>
                    <a:pt x="8670" y="3756"/>
                    <a:pt x="8680" y="2968"/>
                  </a:cubicBezTo>
                  <a:cubicBezTo>
                    <a:pt x="8680" y="2967"/>
                    <a:pt x="8680" y="2966"/>
                    <a:pt x="8680" y="2965"/>
                  </a:cubicBezTo>
                  <a:lnTo>
                    <a:pt x="8680" y="2965"/>
                  </a:lnTo>
                  <a:cubicBezTo>
                    <a:pt x="8680" y="2959"/>
                    <a:pt x="8680" y="2951"/>
                    <a:pt x="8680" y="2944"/>
                  </a:cubicBezTo>
                  <a:cubicBezTo>
                    <a:pt x="8620" y="1932"/>
                    <a:pt x="7930" y="920"/>
                    <a:pt x="7061" y="432"/>
                  </a:cubicBezTo>
                  <a:cubicBezTo>
                    <a:pt x="6554" y="143"/>
                    <a:pt x="6021" y="0"/>
                    <a:pt x="5488" y="0"/>
                  </a:cubicBezTo>
                  <a:close/>
                </a:path>
              </a:pathLst>
            </a:custGeom>
            <a:solidFill>
              <a:srgbClr val="FFF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65"/>
            <p:cNvSpPr/>
            <p:nvPr/>
          </p:nvSpPr>
          <p:spPr>
            <a:xfrm>
              <a:off x="9736190" y="1309719"/>
              <a:ext cx="102266" cy="49553"/>
            </a:xfrm>
            <a:custGeom>
              <a:avLst/>
              <a:gdLst/>
              <a:ahLst/>
              <a:cxnLst/>
              <a:rect l="l" t="t" r="r" b="b"/>
              <a:pathLst>
                <a:path w="1942" h="941" extrusionOk="0">
                  <a:moveTo>
                    <a:pt x="1882" y="0"/>
                  </a:moveTo>
                  <a:lnTo>
                    <a:pt x="1108" y="381"/>
                  </a:lnTo>
                  <a:lnTo>
                    <a:pt x="1" y="48"/>
                  </a:lnTo>
                  <a:lnTo>
                    <a:pt x="298" y="941"/>
                  </a:lnTo>
                  <a:lnTo>
                    <a:pt x="1108" y="548"/>
                  </a:lnTo>
                  <a:lnTo>
                    <a:pt x="1941" y="857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D4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65"/>
            <p:cNvSpPr/>
            <p:nvPr/>
          </p:nvSpPr>
          <p:spPr>
            <a:xfrm>
              <a:off x="9775053" y="1388077"/>
              <a:ext cx="41443" cy="40180"/>
            </a:xfrm>
            <a:custGeom>
              <a:avLst/>
              <a:gdLst/>
              <a:ahLst/>
              <a:cxnLst/>
              <a:rect l="l" t="t" r="r" b="b"/>
              <a:pathLst>
                <a:path w="787" h="763" extrusionOk="0">
                  <a:moveTo>
                    <a:pt x="394" y="0"/>
                  </a:moveTo>
                  <a:cubicBezTo>
                    <a:pt x="191" y="0"/>
                    <a:pt x="1" y="167"/>
                    <a:pt x="13" y="381"/>
                  </a:cubicBezTo>
                  <a:cubicBezTo>
                    <a:pt x="25" y="584"/>
                    <a:pt x="179" y="762"/>
                    <a:pt x="394" y="762"/>
                  </a:cubicBezTo>
                  <a:cubicBezTo>
                    <a:pt x="596" y="762"/>
                    <a:pt x="787" y="584"/>
                    <a:pt x="775" y="381"/>
                  </a:cubicBezTo>
                  <a:cubicBezTo>
                    <a:pt x="763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68A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5"/>
            <p:cNvSpPr/>
            <p:nvPr/>
          </p:nvSpPr>
          <p:spPr>
            <a:xfrm>
              <a:off x="9775053" y="1454534"/>
              <a:ext cx="41443" cy="40811"/>
            </a:xfrm>
            <a:custGeom>
              <a:avLst/>
              <a:gdLst/>
              <a:ahLst/>
              <a:cxnLst/>
              <a:rect l="l" t="t" r="r" b="b"/>
              <a:pathLst>
                <a:path w="787" h="775" extrusionOk="0">
                  <a:moveTo>
                    <a:pt x="394" y="0"/>
                  </a:moveTo>
                  <a:cubicBezTo>
                    <a:pt x="191" y="0"/>
                    <a:pt x="1" y="179"/>
                    <a:pt x="13" y="393"/>
                  </a:cubicBezTo>
                  <a:cubicBezTo>
                    <a:pt x="13" y="596"/>
                    <a:pt x="179" y="774"/>
                    <a:pt x="394" y="774"/>
                  </a:cubicBezTo>
                  <a:cubicBezTo>
                    <a:pt x="596" y="774"/>
                    <a:pt x="787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68A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5"/>
            <p:cNvSpPr/>
            <p:nvPr/>
          </p:nvSpPr>
          <p:spPr>
            <a:xfrm>
              <a:off x="9776317" y="1519095"/>
              <a:ext cx="47078" cy="45814"/>
            </a:xfrm>
            <a:custGeom>
              <a:avLst/>
              <a:gdLst/>
              <a:ahLst/>
              <a:cxnLst/>
              <a:rect l="l" t="t" r="r" b="b"/>
              <a:pathLst>
                <a:path w="894" h="870" extrusionOk="0">
                  <a:moveTo>
                    <a:pt x="453" y="1"/>
                  </a:moveTo>
                  <a:cubicBezTo>
                    <a:pt x="227" y="1"/>
                    <a:pt x="1" y="203"/>
                    <a:pt x="13" y="441"/>
                  </a:cubicBezTo>
                  <a:cubicBezTo>
                    <a:pt x="25" y="679"/>
                    <a:pt x="203" y="870"/>
                    <a:pt x="453" y="870"/>
                  </a:cubicBezTo>
                  <a:cubicBezTo>
                    <a:pt x="679" y="870"/>
                    <a:pt x="894" y="679"/>
                    <a:pt x="894" y="441"/>
                  </a:cubicBezTo>
                  <a:cubicBezTo>
                    <a:pt x="882" y="203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68A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65"/>
          <p:cNvSpPr txBox="1"/>
          <p:nvPr/>
        </p:nvSpPr>
        <p:spPr>
          <a:xfrm>
            <a:off x="2647950" y="4158750"/>
            <a:ext cx="40101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66"/>
          <p:cNvSpPr txBox="1">
            <a:spLocks noGrp="1"/>
          </p:cNvSpPr>
          <p:nvPr>
            <p:ph type="title"/>
          </p:nvPr>
        </p:nvSpPr>
        <p:spPr>
          <a:xfrm>
            <a:off x="844847" y="747090"/>
            <a:ext cx="44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smtClean="0"/>
              <a:t>MẪU ICON</a:t>
            </a:r>
            <a:endParaRPr sz="4000"/>
          </a:p>
        </p:txBody>
      </p:sp>
      <p:grpSp>
        <p:nvGrpSpPr>
          <p:cNvPr id="2950" name="Google Shape;2950;p66"/>
          <p:cNvGrpSpPr/>
          <p:nvPr/>
        </p:nvGrpSpPr>
        <p:grpSpPr>
          <a:xfrm rot="-5539369">
            <a:off x="828732" y="1388593"/>
            <a:ext cx="1558784" cy="1760089"/>
            <a:chOff x="4057650" y="1922266"/>
            <a:chExt cx="2357354" cy="2661787"/>
          </a:xfrm>
        </p:grpSpPr>
        <p:sp>
          <p:nvSpPr>
            <p:cNvPr id="2951" name="Google Shape;2951;p66"/>
            <p:cNvSpPr/>
            <p:nvPr/>
          </p:nvSpPr>
          <p:spPr>
            <a:xfrm>
              <a:off x="4333867" y="1922266"/>
              <a:ext cx="981634" cy="431877"/>
            </a:xfrm>
            <a:custGeom>
              <a:avLst/>
              <a:gdLst/>
              <a:ahLst/>
              <a:cxnLst/>
              <a:rect l="l" t="t" r="r" b="b"/>
              <a:pathLst>
                <a:path w="8419" h="3704" extrusionOk="0">
                  <a:moveTo>
                    <a:pt x="5272" y="1"/>
                  </a:moveTo>
                  <a:cubicBezTo>
                    <a:pt x="3176" y="1"/>
                    <a:pt x="1014" y="1139"/>
                    <a:pt x="1" y="2909"/>
                  </a:cubicBezTo>
                  <a:cubicBezTo>
                    <a:pt x="1" y="2909"/>
                    <a:pt x="1508" y="3703"/>
                    <a:pt x="3416" y="3703"/>
                  </a:cubicBezTo>
                  <a:cubicBezTo>
                    <a:pt x="5020" y="3703"/>
                    <a:pt x="6907" y="3142"/>
                    <a:pt x="8419" y="1076"/>
                  </a:cubicBezTo>
                  <a:cubicBezTo>
                    <a:pt x="7517" y="333"/>
                    <a:pt x="6404" y="1"/>
                    <a:pt x="5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6"/>
            <p:cNvSpPr/>
            <p:nvPr/>
          </p:nvSpPr>
          <p:spPr>
            <a:xfrm>
              <a:off x="4333867" y="2083753"/>
              <a:ext cx="763714" cy="185273"/>
            </a:xfrm>
            <a:custGeom>
              <a:avLst/>
              <a:gdLst/>
              <a:ahLst/>
              <a:cxnLst/>
              <a:rect l="l" t="t" r="r" b="b"/>
              <a:pathLst>
                <a:path w="6550" h="1589" extrusionOk="0">
                  <a:moveTo>
                    <a:pt x="6549" y="0"/>
                  </a:moveTo>
                  <a:lnTo>
                    <a:pt x="5775" y="345"/>
                  </a:lnTo>
                  <a:cubicBezTo>
                    <a:pt x="5513" y="453"/>
                    <a:pt x="5252" y="560"/>
                    <a:pt x="4990" y="655"/>
                  </a:cubicBezTo>
                  <a:cubicBezTo>
                    <a:pt x="4716" y="750"/>
                    <a:pt x="4454" y="857"/>
                    <a:pt x="4180" y="941"/>
                  </a:cubicBezTo>
                  <a:lnTo>
                    <a:pt x="3775" y="1060"/>
                  </a:lnTo>
                  <a:lnTo>
                    <a:pt x="3370" y="1167"/>
                  </a:lnTo>
                  <a:cubicBezTo>
                    <a:pt x="2823" y="1310"/>
                    <a:pt x="2263" y="1429"/>
                    <a:pt x="1703" y="1500"/>
                  </a:cubicBezTo>
                  <a:cubicBezTo>
                    <a:pt x="1418" y="1524"/>
                    <a:pt x="1132" y="1548"/>
                    <a:pt x="858" y="1560"/>
                  </a:cubicBezTo>
                  <a:cubicBezTo>
                    <a:pt x="572" y="1560"/>
                    <a:pt x="287" y="1560"/>
                    <a:pt x="1" y="1524"/>
                  </a:cubicBezTo>
                  <a:lnTo>
                    <a:pt x="1" y="1524"/>
                  </a:lnTo>
                  <a:cubicBezTo>
                    <a:pt x="276" y="1570"/>
                    <a:pt x="551" y="1588"/>
                    <a:pt x="824" y="1588"/>
                  </a:cubicBezTo>
                  <a:cubicBezTo>
                    <a:pt x="1119" y="1588"/>
                    <a:pt x="1413" y="1567"/>
                    <a:pt x="1703" y="1536"/>
                  </a:cubicBezTo>
                  <a:cubicBezTo>
                    <a:pt x="2275" y="1477"/>
                    <a:pt x="2835" y="1369"/>
                    <a:pt x="3382" y="1227"/>
                  </a:cubicBezTo>
                  <a:lnTo>
                    <a:pt x="3799" y="1119"/>
                  </a:lnTo>
                  <a:lnTo>
                    <a:pt x="4204" y="988"/>
                  </a:lnTo>
                  <a:cubicBezTo>
                    <a:pt x="4466" y="905"/>
                    <a:pt x="4740" y="798"/>
                    <a:pt x="5001" y="691"/>
                  </a:cubicBezTo>
                  <a:cubicBezTo>
                    <a:pt x="5263" y="596"/>
                    <a:pt x="5525" y="476"/>
                    <a:pt x="5787" y="369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6"/>
            <p:cNvSpPr/>
            <p:nvPr/>
          </p:nvSpPr>
          <p:spPr>
            <a:xfrm>
              <a:off x="4057650" y="2339099"/>
              <a:ext cx="762198" cy="996909"/>
            </a:xfrm>
            <a:custGeom>
              <a:avLst/>
              <a:gdLst/>
              <a:ahLst/>
              <a:cxnLst/>
              <a:rect l="l" t="t" r="r" b="b"/>
              <a:pathLst>
                <a:path w="6537" h="8550" extrusionOk="0">
                  <a:moveTo>
                    <a:pt x="3310" y="1"/>
                  </a:moveTo>
                  <a:cubicBezTo>
                    <a:pt x="763" y="1846"/>
                    <a:pt x="1" y="6228"/>
                    <a:pt x="2394" y="8550"/>
                  </a:cubicBezTo>
                  <a:cubicBezTo>
                    <a:pt x="6537" y="4775"/>
                    <a:pt x="3311" y="1"/>
                    <a:pt x="3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66"/>
            <p:cNvSpPr/>
            <p:nvPr/>
          </p:nvSpPr>
          <p:spPr>
            <a:xfrm>
              <a:off x="4349141" y="2339099"/>
              <a:ext cx="116714" cy="777589"/>
            </a:xfrm>
            <a:custGeom>
              <a:avLst/>
              <a:gdLst/>
              <a:ahLst/>
              <a:cxnLst/>
              <a:rect l="l" t="t" r="r" b="b"/>
              <a:pathLst>
                <a:path w="1001" h="6669" extrusionOk="0">
                  <a:moveTo>
                    <a:pt x="810" y="1"/>
                  </a:moveTo>
                  <a:cubicBezTo>
                    <a:pt x="870" y="275"/>
                    <a:pt x="906" y="549"/>
                    <a:pt x="930" y="834"/>
                  </a:cubicBezTo>
                  <a:cubicBezTo>
                    <a:pt x="953" y="1120"/>
                    <a:pt x="965" y="1406"/>
                    <a:pt x="965" y="1680"/>
                  </a:cubicBezTo>
                  <a:cubicBezTo>
                    <a:pt x="953" y="2251"/>
                    <a:pt x="906" y="2811"/>
                    <a:pt x="822" y="3370"/>
                  </a:cubicBezTo>
                  <a:lnTo>
                    <a:pt x="751" y="3799"/>
                  </a:lnTo>
                  <a:lnTo>
                    <a:pt x="679" y="4216"/>
                  </a:lnTo>
                  <a:cubicBezTo>
                    <a:pt x="620" y="4490"/>
                    <a:pt x="549" y="4763"/>
                    <a:pt x="489" y="5037"/>
                  </a:cubicBezTo>
                  <a:cubicBezTo>
                    <a:pt x="418" y="5311"/>
                    <a:pt x="334" y="5585"/>
                    <a:pt x="263" y="5859"/>
                  </a:cubicBezTo>
                  <a:lnTo>
                    <a:pt x="1" y="6668"/>
                  </a:lnTo>
                  <a:lnTo>
                    <a:pt x="287" y="5871"/>
                  </a:lnTo>
                  <a:cubicBezTo>
                    <a:pt x="370" y="5597"/>
                    <a:pt x="453" y="5323"/>
                    <a:pt x="525" y="5049"/>
                  </a:cubicBezTo>
                  <a:cubicBezTo>
                    <a:pt x="596" y="4775"/>
                    <a:pt x="668" y="4501"/>
                    <a:pt x="727" y="4228"/>
                  </a:cubicBezTo>
                  <a:lnTo>
                    <a:pt x="810" y="3799"/>
                  </a:lnTo>
                  <a:lnTo>
                    <a:pt x="882" y="3382"/>
                  </a:lnTo>
                  <a:cubicBezTo>
                    <a:pt x="953" y="2823"/>
                    <a:pt x="1001" y="2251"/>
                    <a:pt x="1001" y="1680"/>
                  </a:cubicBezTo>
                  <a:cubicBezTo>
                    <a:pt x="1001" y="1120"/>
                    <a:pt x="953" y="549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66"/>
            <p:cNvSpPr/>
            <p:nvPr/>
          </p:nvSpPr>
          <p:spPr>
            <a:xfrm>
              <a:off x="4757346" y="2318112"/>
              <a:ext cx="931614" cy="410656"/>
            </a:xfrm>
            <a:custGeom>
              <a:avLst/>
              <a:gdLst/>
              <a:ahLst/>
              <a:cxnLst/>
              <a:rect l="l" t="t" r="r" b="b"/>
              <a:pathLst>
                <a:path w="7990" h="3522" extrusionOk="0">
                  <a:moveTo>
                    <a:pt x="5004" y="1"/>
                  </a:moveTo>
                  <a:cubicBezTo>
                    <a:pt x="3013" y="1"/>
                    <a:pt x="959" y="1086"/>
                    <a:pt x="0" y="2765"/>
                  </a:cubicBezTo>
                  <a:cubicBezTo>
                    <a:pt x="0" y="2765"/>
                    <a:pt x="1429" y="3521"/>
                    <a:pt x="3240" y="3521"/>
                  </a:cubicBezTo>
                  <a:cubicBezTo>
                    <a:pt x="4760" y="3521"/>
                    <a:pt x="6549" y="2988"/>
                    <a:pt x="7989" y="1026"/>
                  </a:cubicBezTo>
                  <a:cubicBezTo>
                    <a:pt x="7134" y="317"/>
                    <a:pt x="6078" y="1"/>
                    <a:pt x="5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6"/>
            <p:cNvSpPr/>
            <p:nvPr/>
          </p:nvSpPr>
          <p:spPr>
            <a:xfrm>
              <a:off x="4757346" y="2471086"/>
              <a:ext cx="724770" cy="175829"/>
            </a:xfrm>
            <a:custGeom>
              <a:avLst/>
              <a:gdLst/>
              <a:ahLst/>
              <a:cxnLst/>
              <a:rect l="l" t="t" r="r" b="b"/>
              <a:pathLst>
                <a:path w="6216" h="1508" extrusionOk="0">
                  <a:moveTo>
                    <a:pt x="6215" y="0"/>
                  </a:moveTo>
                  <a:lnTo>
                    <a:pt x="5477" y="333"/>
                  </a:lnTo>
                  <a:cubicBezTo>
                    <a:pt x="5227" y="429"/>
                    <a:pt x="4977" y="536"/>
                    <a:pt x="4727" y="631"/>
                  </a:cubicBezTo>
                  <a:cubicBezTo>
                    <a:pt x="4477" y="714"/>
                    <a:pt x="4227" y="822"/>
                    <a:pt x="3965" y="893"/>
                  </a:cubicBezTo>
                  <a:lnTo>
                    <a:pt x="3584" y="1012"/>
                  </a:lnTo>
                  <a:lnTo>
                    <a:pt x="3191" y="1119"/>
                  </a:lnTo>
                  <a:cubicBezTo>
                    <a:pt x="2667" y="1250"/>
                    <a:pt x="2143" y="1357"/>
                    <a:pt x="1608" y="1417"/>
                  </a:cubicBezTo>
                  <a:cubicBezTo>
                    <a:pt x="1346" y="1453"/>
                    <a:pt x="1072" y="1476"/>
                    <a:pt x="798" y="1488"/>
                  </a:cubicBezTo>
                  <a:cubicBezTo>
                    <a:pt x="536" y="1488"/>
                    <a:pt x="262" y="1488"/>
                    <a:pt x="0" y="1453"/>
                  </a:cubicBezTo>
                  <a:lnTo>
                    <a:pt x="0" y="1453"/>
                  </a:lnTo>
                  <a:cubicBezTo>
                    <a:pt x="250" y="1492"/>
                    <a:pt x="506" y="1508"/>
                    <a:pt x="765" y="1508"/>
                  </a:cubicBezTo>
                  <a:cubicBezTo>
                    <a:pt x="1047" y="1508"/>
                    <a:pt x="1333" y="1489"/>
                    <a:pt x="1620" y="1464"/>
                  </a:cubicBezTo>
                  <a:cubicBezTo>
                    <a:pt x="2155" y="1405"/>
                    <a:pt x="2679" y="1298"/>
                    <a:pt x="3203" y="1167"/>
                  </a:cubicBezTo>
                  <a:lnTo>
                    <a:pt x="3596" y="1060"/>
                  </a:lnTo>
                  <a:lnTo>
                    <a:pt x="3977" y="941"/>
                  </a:lnTo>
                  <a:cubicBezTo>
                    <a:pt x="4239" y="857"/>
                    <a:pt x="4489" y="762"/>
                    <a:pt x="4739" y="667"/>
                  </a:cubicBezTo>
                  <a:cubicBezTo>
                    <a:pt x="5001" y="572"/>
                    <a:pt x="5239" y="464"/>
                    <a:pt x="5489" y="357"/>
                  </a:cubicBezTo>
                  <a:lnTo>
                    <a:pt x="6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6"/>
            <p:cNvSpPr/>
            <p:nvPr/>
          </p:nvSpPr>
          <p:spPr>
            <a:xfrm>
              <a:off x="4493605" y="2713957"/>
              <a:ext cx="724653" cy="948287"/>
            </a:xfrm>
            <a:custGeom>
              <a:avLst/>
              <a:gdLst/>
              <a:ahLst/>
              <a:cxnLst/>
              <a:rect l="l" t="t" r="r" b="b"/>
              <a:pathLst>
                <a:path w="6215" h="8133" extrusionOk="0">
                  <a:moveTo>
                    <a:pt x="3143" y="1"/>
                  </a:moveTo>
                  <a:lnTo>
                    <a:pt x="3143" y="1"/>
                  </a:lnTo>
                  <a:cubicBezTo>
                    <a:pt x="726" y="1751"/>
                    <a:pt x="0" y="5918"/>
                    <a:pt x="2274" y="8133"/>
                  </a:cubicBezTo>
                  <a:cubicBezTo>
                    <a:pt x="6215" y="4537"/>
                    <a:pt x="3144" y="1"/>
                    <a:pt x="3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6"/>
            <p:cNvSpPr/>
            <p:nvPr/>
          </p:nvSpPr>
          <p:spPr>
            <a:xfrm>
              <a:off x="4771221" y="2713957"/>
              <a:ext cx="111117" cy="738645"/>
            </a:xfrm>
            <a:custGeom>
              <a:avLst/>
              <a:gdLst/>
              <a:ahLst/>
              <a:cxnLst/>
              <a:rect l="l" t="t" r="r" b="b"/>
              <a:pathLst>
                <a:path w="953" h="6335" extrusionOk="0">
                  <a:moveTo>
                    <a:pt x="762" y="1"/>
                  </a:moveTo>
                  <a:cubicBezTo>
                    <a:pt x="822" y="263"/>
                    <a:pt x="858" y="524"/>
                    <a:pt x="881" y="798"/>
                  </a:cubicBezTo>
                  <a:cubicBezTo>
                    <a:pt x="905" y="1060"/>
                    <a:pt x="905" y="1334"/>
                    <a:pt x="905" y="1608"/>
                  </a:cubicBezTo>
                  <a:cubicBezTo>
                    <a:pt x="905" y="2144"/>
                    <a:pt x="858" y="2680"/>
                    <a:pt x="774" y="3203"/>
                  </a:cubicBezTo>
                  <a:lnTo>
                    <a:pt x="715" y="3608"/>
                  </a:lnTo>
                  <a:lnTo>
                    <a:pt x="631" y="4001"/>
                  </a:lnTo>
                  <a:cubicBezTo>
                    <a:pt x="584" y="4263"/>
                    <a:pt x="512" y="4525"/>
                    <a:pt x="453" y="4787"/>
                  </a:cubicBezTo>
                  <a:cubicBezTo>
                    <a:pt x="393" y="5049"/>
                    <a:pt x="310" y="5311"/>
                    <a:pt x="238" y="5573"/>
                  </a:cubicBezTo>
                  <a:lnTo>
                    <a:pt x="0" y="6335"/>
                  </a:lnTo>
                  <a:lnTo>
                    <a:pt x="262" y="5573"/>
                  </a:lnTo>
                  <a:cubicBezTo>
                    <a:pt x="346" y="5323"/>
                    <a:pt x="429" y="5061"/>
                    <a:pt x="500" y="4799"/>
                  </a:cubicBezTo>
                  <a:cubicBezTo>
                    <a:pt x="560" y="4537"/>
                    <a:pt x="631" y="4275"/>
                    <a:pt x="691" y="4013"/>
                  </a:cubicBezTo>
                  <a:lnTo>
                    <a:pt x="762" y="3620"/>
                  </a:lnTo>
                  <a:lnTo>
                    <a:pt x="834" y="3215"/>
                  </a:lnTo>
                  <a:cubicBezTo>
                    <a:pt x="905" y="2680"/>
                    <a:pt x="953" y="2144"/>
                    <a:pt x="953" y="1608"/>
                  </a:cubicBezTo>
                  <a:cubicBezTo>
                    <a:pt x="941" y="1060"/>
                    <a:pt x="905" y="524"/>
                    <a:pt x="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6"/>
            <p:cNvSpPr/>
            <p:nvPr/>
          </p:nvSpPr>
          <p:spPr>
            <a:xfrm>
              <a:off x="5152958" y="2753717"/>
              <a:ext cx="806738" cy="348510"/>
            </a:xfrm>
            <a:custGeom>
              <a:avLst/>
              <a:gdLst/>
              <a:ahLst/>
              <a:cxnLst/>
              <a:rect l="l" t="t" r="r" b="b"/>
              <a:pathLst>
                <a:path w="6919" h="2989" extrusionOk="0">
                  <a:moveTo>
                    <a:pt x="4239" y="0"/>
                  </a:moveTo>
                  <a:cubicBezTo>
                    <a:pt x="2571" y="0"/>
                    <a:pt x="851" y="871"/>
                    <a:pt x="1" y="2255"/>
                  </a:cubicBezTo>
                  <a:cubicBezTo>
                    <a:pt x="1" y="2255"/>
                    <a:pt x="1298" y="2988"/>
                    <a:pt x="2933" y="2988"/>
                  </a:cubicBezTo>
                  <a:cubicBezTo>
                    <a:pt x="4207" y="2988"/>
                    <a:pt x="5687" y="2543"/>
                    <a:pt x="6918" y="957"/>
                  </a:cubicBezTo>
                  <a:cubicBezTo>
                    <a:pt x="6164" y="296"/>
                    <a:pt x="5210" y="0"/>
                    <a:pt x="4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6"/>
            <p:cNvSpPr/>
            <p:nvPr/>
          </p:nvSpPr>
          <p:spPr>
            <a:xfrm>
              <a:off x="5152958" y="2888852"/>
              <a:ext cx="629044" cy="136069"/>
            </a:xfrm>
            <a:custGeom>
              <a:avLst/>
              <a:gdLst/>
              <a:ahLst/>
              <a:cxnLst/>
              <a:rect l="l" t="t" r="r" b="b"/>
              <a:pathLst>
                <a:path w="5395" h="1167" extrusionOk="0">
                  <a:moveTo>
                    <a:pt x="5394" y="1"/>
                  </a:moveTo>
                  <a:lnTo>
                    <a:pt x="4751" y="263"/>
                  </a:lnTo>
                  <a:cubicBezTo>
                    <a:pt x="4525" y="346"/>
                    <a:pt x="4311" y="429"/>
                    <a:pt x="4096" y="501"/>
                  </a:cubicBezTo>
                  <a:cubicBezTo>
                    <a:pt x="3870" y="572"/>
                    <a:pt x="3656" y="656"/>
                    <a:pt x="3430" y="715"/>
                  </a:cubicBezTo>
                  <a:lnTo>
                    <a:pt x="3096" y="799"/>
                  </a:lnTo>
                  <a:lnTo>
                    <a:pt x="2751" y="882"/>
                  </a:lnTo>
                  <a:cubicBezTo>
                    <a:pt x="2310" y="989"/>
                    <a:pt x="1846" y="1072"/>
                    <a:pt x="1382" y="1108"/>
                  </a:cubicBezTo>
                  <a:cubicBezTo>
                    <a:pt x="1216" y="1126"/>
                    <a:pt x="1050" y="1137"/>
                    <a:pt x="880" y="1137"/>
                  </a:cubicBezTo>
                  <a:cubicBezTo>
                    <a:pt x="818" y="1137"/>
                    <a:pt x="755" y="1135"/>
                    <a:pt x="691" y="1132"/>
                  </a:cubicBezTo>
                  <a:cubicBezTo>
                    <a:pt x="465" y="1132"/>
                    <a:pt x="227" y="1132"/>
                    <a:pt x="1" y="1096"/>
                  </a:cubicBezTo>
                  <a:lnTo>
                    <a:pt x="1" y="1096"/>
                  </a:lnTo>
                  <a:cubicBezTo>
                    <a:pt x="274" y="1147"/>
                    <a:pt x="556" y="1166"/>
                    <a:pt x="839" y="1166"/>
                  </a:cubicBezTo>
                  <a:cubicBezTo>
                    <a:pt x="1024" y="1166"/>
                    <a:pt x="1210" y="1158"/>
                    <a:pt x="1394" y="1144"/>
                  </a:cubicBezTo>
                  <a:cubicBezTo>
                    <a:pt x="1858" y="1108"/>
                    <a:pt x="2310" y="1025"/>
                    <a:pt x="2763" y="929"/>
                  </a:cubicBezTo>
                  <a:lnTo>
                    <a:pt x="3108" y="846"/>
                  </a:lnTo>
                  <a:lnTo>
                    <a:pt x="3441" y="751"/>
                  </a:lnTo>
                  <a:cubicBezTo>
                    <a:pt x="3668" y="691"/>
                    <a:pt x="3882" y="608"/>
                    <a:pt x="4108" y="537"/>
                  </a:cubicBezTo>
                  <a:cubicBezTo>
                    <a:pt x="4323" y="453"/>
                    <a:pt x="4537" y="370"/>
                    <a:pt x="4751" y="287"/>
                  </a:cubicBezTo>
                  <a:lnTo>
                    <a:pt x="5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6"/>
            <p:cNvSpPr/>
            <p:nvPr/>
          </p:nvSpPr>
          <p:spPr>
            <a:xfrm>
              <a:off x="4907289" y="3081819"/>
              <a:ext cx="627528" cy="813617"/>
            </a:xfrm>
            <a:custGeom>
              <a:avLst/>
              <a:gdLst/>
              <a:ahLst/>
              <a:cxnLst/>
              <a:rect l="l" t="t" r="r" b="b"/>
              <a:pathLst>
                <a:path w="5382" h="6978" extrusionOk="0">
                  <a:moveTo>
                    <a:pt x="2846" y="1"/>
                  </a:moveTo>
                  <a:lnTo>
                    <a:pt x="2846" y="1"/>
                  </a:lnTo>
                  <a:cubicBezTo>
                    <a:pt x="726" y="1441"/>
                    <a:pt x="0" y="5013"/>
                    <a:pt x="1893" y="6978"/>
                  </a:cubicBezTo>
                  <a:cubicBezTo>
                    <a:pt x="5382" y="3989"/>
                    <a:pt x="2846" y="1"/>
                    <a:pt x="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6"/>
            <p:cNvSpPr/>
            <p:nvPr/>
          </p:nvSpPr>
          <p:spPr>
            <a:xfrm>
              <a:off x="5143281" y="3081936"/>
              <a:ext cx="111117" cy="634407"/>
            </a:xfrm>
            <a:custGeom>
              <a:avLst/>
              <a:gdLst/>
              <a:ahLst/>
              <a:cxnLst/>
              <a:rect l="l" t="t" r="r" b="b"/>
              <a:pathLst>
                <a:path w="953" h="5441" extrusionOk="0">
                  <a:moveTo>
                    <a:pt x="822" y="0"/>
                  </a:moveTo>
                  <a:cubicBezTo>
                    <a:pt x="881" y="226"/>
                    <a:pt x="893" y="452"/>
                    <a:pt x="905" y="690"/>
                  </a:cubicBezTo>
                  <a:cubicBezTo>
                    <a:pt x="917" y="917"/>
                    <a:pt x="917" y="1155"/>
                    <a:pt x="917" y="1381"/>
                  </a:cubicBezTo>
                  <a:cubicBezTo>
                    <a:pt x="893" y="1845"/>
                    <a:pt x="834" y="2310"/>
                    <a:pt x="750" y="2762"/>
                  </a:cubicBezTo>
                  <a:lnTo>
                    <a:pt x="691" y="3107"/>
                  </a:lnTo>
                  <a:lnTo>
                    <a:pt x="619" y="3441"/>
                  </a:lnTo>
                  <a:cubicBezTo>
                    <a:pt x="572" y="3667"/>
                    <a:pt x="500" y="3893"/>
                    <a:pt x="441" y="4119"/>
                  </a:cubicBezTo>
                  <a:cubicBezTo>
                    <a:pt x="381" y="4346"/>
                    <a:pt x="298" y="4560"/>
                    <a:pt x="238" y="4786"/>
                  </a:cubicBezTo>
                  <a:lnTo>
                    <a:pt x="0" y="5441"/>
                  </a:lnTo>
                  <a:lnTo>
                    <a:pt x="262" y="4786"/>
                  </a:lnTo>
                  <a:cubicBezTo>
                    <a:pt x="334" y="4572"/>
                    <a:pt x="405" y="4346"/>
                    <a:pt x="476" y="4131"/>
                  </a:cubicBezTo>
                  <a:cubicBezTo>
                    <a:pt x="536" y="3905"/>
                    <a:pt x="607" y="3679"/>
                    <a:pt x="655" y="3453"/>
                  </a:cubicBezTo>
                  <a:lnTo>
                    <a:pt x="738" y="3119"/>
                  </a:lnTo>
                  <a:lnTo>
                    <a:pt x="798" y="2774"/>
                  </a:lnTo>
                  <a:cubicBezTo>
                    <a:pt x="881" y="2310"/>
                    <a:pt x="929" y="1845"/>
                    <a:pt x="941" y="1381"/>
                  </a:cubicBezTo>
                  <a:cubicBezTo>
                    <a:pt x="953" y="917"/>
                    <a:pt x="941" y="453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6"/>
            <p:cNvSpPr/>
            <p:nvPr/>
          </p:nvSpPr>
          <p:spPr>
            <a:xfrm>
              <a:off x="5480595" y="3212174"/>
              <a:ext cx="697020" cy="291027"/>
            </a:xfrm>
            <a:custGeom>
              <a:avLst/>
              <a:gdLst/>
              <a:ahLst/>
              <a:cxnLst/>
              <a:rect l="l" t="t" r="r" b="b"/>
              <a:pathLst>
                <a:path w="5978" h="2496" extrusionOk="0">
                  <a:moveTo>
                    <a:pt x="3466" y="0"/>
                  </a:moveTo>
                  <a:cubicBezTo>
                    <a:pt x="2124" y="0"/>
                    <a:pt x="747" y="636"/>
                    <a:pt x="0" y="1693"/>
                  </a:cubicBezTo>
                  <a:cubicBezTo>
                    <a:pt x="0" y="1693"/>
                    <a:pt x="1221" y="2495"/>
                    <a:pt x="2762" y="2495"/>
                  </a:cubicBezTo>
                  <a:cubicBezTo>
                    <a:pt x="3781" y="2495"/>
                    <a:pt x="4939" y="2144"/>
                    <a:pt x="5977" y="978"/>
                  </a:cubicBezTo>
                  <a:cubicBezTo>
                    <a:pt x="5302" y="303"/>
                    <a:pt x="4392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6"/>
            <p:cNvSpPr/>
            <p:nvPr/>
          </p:nvSpPr>
          <p:spPr>
            <a:xfrm>
              <a:off x="5480595" y="3337283"/>
              <a:ext cx="542878" cy="86515"/>
            </a:xfrm>
            <a:custGeom>
              <a:avLst/>
              <a:gdLst/>
              <a:ahLst/>
              <a:cxnLst/>
              <a:rect l="l" t="t" r="r" b="b"/>
              <a:pathLst>
                <a:path w="4656" h="742" extrusionOk="0">
                  <a:moveTo>
                    <a:pt x="4656" y="1"/>
                  </a:moveTo>
                  <a:lnTo>
                    <a:pt x="4096" y="179"/>
                  </a:lnTo>
                  <a:cubicBezTo>
                    <a:pt x="3906" y="239"/>
                    <a:pt x="3715" y="298"/>
                    <a:pt x="3525" y="346"/>
                  </a:cubicBezTo>
                  <a:cubicBezTo>
                    <a:pt x="3144" y="453"/>
                    <a:pt x="2751" y="536"/>
                    <a:pt x="2370" y="596"/>
                  </a:cubicBezTo>
                  <a:cubicBezTo>
                    <a:pt x="1977" y="667"/>
                    <a:pt x="1584" y="703"/>
                    <a:pt x="1179" y="715"/>
                  </a:cubicBezTo>
                  <a:cubicBezTo>
                    <a:pt x="989" y="715"/>
                    <a:pt x="786" y="715"/>
                    <a:pt x="596" y="703"/>
                  </a:cubicBezTo>
                  <a:cubicBezTo>
                    <a:pt x="393" y="691"/>
                    <a:pt x="191" y="667"/>
                    <a:pt x="0" y="620"/>
                  </a:cubicBezTo>
                  <a:lnTo>
                    <a:pt x="0" y="620"/>
                  </a:lnTo>
                  <a:cubicBezTo>
                    <a:pt x="334" y="711"/>
                    <a:pt x="667" y="741"/>
                    <a:pt x="1008" y="741"/>
                  </a:cubicBezTo>
                  <a:cubicBezTo>
                    <a:pt x="1069" y="741"/>
                    <a:pt x="1130" y="741"/>
                    <a:pt x="1191" y="739"/>
                  </a:cubicBezTo>
                  <a:cubicBezTo>
                    <a:pt x="1584" y="739"/>
                    <a:pt x="1977" y="703"/>
                    <a:pt x="2370" y="643"/>
                  </a:cubicBezTo>
                  <a:cubicBezTo>
                    <a:pt x="2763" y="572"/>
                    <a:pt x="3156" y="489"/>
                    <a:pt x="3537" y="382"/>
                  </a:cubicBezTo>
                  <a:cubicBezTo>
                    <a:pt x="3727" y="322"/>
                    <a:pt x="3918" y="262"/>
                    <a:pt x="4096" y="203"/>
                  </a:cubicBezTo>
                  <a:lnTo>
                    <a:pt x="4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6"/>
            <p:cNvSpPr/>
            <p:nvPr/>
          </p:nvSpPr>
          <p:spPr>
            <a:xfrm>
              <a:off x="5236208" y="3470552"/>
              <a:ext cx="540196" cy="687342"/>
            </a:xfrm>
            <a:custGeom>
              <a:avLst/>
              <a:gdLst/>
              <a:ahLst/>
              <a:cxnLst/>
              <a:rect l="l" t="t" r="r" b="b"/>
              <a:pathLst>
                <a:path w="4633" h="5895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811" y="1120"/>
                    <a:pt x="1" y="4120"/>
                    <a:pt x="1501" y="5894"/>
                  </a:cubicBezTo>
                  <a:cubicBezTo>
                    <a:pt x="4632" y="3537"/>
                    <a:pt x="2704" y="1"/>
                    <a:pt x="2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6"/>
            <p:cNvSpPr/>
            <p:nvPr/>
          </p:nvSpPr>
          <p:spPr>
            <a:xfrm>
              <a:off x="5434772" y="3470552"/>
              <a:ext cx="125109" cy="535999"/>
            </a:xfrm>
            <a:custGeom>
              <a:avLst/>
              <a:gdLst/>
              <a:ahLst/>
              <a:cxnLst/>
              <a:rect l="l" t="t" r="r" b="b"/>
              <a:pathLst>
                <a:path w="1073" h="4597" extrusionOk="0">
                  <a:moveTo>
                    <a:pt x="1001" y="1"/>
                  </a:moveTo>
                  <a:cubicBezTo>
                    <a:pt x="1024" y="203"/>
                    <a:pt x="1036" y="393"/>
                    <a:pt x="1036" y="596"/>
                  </a:cubicBezTo>
                  <a:cubicBezTo>
                    <a:pt x="1024" y="786"/>
                    <a:pt x="1013" y="989"/>
                    <a:pt x="1001" y="1191"/>
                  </a:cubicBezTo>
                  <a:cubicBezTo>
                    <a:pt x="953" y="1584"/>
                    <a:pt x="882" y="1965"/>
                    <a:pt x="786" y="2358"/>
                  </a:cubicBezTo>
                  <a:cubicBezTo>
                    <a:pt x="691" y="2739"/>
                    <a:pt x="572" y="3120"/>
                    <a:pt x="441" y="3489"/>
                  </a:cubicBezTo>
                  <a:cubicBezTo>
                    <a:pt x="382" y="3680"/>
                    <a:pt x="298" y="3858"/>
                    <a:pt x="227" y="4049"/>
                  </a:cubicBezTo>
                  <a:lnTo>
                    <a:pt x="1" y="4596"/>
                  </a:lnTo>
                  <a:lnTo>
                    <a:pt x="251" y="4049"/>
                  </a:lnTo>
                  <a:cubicBezTo>
                    <a:pt x="322" y="3870"/>
                    <a:pt x="405" y="3691"/>
                    <a:pt x="477" y="3501"/>
                  </a:cubicBezTo>
                  <a:cubicBezTo>
                    <a:pt x="608" y="3132"/>
                    <a:pt x="739" y="2751"/>
                    <a:pt x="822" y="2358"/>
                  </a:cubicBezTo>
                  <a:cubicBezTo>
                    <a:pt x="917" y="1977"/>
                    <a:pt x="989" y="1584"/>
                    <a:pt x="1024" y="1191"/>
                  </a:cubicBezTo>
                  <a:cubicBezTo>
                    <a:pt x="1060" y="798"/>
                    <a:pt x="1072" y="393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6"/>
            <p:cNvSpPr/>
            <p:nvPr/>
          </p:nvSpPr>
          <p:spPr>
            <a:xfrm>
              <a:off x="5772086" y="3664919"/>
              <a:ext cx="598495" cy="244855"/>
            </a:xfrm>
            <a:custGeom>
              <a:avLst/>
              <a:gdLst/>
              <a:ahLst/>
              <a:cxnLst/>
              <a:rect l="l" t="t" r="r" b="b"/>
              <a:pathLst>
                <a:path w="5133" h="2100" extrusionOk="0">
                  <a:moveTo>
                    <a:pt x="2678" y="0"/>
                  </a:moveTo>
                  <a:cubicBezTo>
                    <a:pt x="1668" y="0"/>
                    <a:pt x="643" y="402"/>
                    <a:pt x="1" y="1131"/>
                  </a:cubicBezTo>
                  <a:cubicBezTo>
                    <a:pt x="1" y="1131"/>
                    <a:pt x="1163" y="2100"/>
                    <a:pt x="2671" y="2100"/>
                  </a:cubicBezTo>
                  <a:cubicBezTo>
                    <a:pt x="3438" y="2100"/>
                    <a:pt x="4294" y="1850"/>
                    <a:pt x="5132" y="1096"/>
                  </a:cubicBezTo>
                  <a:cubicBezTo>
                    <a:pt x="4537" y="346"/>
                    <a:pt x="3613" y="0"/>
                    <a:pt x="2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6"/>
            <p:cNvSpPr/>
            <p:nvPr/>
          </p:nvSpPr>
          <p:spPr>
            <a:xfrm>
              <a:off x="5495869" y="3860685"/>
              <a:ext cx="465107" cy="569229"/>
            </a:xfrm>
            <a:custGeom>
              <a:avLst/>
              <a:gdLst/>
              <a:ahLst/>
              <a:cxnLst/>
              <a:rect l="l" t="t" r="r" b="b"/>
              <a:pathLst>
                <a:path w="3989" h="4882" extrusionOk="0">
                  <a:moveTo>
                    <a:pt x="2691" y="0"/>
                  </a:moveTo>
                  <a:cubicBezTo>
                    <a:pt x="989" y="762"/>
                    <a:pt x="0" y="3227"/>
                    <a:pt x="1108" y="4882"/>
                  </a:cubicBezTo>
                  <a:cubicBezTo>
                    <a:pt x="3989" y="3191"/>
                    <a:pt x="2691" y="0"/>
                    <a:pt x="2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6"/>
            <p:cNvSpPr/>
            <p:nvPr/>
          </p:nvSpPr>
          <p:spPr>
            <a:xfrm>
              <a:off x="5658288" y="3860685"/>
              <a:ext cx="154142" cy="442954"/>
            </a:xfrm>
            <a:custGeom>
              <a:avLst/>
              <a:gdLst/>
              <a:ahLst/>
              <a:cxnLst/>
              <a:rect l="l" t="t" r="r" b="b"/>
              <a:pathLst>
                <a:path w="1322" h="3799" extrusionOk="0">
                  <a:moveTo>
                    <a:pt x="1298" y="1"/>
                  </a:moveTo>
                  <a:lnTo>
                    <a:pt x="1298" y="1"/>
                  </a:lnTo>
                  <a:cubicBezTo>
                    <a:pt x="1310" y="167"/>
                    <a:pt x="1286" y="334"/>
                    <a:pt x="1274" y="500"/>
                  </a:cubicBezTo>
                  <a:cubicBezTo>
                    <a:pt x="1251" y="667"/>
                    <a:pt x="1215" y="834"/>
                    <a:pt x="1179" y="1000"/>
                  </a:cubicBezTo>
                  <a:cubicBezTo>
                    <a:pt x="1108" y="1334"/>
                    <a:pt x="1012" y="1655"/>
                    <a:pt x="893" y="1977"/>
                  </a:cubicBezTo>
                  <a:cubicBezTo>
                    <a:pt x="774" y="2286"/>
                    <a:pt x="643" y="2596"/>
                    <a:pt x="489" y="2905"/>
                  </a:cubicBezTo>
                  <a:cubicBezTo>
                    <a:pt x="417" y="3060"/>
                    <a:pt x="334" y="3203"/>
                    <a:pt x="250" y="3358"/>
                  </a:cubicBezTo>
                  <a:lnTo>
                    <a:pt x="0" y="3798"/>
                  </a:lnTo>
                  <a:lnTo>
                    <a:pt x="274" y="3358"/>
                  </a:lnTo>
                  <a:cubicBezTo>
                    <a:pt x="346" y="3215"/>
                    <a:pt x="429" y="3072"/>
                    <a:pt x="512" y="2917"/>
                  </a:cubicBezTo>
                  <a:cubicBezTo>
                    <a:pt x="667" y="2608"/>
                    <a:pt x="810" y="2298"/>
                    <a:pt x="917" y="1989"/>
                  </a:cubicBezTo>
                  <a:cubicBezTo>
                    <a:pt x="1036" y="1667"/>
                    <a:pt x="1132" y="1334"/>
                    <a:pt x="1203" y="1012"/>
                  </a:cubicBezTo>
                  <a:cubicBezTo>
                    <a:pt x="1274" y="679"/>
                    <a:pt x="1322" y="334"/>
                    <a:pt x="1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6"/>
            <p:cNvSpPr/>
            <p:nvPr/>
          </p:nvSpPr>
          <p:spPr>
            <a:xfrm>
              <a:off x="5949780" y="4077554"/>
              <a:ext cx="465224" cy="193085"/>
            </a:xfrm>
            <a:custGeom>
              <a:avLst/>
              <a:gdLst/>
              <a:ahLst/>
              <a:cxnLst/>
              <a:rect l="l" t="t" r="r" b="b"/>
              <a:pathLst>
                <a:path w="3990" h="1656" extrusionOk="0">
                  <a:moveTo>
                    <a:pt x="1850" y="0"/>
                  </a:moveTo>
                  <a:cubicBezTo>
                    <a:pt x="1169" y="0"/>
                    <a:pt x="486" y="227"/>
                    <a:pt x="1" y="664"/>
                  </a:cubicBezTo>
                  <a:cubicBezTo>
                    <a:pt x="1" y="664"/>
                    <a:pt x="961" y="1655"/>
                    <a:pt x="2286" y="1655"/>
                  </a:cubicBezTo>
                  <a:cubicBezTo>
                    <a:pt x="2809" y="1655"/>
                    <a:pt x="3389" y="1501"/>
                    <a:pt x="3989" y="1069"/>
                  </a:cubicBezTo>
                  <a:cubicBezTo>
                    <a:pt x="3529" y="346"/>
                    <a:pt x="2691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6"/>
            <p:cNvSpPr/>
            <p:nvPr/>
          </p:nvSpPr>
          <p:spPr>
            <a:xfrm>
              <a:off x="5949780" y="4154975"/>
              <a:ext cx="363901" cy="42791"/>
            </a:xfrm>
            <a:custGeom>
              <a:avLst/>
              <a:gdLst/>
              <a:ahLst/>
              <a:cxnLst/>
              <a:rect l="l" t="t" r="r" b="b"/>
              <a:pathLst>
                <a:path w="3121" h="367" extrusionOk="0">
                  <a:moveTo>
                    <a:pt x="1" y="0"/>
                  </a:moveTo>
                  <a:cubicBezTo>
                    <a:pt x="239" y="119"/>
                    <a:pt x="501" y="191"/>
                    <a:pt x="751" y="250"/>
                  </a:cubicBezTo>
                  <a:cubicBezTo>
                    <a:pt x="1013" y="310"/>
                    <a:pt x="1275" y="334"/>
                    <a:pt x="1537" y="357"/>
                  </a:cubicBezTo>
                  <a:cubicBezTo>
                    <a:pt x="1668" y="363"/>
                    <a:pt x="1802" y="366"/>
                    <a:pt x="1936" y="366"/>
                  </a:cubicBezTo>
                  <a:cubicBezTo>
                    <a:pt x="2069" y="366"/>
                    <a:pt x="2203" y="363"/>
                    <a:pt x="2334" y="357"/>
                  </a:cubicBezTo>
                  <a:cubicBezTo>
                    <a:pt x="2465" y="346"/>
                    <a:pt x="2596" y="334"/>
                    <a:pt x="2727" y="322"/>
                  </a:cubicBezTo>
                  <a:lnTo>
                    <a:pt x="3120" y="274"/>
                  </a:lnTo>
                  <a:lnTo>
                    <a:pt x="3120" y="274"/>
                  </a:lnTo>
                  <a:cubicBezTo>
                    <a:pt x="2858" y="298"/>
                    <a:pt x="2596" y="322"/>
                    <a:pt x="2334" y="334"/>
                  </a:cubicBezTo>
                  <a:cubicBezTo>
                    <a:pt x="2203" y="340"/>
                    <a:pt x="2069" y="343"/>
                    <a:pt x="1936" y="343"/>
                  </a:cubicBezTo>
                  <a:cubicBezTo>
                    <a:pt x="1802" y="343"/>
                    <a:pt x="1668" y="340"/>
                    <a:pt x="1537" y="334"/>
                  </a:cubicBezTo>
                  <a:cubicBezTo>
                    <a:pt x="1275" y="310"/>
                    <a:pt x="1013" y="286"/>
                    <a:pt x="763" y="238"/>
                  </a:cubicBezTo>
                  <a:cubicBezTo>
                    <a:pt x="501" y="179"/>
                    <a:pt x="251" y="11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6"/>
            <p:cNvSpPr/>
            <p:nvPr/>
          </p:nvSpPr>
          <p:spPr>
            <a:xfrm>
              <a:off x="5677760" y="4157773"/>
              <a:ext cx="360986" cy="426280"/>
            </a:xfrm>
            <a:custGeom>
              <a:avLst/>
              <a:gdLst/>
              <a:ahLst/>
              <a:cxnLst/>
              <a:rect l="l" t="t" r="r" b="b"/>
              <a:pathLst>
                <a:path w="3096" h="3656" extrusionOk="0">
                  <a:moveTo>
                    <a:pt x="2358" y="0"/>
                  </a:moveTo>
                  <a:lnTo>
                    <a:pt x="2358" y="0"/>
                  </a:lnTo>
                  <a:cubicBezTo>
                    <a:pt x="965" y="453"/>
                    <a:pt x="0" y="2286"/>
                    <a:pt x="726" y="3655"/>
                  </a:cubicBezTo>
                  <a:cubicBezTo>
                    <a:pt x="3096" y="2584"/>
                    <a:pt x="2358" y="0"/>
                    <a:pt x="2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6"/>
            <p:cNvSpPr/>
            <p:nvPr/>
          </p:nvSpPr>
          <p:spPr>
            <a:xfrm>
              <a:off x="5798437" y="4157773"/>
              <a:ext cx="154258" cy="330437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1323" y="0"/>
                  </a:moveTo>
                  <a:cubicBezTo>
                    <a:pt x="1299" y="262"/>
                    <a:pt x="1227" y="524"/>
                    <a:pt x="1144" y="774"/>
                  </a:cubicBezTo>
                  <a:cubicBezTo>
                    <a:pt x="1061" y="1024"/>
                    <a:pt x="965" y="1262"/>
                    <a:pt x="846" y="1500"/>
                  </a:cubicBezTo>
                  <a:cubicBezTo>
                    <a:pt x="727" y="1738"/>
                    <a:pt x="596" y="1965"/>
                    <a:pt x="453" y="2191"/>
                  </a:cubicBezTo>
                  <a:cubicBezTo>
                    <a:pt x="321" y="2389"/>
                    <a:pt x="190" y="2597"/>
                    <a:pt x="39" y="2787"/>
                  </a:cubicBezTo>
                  <a:lnTo>
                    <a:pt x="39" y="2787"/>
                  </a:lnTo>
                  <a:lnTo>
                    <a:pt x="251" y="2524"/>
                  </a:lnTo>
                  <a:cubicBezTo>
                    <a:pt x="322" y="2417"/>
                    <a:pt x="394" y="2310"/>
                    <a:pt x="465" y="2203"/>
                  </a:cubicBezTo>
                  <a:cubicBezTo>
                    <a:pt x="608" y="1977"/>
                    <a:pt x="751" y="1750"/>
                    <a:pt x="870" y="1512"/>
                  </a:cubicBezTo>
                  <a:cubicBezTo>
                    <a:pt x="977" y="1274"/>
                    <a:pt x="1084" y="1024"/>
                    <a:pt x="1168" y="774"/>
                  </a:cubicBezTo>
                  <a:cubicBezTo>
                    <a:pt x="1239" y="524"/>
                    <a:pt x="1311" y="262"/>
                    <a:pt x="1323" y="0"/>
                  </a:cubicBezTo>
                  <a:close/>
                  <a:moveTo>
                    <a:pt x="39" y="2787"/>
                  </a:moveTo>
                  <a:lnTo>
                    <a:pt x="1" y="2834"/>
                  </a:lnTo>
                  <a:cubicBezTo>
                    <a:pt x="14" y="2818"/>
                    <a:pt x="26" y="2803"/>
                    <a:pt x="39" y="2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6"/>
            <p:cNvSpPr/>
            <p:nvPr/>
          </p:nvSpPr>
          <p:spPr>
            <a:xfrm>
              <a:off x="4104872" y="2080838"/>
              <a:ext cx="1878386" cy="2165915"/>
            </a:xfrm>
            <a:custGeom>
              <a:avLst/>
              <a:gdLst/>
              <a:ahLst/>
              <a:cxnLst/>
              <a:rect l="l" t="t" r="r" b="b"/>
              <a:pathLst>
                <a:path w="16110" h="18576" extrusionOk="0">
                  <a:moveTo>
                    <a:pt x="64" y="0"/>
                  </a:moveTo>
                  <a:cubicBezTo>
                    <a:pt x="46" y="0"/>
                    <a:pt x="27" y="10"/>
                    <a:pt x="12" y="25"/>
                  </a:cubicBezTo>
                  <a:cubicBezTo>
                    <a:pt x="0" y="49"/>
                    <a:pt x="0" y="97"/>
                    <a:pt x="24" y="109"/>
                  </a:cubicBezTo>
                  <a:cubicBezTo>
                    <a:pt x="1679" y="1347"/>
                    <a:pt x="3275" y="2668"/>
                    <a:pt x="4822" y="4038"/>
                  </a:cubicBezTo>
                  <a:cubicBezTo>
                    <a:pt x="6370" y="5407"/>
                    <a:pt x="7870" y="6836"/>
                    <a:pt x="9287" y="8336"/>
                  </a:cubicBezTo>
                  <a:cubicBezTo>
                    <a:pt x="10704" y="9836"/>
                    <a:pt x="12049" y="11419"/>
                    <a:pt x="13240" y="13110"/>
                  </a:cubicBezTo>
                  <a:cubicBezTo>
                    <a:pt x="13383" y="13324"/>
                    <a:pt x="13538" y="13527"/>
                    <a:pt x="13681" y="13741"/>
                  </a:cubicBezTo>
                  <a:lnTo>
                    <a:pt x="14097" y="14396"/>
                  </a:lnTo>
                  <a:cubicBezTo>
                    <a:pt x="14359" y="14837"/>
                    <a:pt x="14633" y="15277"/>
                    <a:pt x="14871" y="15741"/>
                  </a:cubicBezTo>
                  <a:cubicBezTo>
                    <a:pt x="15359" y="16646"/>
                    <a:pt x="15788" y="17587"/>
                    <a:pt x="16109" y="18575"/>
                  </a:cubicBezTo>
                  <a:cubicBezTo>
                    <a:pt x="15800" y="17587"/>
                    <a:pt x="15371" y="16646"/>
                    <a:pt x="14883" y="15730"/>
                  </a:cubicBezTo>
                  <a:cubicBezTo>
                    <a:pt x="14645" y="15265"/>
                    <a:pt x="14383" y="14825"/>
                    <a:pt x="14121" y="14384"/>
                  </a:cubicBezTo>
                  <a:lnTo>
                    <a:pt x="13693" y="13729"/>
                  </a:lnTo>
                  <a:cubicBezTo>
                    <a:pt x="13562" y="13515"/>
                    <a:pt x="13407" y="13301"/>
                    <a:pt x="13264" y="13086"/>
                  </a:cubicBezTo>
                  <a:cubicBezTo>
                    <a:pt x="12085" y="11384"/>
                    <a:pt x="10740" y="9800"/>
                    <a:pt x="9335" y="8288"/>
                  </a:cubicBezTo>
                  <a:cubicBezTo>
                    <a:pt x="7918" y="6776"/>
                    <a:pt x="6430" y="5347"/>
                    <a:pt x="4882" y="3966"/>
                  </a:cubicBezTo>
                  <a:cubicBezTo>
                    <a:pt x="3346" y="2585"/>
                    <a:pt x="1751" y="1263"/>
                    <a:pt x="96" y="13"/>
                  </a:cubicBezTo>
                  <a:cubicBezTo>
                    <a:pt x="86" y="4"/>
                    <a:pt x="76" y="0"/>
                    <a:pt x="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6"/>
            <p:cNvSpPr/>
            <p:nvPr/>
          </p:nvSpPr>
          <p:spPr>
            <a:xfrm>
              <a:off x="5772073" y="3768974"/>
              <a:ext cx="323522" cy="42800"/>
            </a:xfrm>
            <a:custGeom>
              <a:avLst/>
              <a:gdLst/>
              <a:ahLst/>
              <a:cxnLst/>
              <a:rect l="l" t="t" r="r" b="b"/>
              <a:pathLst>
                <a:path w="4656" h="742" extrusionOk="0">
                  <a:moveTo>
                    <a:pt x="4656" y="1"/>
                  </a:moveTo>
                  <a:lnTo>
                    <a:pt x="4096" y="179"/>
                  </a:lnTo>
                  <a:cubicBezTo>
                    <a:pt x="3906" y="239"/>
                    <a:pt x="3715" y="298"/>
                    <a:pt x="3525" y="346"/>
                  </a:cubicBezTo>
                  <a:cubicBezTo>
                    <a:pt x="3144" y="453"/>
                    <a:pt x="2751" y="536"/>
                    <a:pt x="2370" y="596"/>
                  </a:cubicBezTo>
                  <a:cubicBezTo>
                    <a:pt x="1977" y="667"/>
                    <a:pt x="1584" y="703"/>
                    <a:pt x="1179" y="715"/>
                  </a:cubicBezTo>
                  <a:cubicBezTo>
                    <a:pt x="989" y="715"/>
                    <a:pt x="786" y="715"/>
                    <a:pt x="596" y="703"/>
                  </a:cubicBezTo>
                  <a:cubicBezTo>
                    <a:pt x="393" y="691"/>
                    <a:pt x="191" y="667"/>
                    <a:pt x="0" y="620"/>
                  </a:cubicBezTo>
                  <a:lnTo>
                    <a:pt x="0" y="620"/>
                  </a:lnTo>
                  <a:cubicBezTo>
                    <a:pt x="334" y="711"/>
                    <a:pt x="667" y="741"/>
                    <a:pt x="1008" y="741"/>
                  </a:cubicBezTo>
                  <a:cubicBezTo>
                    <a:pt x="1069" y="741"/>
                    <a:pt x="1130" y="741"/>
                    <a:pt x="1191" y="739"/>
                  </a:cubicBezTo>
                  <a:cubicBezTo>
                    <a:pt x="1584" y="739"/>
                    <a:pt x="1977" y="703"/>
                    <a:pt x="2370" y="643"/>
                  </a:cubicBezTo>
                  <a:cubicBezTo>
                    <a:pt x="2763" y="572"/>
                    <a:pt x="3156" y="489"/>
                    <a:pt x="3537" y="382"/>
                  </a:cubicBezTo>
                  <a:cubicBezTo>
                    <a:pt x="3727" y="322"/>
                    <a:pt x="3918" y="262"/>
                    <a:pt x="4096" y="203"/>
                  </a:cubicBezTo>
                  <a:lnTo>
                    <a:pt x="4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6" name="Google Shape;2976;p66"/>
          <p:cNvSpPr/>
          <p:nvPr/>
        </p:nvSpPr>
        <p:spPr>
          <a:xfrm>
            <a:off x="7300" y="4200522"/>
            <a:ext cx="9136638" cy="942981"/>
          </a:xfrm>
          <a:custGeom>
            <a:avLst/>
            <a:gdLst/>
            <a:ahLst/>
            <a:cxnLst/>
            <a:rect l="l" t="t" r="r" b="b"/>
            <a:pathLst>
              <a:path w="59068" h="9216" extrusionOk="0">
                <a:moveTo>
                  <a:pt x="37576" y="1"/>
                </a:moveTo>
                <a:cubicBezTo>
                  <a:pt x="33527" y="1"/>
                  <a:pt x="29501" y="452"/>
                  <a:pt x="25456" y="631"/>
                </a:cubicBezTo>
                <a:cubicBezTo>
                  <a:pt x="23158" y="739"/>
                  <a:pt x="20837" y="739"/>
                  <a:pt x="18539" y="774"/>
                </a:cubicBezTo>
                <a:cubicBezTo>
                  <a:pt x="16217" y="810"/>
                  <a:pt x="13895" y="834"/>
                  <a:pt x="11574" y="846"/>
                </a:cubicBezTo>
                <a:cubicBezTo>
                  <a:pt x="10261" y="853"/>
                  <a:pt x="8948" y="870"/>
                  <a:pt x="7639" y="870"/>
                </a:cubicBezTo>
                <a:cubicBezTo>
                  <a:pt x="6846" y="870"/>
                  <a:pt x="6054" y="864"/>
                  <a:pt x="5263" y="846"/>
                </a:cubicBezTo>
                <a:cubicBezTo>
                  <a:pt x="3501" y="798"/>
                  <a:pt x="1715" y="655"/>
                  <a:pt x="1" y="215"/>
                </a:cubicBezTo>
                <a:lnTo>
                  <a:pt x="1" y="9216"/>
                </a:lnTo>
                <a:lnTo>
                  <a:pt x="59068" y="9216"/>
                </a:lnTo>
                <a:lnTo>
                  <a:pt x="59068" y="2310"/>
                </a:lnTo>
                <a:cubicBezTo>
                  <a:pt x="56948" y="2084"/>
                  <a:pt x="54841" y="1727"/>
                  <a:pt x="52745" y="1441"/>
                </a:cubicBezTo>
                <a:cubicBezTo>
                  <a:pt x="48233" y="798"/>
                  <a:pt x="43673" y="167"/>
                  <a:pt x="39125" y="24"/>
                </a:cubicBezTo>
                <a:cubicBezTo>
                  <a:pt x="38608" y="8"/>
                  <a:pt x="38092" y="1"/>
                  <a:pt x="375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7" name="Google Shape;2977;p66"/>
          <p:cNvGrpSpPr/>
          <p:nvPr/>
        </p:nvGrpSpPr>
        <p:grpSpPr>
          <a:xfrm>
            <a:off x="2683320" y="2493653"/>
            <a:ext cx="1547478" cy="2008087"/>
            <a:chOff x="2683320" y="2493653"/>
            <a:chExt cx="1547478" cy="2008087"/>
          </a:xfrm>
        </p:grpSpPr>
        <p:grpSp>
          <p:nvGrpSpPr>
            <p:cNvPr id="2978" name="Google Shape;2978;p66"/>
            <p:cNvGrpSpPr/>
            <p:nvPr/>
          </p:nvGrpSpPr>
          <p:grpSpPr>
            <a:xfrm rot="-410584">
              <a:off x="2789518" y="2566557"/>
              <a:ext cx="1335084" cy="1862280"/>
              <a:chOff x="7595811" y="1607448"/>
              <a:chExt cx="840779" cy="1172859"/>
            </a:xfrm>
          </p:grpSpPr>
          <p:sp>
            <p:nvSpPr>
              <p:cNvPr id="2979" name="Google Shape;2979;p66"/>
              <p:cNvSpPr/>
              <p:nvPr/>
            </p:nvSpPr>
            <p:spPr>
              <a:xfrm rot="341230">
                <a:off x="7632463" y="1973296"/>
                <a:ext cx="687505" cy="773875"/>
              </a:xfrm>
              <a:custGeom>
                <a:avLst/>
                <a:gdLst/>
                <a:ahLst/>
                <a:cxnLst/>
                <a:rect l="l" t="t" r="r" b="b"/>
                <a:pathLst>
                  <a:path w="34236" h="38537" extrusionOk="0">
                    <a:moveTo>
                      <a:pt x="0" y="0"/>
                    </a:moveTo>
                    <a:cubicBezTo>
                      <a:pt x="0" y="0"/>
                      <a:pt x="2105" y="33709"/>
                      <a:pt x="2306" y="36191"/>
                    </a:cubicBezTo>
                    <a:cubicBezTo>
                      <a:pt x="2449" y="37770"/>
                      <a:pt x="12522" y="38537"/>
                      <a:pt x="20480" y="38537"/>
                    </a:cubicBezTo>
                    <a:cubicBezTo>
                      <a:pt x="25025" y="38537"/>
                      <a:pt x="28880" y="38287"/>
                      <a:pt x="29800" y="37795"/>
                    </a:cubicBezTo>
                    <a:cubicBezTo>
                      <a:pt x="32306" y="36466"/>
                      <a:pt x="34236" y="0"/>
                      <a:pt x="34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66"/>
              <p:cNvSpPr/>
              <p:nvPr/>
            </p:nvSpPr>
            <p:spPr>
              <a:xfrm rot="341230">
                <a:off x="7636049" y="1837056"/>
                <a:ext cx="794538" cy="160611"/>
              </a:xfrm>
              <a:custGeom>
                <a:avLst/>
                <a:gdLst/>
                <a:ahLst/>
                <a:cxnLst/>
                <a:rect l="l" t="t" r="r" b="b"/>
                <a:pathLst>
                  <a:path w="39566" h="7998" extrusionOk="0">
                    <a:moveTo>
                      <a:pt x="22823" y="1"/>
                    </a:moveTo>
                    <a:cubicBezTo>
                      <a:pt x="11773" y="1"/>
                      <a:pt x="868" y="1594"/>
                      <a:pt x="868" y="1594"/>
                    </a:cubicBezTo>
                    <a:cubicBezTo>
                      <a:pt x="844" y="1587"/>
                      <a:pt x="819" y="1584"/>
                      <a:pt x="794" y="1584"/>
                    </a:cubicBezTo>
                    <a:cubicBezTo>
                      <a:pt x="431" y="1584"/>
                      <a:pt x="1" y="2248"/>
                      <a:pt x="141" y="3022"/>
                    </a:cubicBezTo>
                    <a:cubicBezTo>
                      <a:pt x="292" y="3849"/>
                      <a:pt x="41" y="7859"/>
                      <a:pt x="868" y="7985"/>
                    </a:cubicBezTo>
                    <a:cubicBezTo>
                      <a:pt x="927" y="7994"/>
                      <a:pt x="1096" y="7998"/>
                      <a:pt x="1361" y="7998"/>
                    </a:cubicBezTo>
                    <a:cubicBezTo>
                      <a:pt x="4470" y="7998"/>
                      <a:pt x="20796" y="7434"/>
                      <a:pt x="27324" y="7434"/>
                    </a:cubicBezTo>
                    <a:cubicBezTo>
                      <a:pt x="28081" y="7434"/>
                      <a:pt x="28706" y="7441"/>
                      <a:pt x="29164" y="7458"/>
                    </a:cubicBezTo>
                    <a:cubicBezTo>
                      <a:pt x="31986" y="7578"/>
                      <a:pt x="34475" y="7743"/>
                      <a:pt x="36072" y="7743"/>
                    </a:cubicBezTo>
                    <a:cubicBezTo>
                      <a:pt x="37141" y="7743"/>
                      <a:pt x="37810" y="7669"/>
                      <a:pt x="37911" y="7458"/>
                    </a:cubicBezTo>
                    <a:cubicBezTo>
                      <a:pt x="38162" y="6957"/>
                      <a:pt x="39565" y="3248"/>
                      <a:pt x="38162" y="1594"/>
                    </a:cubicBezTo>
                    <a:cubicBezTo>
                      <a:pt x="33909" y="399"/>
                      <a:pt x="28348" y="1"/>
                      <a:pt x="2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66"/>
              <p:cNvSpPr/>
              <p:nvPr/>
            </p:nvSpPr>
            <p:spPr>
              <a:xfrm rot="341230">
                <a:off x="7744807" y="1820730"/>
                <a:ext cx="504323" cy="936895"/>
              </a:xfrm>
              <a:custGeom>
                <a:avLst/>
                <a:gdLst/>
                <a:ahLst/>
                <a:cxnLst/>
                <a:rect l="l" t="t" r="r" b="b"/>
                <a:pathLst>
                  <a:path w="25114" h="46655" extrusionOk="0">
                    <a:moveTo>
                      <a:pt x="11824" y="0"/>
                    </a:moveTo>
                    <a:cubicBezTo>
                      <a:pt x="9332" y="0"/>
                      <a:pt x="6853" y="44"/>
                      <a:pt x="5439" y="163"/>
                    </a:cubicBezTo>
                    <a:cubicBezTo>
                      <a:pt x="1805" y="464"/>
                      <a:pt x="451" y="7532"/>
                      <a:pt x="226" y="27181"/>
                    </a:cubicBezTo>
                    <a:cubicBezTo>
                      <a:pt x="0" y="45226"/>
                      <a:pt x="752" y="45727"/>
                      <a:pt x="1078" y="45953"/>
                    </a:cubicBezTo>
                    <a:cubicBezTo>
                      <a:pt x="1169" y="46014"/>
                      <a:pt x="1288" y="46047"/>
                      <a:pt x="1406" y="46047"/>
                    </a:cubicBezTo>
                    <a:cubicBezTo>
                      <a:pt x="1483" y="46047"/>
                      <a:pt x="1560" y="46033"/>
                      <a:pt x="1629" y="46003"/>
                    </a:cubicBezTo>
                    <a:cubicBezTo>
                      <a:pt x="1930" y="45878"/>
                      <a:pt x="2055" y="45552"/>
                      <a:pt x="1930" y="45251"/>
                    </a:cubicBezTo>
                    <a:cubicBezTo>
                      <a:pt x="1905" y="45201"/>
                      <a:pt x="1880" y="45151"/>
                      <a:pt x="1830" y="45101"/>
                    </a:cubicBezTo>
                    <a:cubicBezTo>
                      <a:pt x="1679" y="44650"/>
                      <a:pt x="1203" y="41993"/>
                      <a:pt x="1379" y="27206"/>
                    </a:cubicBezTo>
                    <a:cubicBezTo>
                      <a:pt x="1529" y="14549"/>
                      <a:pt x="2131" y="1592"/>
                      <a:pt x="5539" y="1291"/>
                    </a:cubicBezTo>
                    <a:cubicBezTo>
                      <a:pt x="6863" y="1185"/>
                      <a:pt x="9244" y="1146"/>
                      <a:pt x="11667" y="1146"/>
                    </a:cubicBezTo>
                    <a:cubicBezTo>
                      <a:pt x="14977" y="1146"/>
                      <a:pt x="18366" y="1219"/>
                      <a:pt x="19248" y="1291"/>
                    </a:cubicBezTo>
                    <a:cubicBezTo>
                      <a:pt x="19349" y="1316"/>
                      <a:pt x="19499" y="1316"/>
                      <a:pt x="19624" y="1316"/>
                    </a:cubicBezTo>
                    <a:cubicBezTo>
                      <a:pt x="21153" y="1391"/>
                      <a:pt x="23960" y="1517"/>
                      <a:pt x="23885" y="10990"/>
                    </a:cubicBezTo>
                    <a:cubicBezTo>
                      <a:pt x="23810" y="23396"/>
                      <a:pt x="22632" y="43898"/>
                      <a:pt x="21253" y="45752"/>
                    </a:cubicBezTo>
                    <a:cubicBezTo>
                      <a:pt x="21053" y="46003"/>
                      <a:pt x="21103" y="46354"/>
                      <a:pt x="21379" y="46554"/>
                    </a:cubicBezTo>
                    <a:cubicBezTo>
                      <a:pt x="21479" y="46630"/>
                      <a:pt x="21579" y="46655"/>
                      <a:pt x="21705" y="46655"/>
                    </a:cubicBezTo>
                    <a:cubicBezTo>
                      <a:pt x="21880" y="46655"/>
                      <a:pt x="22055" y="46579"/>
                      <a:pt x="22181" y="46429"/>
                    </a:cubicBezTo>
                    <a:cubicBezTo>
                      <a:pt x="24035" y="43948"/>
                      <a:pt x="24988" y="20088"/>
                      <a:pt x="25038" y="11015"/>
                    </a:cubicBezTo>
                    <a:cubicBezTo>
                      <a:pt x="25113" y="1692"/>
                      <a:pt x="22507" y="289"/>
                      <a:pt x="19674" y="163"/>
                    </a:cubicBezTo>
                    <a:lnTo>
                      <a:pt x="19349" y="163"/>
                    </a:lnTo>
                    <a:cubicBezTo>
                      <a:pt x="18435" y="78"/>
                      <a:pt x="15118" y="0"/>
                      <a:pt x="118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66"/>
              <p:cNvSpPr/>
              <p:nvPr/>
            </p:nvSpPr>
            <p:spPr>
              <a:xfrm rot="341230">
                <a:off x="8052321" y="1629586"/>
                <a:ext cx="225493" cy="229028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405" extrusionOk="0">
                    <a:moveTo>
                      <a:pt x="9023" y="5064"/>
                    </a:moveTo>
                    <a:cubicBezTo>
                      <a:pt x="9525" y="5064"/>
                      <a:pt x="9800" y="5164"/>
                      <a:pt x="9825" y="5289"/>
                    </a:cubicBezTo>
                    <a:cubicBezTo>
                      <a:pt x="9926" y="6167"/>
                      <a:pt x="6993" y="9149"/>
                      <a:pt x="1981" y="10127"/>
                    </a:cubicBezTo>
                    <a:lnTo>
                      <a:pt x="2081" y="9951"/>
                    </a:lnTo>
                    <a:cubicBezTo>
                      <a:pt x="2106" y="9901"/>
                      <a:pt x="4562" y="5415"/>
                      <a:pt x="8672" y="5064"/>
                    </a:cubicBezTo>
                    <a:close/>
                    <a:moveTo>
                      <a:pt x="5836" y="0"/>
                    </a:moveTo>
                    <a:cubicBezTo>
                      <a:pt x="5736" y="0"/>
                      <a:pt x="5633" y="25"/>
                      <a:pt x="5540" y="76"/>
                    </a:cubicBezTo>
                    <a:cubicBezTo>
                      <a:pt x="1" y="3410"/>
                      <a:pt x="978" y="9701"/>
                      <a:pt x="1003" y="9776"/>
                    </a:cubicBezTo>
                    <a:lnTo>
                      <a:pt x="1103" y="10377"/>
                    </a:lnTo>
                    <a:cubicBezTo>
                      <a:pt x="953" y="10503"/>
                      <a:pt x="878" y="10678"/>
                      <a:pt x="928" y="10878"/>
                    </a:cubicBezTo>
                    <a:cubicBezTo>
                      <a:pt x="953" y="11079"/>
                      <a:pt x="1078" y="11229"/>
                      <a:pt x="1254" y="11305"/>
                    </a:cubicBezTo>
                    <a:lnTo>
                      <a:pt x="1279" y="11405"/>
                    </a:lnTo>
                    <a:lnTo>
                      <a:pt x="1304" y="11330"/>
                    </a:lnTo>
                    <a:cubicBezTo>
                      <a:pt x="1375" y="11347"/>
                      <a:pt x="1433" y="11365"/>
                      <a:pt x="1497" y="11365"/>
                    </a:cubicBezTo>
                    <a:cubicBezTo>
                      <a:pt x="1523" y="11365"/>
                      <a:pt x="1550" y="11362"/>
                      <a:pt x="1580" y="11355"/>
                    </a:cubicBezTo>
                    <a:cubicBezTo>
                      <a:pt x="6843" y="10528"/>
                      <a:pt x="11229" y="7219"/>
                      <a:pt x="10978" y="5164"/>
                    </a:cubicBezTo>
                    <a:cubicBezTo>
                      <a:pt x="10932" y="4773"/>
                      <a:pt x="10632" y="3915"/>
                      <a:pt x="9027" y="3915"/>
                    </a:cubicBezTo>
                    <a:cubicBezTo>
                      <a:pt x="8886" y="3915"/>
                      <a:pt x="8734" y="3922"/>
                      <a:pt x="8572" y="3936"/>
                    </a:cubicBezTo>
                    <a:cubicBezTo>
                      <a:pt x="5489" y="4187"/>
                      <a:pt x="3259" y="6367"/>
                      <a:pt x="2081" y="7896"/>
                    </a:cubicBezTo>
                    <a:cubicBezTo>
                      <a:pt x="2181" y="6016"/>
                      <a:pt x="2908" y="3009"/>
                      <a:pt x="6116" y="1079"/>
                    </a:cubicBezTo>
                    <a:cubicBezTo>
                      <a:pt x="6392" y="903"/>
                      <a:pt x="6492" y="553"/>
                      <a:pt x="6317" y="277"/>
                    </a:cubicBezTo>
                    <a:cubicBezTo>
                      <a:pt x="6217" y="95"/>
                      <a:pt x="6031" y="0"/>
                      <a:pt x="5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66"/>
              <p:cNvSpPr/>
              <p:nvPr/>
            </p:nvSpPr>
            <p:spPr>
              <a:xfrm rot="341230">
                <a:off x="7790524" y="1621612"/>
                <a:ext cx="296461" cy="213485"/>
              </a:xfrm>
              <a:custGeom>
                <a:avLst/>
                <a:gdLst/>
                <a:ahLst/>
                <a:cxnLst/>
                <a:rect l="l" t="t" r="r" b="b"/>
                <a:pathLst>
                  <a:path w="14763" h="10631" extrusionOk="0">
                    <a:moveTo>
                      <a:pt x="6818" y="4340"/>
                    </a:moveTo>
                    <a:cubicBezTo>
                      <a:pt x="10928" y="4716"/>
                      <a:pt x="13510" y="8450"/>
                      <a:pt x="13535" y="8475"/>
                    </a:cubicBezTo>
                    <a:lnTo>
                      <a:pt x="14212" y="9528"/>
                    </a:lnTo>
                    <a:cubicBezTo>
                      <a:pt x="14187" y="9528"/>
                      <a:pt x="14136" y="9503"/>
                      <a:pt x="14086" y="9503"/>
                    </a:cubicBezTo>
                    <a:cubicBezTo>
                      <a:pt x="8723" y="8651"/>
                      <a:pt x="5540" y="5493"/>
                      <a:pt x="5665" y="4565"/>
                    </a:cubicBezTo>
                    <a:cubicBezTo>
                      <a:pt x="5665" y="4440"/>
                      <a:pt x="5941" y="4340"/>
                      <a:pt x="6467" y="4340"/>
                    </a:cubicBezTo>
                    <a:close/>
                    <a:moveTo>
                      <a:pt x="3789" y="1"/>
                    </a:moveTo>
                    <a:cubicBezTo>
                      <a:pt x="2765" y="1"/>
                      <a:pt x="1677" y="85"/>
                      <a:pt x="527" y="255"/>
                    </a:cubicBezTo>
                    <a:cubicBezTo>
                      <a:pt x="201" y="305"/>
                      <a:pt x="1" y="606"/>
                      <a:pt x="26" y="906"/>
                    </a:cubicBezTo>
                    <a:cubicBezTo>
                      <a:pt x="71" y="1199"/>
                      <a:pt x="318" y="1390"/>
                      <a:pt x="603" y="1390"/>
                    </a:cubicBezTo>
                    <a:cubicBezTo>
                      <a:pt x="636" y="1390"/>
                      <a:pt x="669" y="1388"/>
                      <a:pt x="703" y="1382"/>
                    </a:cubicBezTo>
                    <a:cubicBezTo>
                      <a:pt x="1789" y="1222"/>
                      <a:pt x="2814" y="1142"/>
                      <a:pt x="3777" y="1142"/>
                    </a:cubicBezTo>
                    <a:cubicBezTo>
                      <a:pt x="6568" y="1142"/>
                      <a:pt x="8832" y="1814"/>
                      <a:pt x="10527" y="3137"/>
                    </a:cubicBezTo>
                    <a:cubicBezTo>
                      <a:pt x="11580" y="3989"/>
                      <a:pt x="12257" y="4966"/>
                      <a:pt x="12683" y="5869"/>
                    </a:cubicBezTo>
                    <a:cubicBezTo>
                      <a:pt x="11405" y="4691"/>
                      <a:pt x="9450" y="3413"/>
                      <a:pt x="6918" y="3212"/>
                    </a:cubicBezTo>
                    <a:cubicBezTo>
                      <a:pt x="6756" y="3198"/>
                      <a:pt x="6605" y="3191"/>
                      <a:pt x="6463" y="3191"/>
                    </a:cubicBezTo>
                    <a:cubicBezTo>
                      <a:pt x="4858" y="3191"/>
                      <a:pt x="4558" y="4049"/>
                      <a:pt x="4512" y="4440"/>
                    </a:cubicBezTo>
                    <a:cubicBezTo>
                      <a:pt x="4262" y="6495"/>
                      <a:pt x="8648" y="9804"/>
                      <a:pt x="13911" y="10631"/>
                    </a:cubicBezTo>
                    <a:lnTo>
                      <a:pt x="14011" y="10631"/>
                    </a:lnTo>
                    <a:cubicBezTo>
                      <a:pt x="14287" y="10631"/>
                      <a:pt x="14537" y="10430"/>
                      <a:pt x="14562" y="10154"/>
                    </a:cubicBezTo>
                    <a:lnTo>
                      <a:pt x="14588" y="10054"/>
                    </a:lnTo>
                    <a:lnTo>
                      <a:pt x="14763" y="10355"/>
                    </a:lnTo>
                    <a:lnTo>
                      <a:pt x="14562" y="8124"/>
                    </a:lnTo>
                    <a:cubicBezTo>
                      <a:pt x="14562" y="7974"/>
                      <a:pt x="14237" y="4616"/>
                      <a:pt x="11254" y="2260"/>
                    </a:cubicBezTo>
                    <a:cubicBezTo>
                      <a:pt x="9357" y="757"/>
                      <a:pt x="6855" y="1"/>
                      <a:pt x="3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4" name="Google Shape;2984;p66"/>
            <p:cNvGrpSpPr/>
            <p:nvPr/>
          </p:nvGrpSpPr>
          <p:grpSpPr>
            <a:xfrm rot="-1988240">
              <a:off x="3001794" y="3257889"/>
              <a:ext cx="769108" cy="1049439"/>
              <a:chOff x="-2985103" y="743581"/>
              <a:chExt cx="948626" cy="1294390"/>
            </a:xfrm>
          </p:grpSpPr>
          <p:sp>
            <p:nvSpPr>
              <p:cNvPr id="2985" name="Google Shape;2985;p66"/>
              <p:cNvSpPr/>
              <p:nvPr/>
            </p:nvSpPr>
            <p:spPr>
              <a:xfrm>
                <a:off x="-2939933" y="1454277"/>
                <a:ext cx="97735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6" extrusionOk="0">
                    <a:moveTo>
                      <a:pt x="465" y="0"/>
                    </a:moveTo>
                    <a:cubicBezTo>
                      <a:pt x="357" y="0"/>
                      <a:pt x="250" y="42"/>
                      <a:pt x="167" y="125"/>
                    </a:cubicBezTo>
                    <a:cubicBezTo>
                      <a:pt x="0" y="292"/>
                      <a:pt x="0" y="554"/>
                      <a:pt x="167" y="721"/>
                    </a:cubicBezTo>
                    <a:cubicBezTo>
                      <a:pt x="250" y="804"/>
                      <a:pt x="357" y="846"/>
                      <a:pt x="465" y="846"/>
                    </a:cubicBezTo>
                    <a:cubicBezTo>
                      <a:pt x="572" y="846"/>
                      <a:pt x="679" y="804"/>
                      <a:pt x="762" y="721"/>
                    </a:cubicBezTo>
                    <a:cubicBezTo>
                      <a:pt x="929" y="554"/>
                      <a:pt x="929" y="292"/>
                      <a:pt x="762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66"/>
              <p:cNvSpPr/>
              <p:nvPr/>
            </p:nvSpPr>
            <p:spPr>
              <a:xfrm>
                <a:off x="-2728761" y="743581"/>
                <a:ext cx="98998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6" extrusionOk="0">
                    <a:moveTo>
                      <a:pt x="470" y="0"/>
                    </a:moveTo>
                    <a:cubicBezTo>
                      <a:pt x="360" y="0"/>
                      <a:pt x="250" y="42"/>
                      <a:pt x="167" y="125"/>
                    </a:cubicBezTo>
                    <a:cubicBezTo>
                      <a:pt x="0" y="280"/>
                      <a:pt x="0" y="554"/>
                      <a:pt x="167" y="721"/>
                    </a:cubicBezTo>
                    <a:cubicBezTo>
                      <a:pt x="250" y="804"/>
                      <a:pt x="360" y="846"/>
                      <a:pt x="470" y="846"/>
                    </a:cubicBezTo>
                    <a:cubicBezTo>
                      <a:pt x="581" y="846"/>
                      <a:pt x="691" y="804"/>
                      <a:pt x="774" y="721"/>
                    </a:cubicBezTo>
                    <a:cubicBezTo>
                      <a:pt x="941" y="554"/>
                      <a:pt x="941" y="280"/>
                      <a:pt x="774" y="125"/>
                    </a:cubicBezTo>
                    <a:cubicBezTo>
                      <a:pt x="691" y="42"/>
                      <a:pt x="581" y="0"/>
                      <a:pt x="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66"/>
              <p:cNvSpPr/>
              <p:nvPr/>
            </p:nvSpPr>
            <p:spPr>
              <a:xfrm>
                <a:off x="-2326606" y="1128428"/>
                <a:ext cx="97735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58" extrusionOk="0">
                    <a:moveTo>
                      <a:pt x="459" y="0"/>
                    </a:moveTo>
                    <a:cubicBezTo>
                      <a:pt x="349" y="0"/>
                      <a:pt x="238" y="42"/>
                      <a:pt x="155" y="125"/>
                    </a:cubicBezTo>
                    <a:cubicBezTo>
                      <a:pt x="0" y="292"/>
                      <a:pt x="0" y="566"/>
                      <a:pt x="155" y="733"/>
                    </a:cubicBezTo>
                    <a:cubicBezTo>
                      <a:pt x="238" y="816"/>
                      <a:pt x="349" y="858"/>
                      <a:pt x="459" y="858"/>
                    </a:cubicBezTo>
                    <a:cubicBezTo>
                      <a:pt x="569" y="858"/>
                      <a:pt x="679" y="816"/>
                      <a:pt x="762" y="733"/>
                    </a:cubicBezTo>
                    <a:cubicBezTo>
                      <a:pt x="929" y="566"/>
                      <a:pt x="929" y="292"/>
                      <a:pt x="762" y="125"/>
                    </a:cubicBezTo>
                    <a:cubicBezTo>
                      <a:pt x="679" y="42"/>
                      <a:pt x="569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66"/>
              <p:cNvSpPr/>
              <p:nvPr/>
            </p:nvSpPr>
            <p:spPr>
              <a:xfrm>
                <a:off x="-2247292" y="792011"/>
                <a:ext cx="90266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4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29"/>
                    </a:cubicBezTo>
                    <a:cubicBezTo>
                      <a:pt x="1" y="668"/>
                      <a:pt x="191" y="846"/>
                      <a:pt x="429" y="846"/>
                    </a:cubicBezTo>
                    <a:cubicBezTo>
                      <a:pt x="667" y="846"/>
                      <a:pt x="858" y="668"/>
                      <a:pt x="858" y="429"/>
                    </a:cubicBezTo>
                    <a:cubicBezTo>
                      <a:pt x="858" y="191"/>
                      <a:pt x="667" y="1"/>
                      <a:pt x="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66"/>
              <p:cNvSpPr/>
              <p:nvPr/>
            </p:nvSpPr>
            <p:spPr>
              <a:xfrm>
                <a:off x="-2985103" y="1790943"/>
                <a:ext cx="99103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47" extrusionOk="0">
                    <a:moveTo>
                      <a:pt x="471" y="1"/>
                    </a:moveTo>
                    <a:cubicBezTo>
                      <a:pt x="361" y="1"/>
                      <a:pt x="251" y="43"/>
                      <a:pt x="168" y="126"/>
                    </a:cubicBezTo>
                    <a:cubicBezTo>
                      <a:pt x="1" y="293"/>
                      <a:pt x="1" y="555"/>
                      <a:pt x="168" y="721"/>
                    </a:cubicBezTo>
                    <a:cubicBezTo>
                      <a:pt x="251" y="805"/>
                      <a:pt x="361" y="846"/>
                      <a:pt x="471" y="846"/>
                    </a:cubicBezTo>
                    <a:cubicBezTo>
                      <a:pt x="581" y="846"/>
                      <a:pt x="691" y="805"/>
                      <a:pt x="775" y="721"/>
                    </a:cubicBezTo>
                    <a:cubicBezTo>
                      <a:pt x="941" y="555"/>
                      <a:pt x="941" y="293"/>
                      <a:pt x="775" y="126"/>
                    </a:cubicBezTo>
                    <a:cubicBezTo>
                      <a:pt x="691" y="43"/>
                      <a:pt x="581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66"/>
              <p:cNvSpPr/>
              <p:nvPr/>
            </p:nvSpPr>
            <p:spPr>
              <a:xfrm>
                <a:off x="-2494719" y="1947600"/>
                <a:ext cx="99103" cy="90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59" extrusionOk="0">
                    <a:moveTo>
                      <a:pt x="471" y="1"/>
                    </a:moveTo>
                    <a:cubicBezTo>
                      <a:pt x="361" y="1"/>
                      <a:pt x="251" y="42"/>
                      <a:pt x="167" y="126"/>
                    </a:cubicBezTo>
                    <a:cubicBezTo>
                      <a:pt x="1" y="292"/>
                      <a:pt x="1" y="566"/>
                      <a:pt x="167" y="733"/>
                    </a:cubicBezTo>
                    <a:cubicBezTo>
                      <a:pt x="251" y="816"/>
                      <a:pt x="361" y="858"/>
                      <a:pt x="471" y="858"/>
                    </a:cubicBezTo>
                    <a:cubicBezTo>
                      <a:pt x="581" y="858"/>
                      <a:pt x="691" y="816"/>
                      <a:pt x="775" y="733"/>
                    </a:cubicBezTo>
                    <a:cubicBezTo>
                      <a:pt x="941" y="566"/>
                      <a:pt x="941" y="292"/>
                      <a:pt x="775" y="126"/>
                    </a:cubicBezTo>
                    <a:cubicBezTo>
                      <a:pt x="691" y="42"/>
                      <a:pt x="581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66"/>
              <p:cNvSpPr/>
              <p:nvPr/>
            </p:nvSpPr>
            <p:spPr>
              <a:xfrm>
                <a:off x="-2745346" y="1209167"/>
                <a:ext cx="97841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9" extrusionOk="0">
                    <a:moveTo>
                      <a:pt x="465" y="0"/>
                    </a:moveTo>
                    <a:cubicBezTo>
                      <a:pt x="358" y="0"/>
                      <a:pt x="251" y="42"/>
                      <a:pt x="167" y="125"/>
                    </a:cubicBezTo>
                    <a:cubicBezTo>
                      <a:pt x="1" y="292"/>
                      <a:pt x="1" y="566"/>
                      <a:pt x="167" y="732"/>
                    </a:cubicBezTo>
                    <a:cubicBezTo>
                      <a:pt x="251" y="810"/>
                      <a:pt x="358" y="848"/>
                      <a:pt x="465" y="848"/>
                    </a:cubicBezTo>
                    <a:cubicBezTo>
                      <a:pt x="572" y="848"/>
                      <a:pt x="679" y="810"/>
                      <a:pt x="763" y="732"/>
                    </a:cubicBezTo>
                    <a:cubicBezTo>
                      <a:pt x="929" y="566"/>
                      <a:pt x="929" y="292"/>
                      <a:pt x="763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66"/>
              <p:cNvSpPr/>
              <p:nvPr/>
            </p:nvSpPr>
            <p:spPr>
              <a:xfrm>
                <a:off x="-2487794" y="1551704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5" y="1"/>
                    </a:moveTo>
                    <a:cubicBezTo>
                      <a:pt x="358" y="1"/>
                      <a:pt x="251" y="43"/>
                      <a:pt x="167" y="126"/>
                    </a:cubicBezTo>
                    <a:cubicBezTo>
                      <a:pt x="1" y="293"/>
                      <a:pt x="1" y="555"/>
                      <a:pt x="167" y="721"/>
                    </a:cubicBezTo>
                    <a:cubicBezTo>
                      <a:pt x="251" y="805"/>
                      <a:pt x="358" y="846"/>
                      <a:pt x="465" y="846"/>
                    </a:cubicBezTo>
                    <a:cubicBezTo>
                      <a:pt x="572" y="846"/>
                      <a:pt x="679" y="805"/>
                      <a:pt x="763" y="721"/>
                    </a:cubicBezTo>
                    <a:cubicBezTo>
                      <a:pt x="929" y="555"/>
                      <a:pt x="929" y="293"/>
                      <a:pt x="763" y="126"/>
                    </a:cubicBezTo>
                    <a:cubicBezTo>
                      <a:pt x="679" y="43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66"/>
              <p:cNvSpPr/>
              <p:nvPr/>
            </p:nvSpPr>
            <p:spPr>
              <a:xfrm>
                <a:off x="-2134213" y="1570707"/>
                <a:ext cx="97735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9" extrusionOk="0">
                    <a:moveTo>
                      <a:pt x="460" y="0"/>
                    </a:moveTo>
                    <a:cubicBezTo>
                      <a:pt x="352" y="0"/>
                      <a:pt x="244" y="39"/>
                      <a:pt x="167" y="117"/>
                    </a:cubicBezTo>
                    <a:cubicBezTo>
                      <a:pt x="0" y="283"/>
                      <a:pt x="0" y="557"/>
                      <a:pt x="167" y="724"/>
                    </a:cubicBezTo>
                    <a:cubicBezTo>
                      <a:pt x="244" y="807"/>
                      <a:pt x="352" y="849"/>
                      <a:pt x="460" y="849"/>
                    </a:cubicBezTo>
                    <a:cubicBezTo>
                      <a:pt x="569" y="849"/>
                      <a:pt x="679" y="807"/>
                      <a:pt x="762" y="724"/>
                    </a:cubicBezTo>
                    <a:cubicBezTo>
                      <a:pt x="929" y="557"/>
                      <a:pt x="929" y="283"/>
                      <a:pt x="762" y="117"/>
                    </a:cubicBezTo>
                    <a:cubicBezTo>
                      <a:pt x="679" y="39"/>
                      <a:pt x="569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94" name="Google Shape;2994;p66"/>
          <p:cNvSpPr/>
          <p:nvPr/>
        </p:nvSpPr>
        <p:spPr>
          <a:xfrm rot="-1988288">
            <a:off x="3650117" y="3254039"/>
            <a:ext cx="79325" cy="72245"/>
          </a:xfrm>
          <a:custGeom>
            <a:avLst/>
            <a:gdLst/>
            <a:ahLst/>
            <a:cxnLst/>
            <a:rect l="l" t="t" r="r" b="b"/>
            <a:pathLst>
              <a:path w="930" h="847" extrusionOk="0">
                <a:moveTo>
                  <a:pt x="465" y="1"/>
                </a:moveTo>
                <a:cubicBezTo>
                  <a:pt x="358" y="1"/>
                  <a:pt x="251" y="43"/>
                  <a:pt x="167" y="126"/>
                </a:cubicBezTo>
                <a:cubicBezTo>
                  <a:pt x="1" y="293"/>
                  <a:pt x="1" y="555"/>
                  <a:pt x="167" y="721"/>
                </a:cubicBezTo>
                <a:cubicBezTo>
                  <a:pt x="251" y="805"/>
                  <a:pt x="358" y="846"/>
                  <a:pt x="465" y="846"/>
                </a:cubicBezTo>
                <a:cubicBezTo>
                  <a:pt x="572" y="846"/>
                  <a:pt x="679" y="805"/>
                  <a:pt x="763" y="721"/>
                </a:cubicBezTo>
                <a:cubicBezTo>
                  <a:pt x="929" y="555"/>
                  <a:pt x="929" y="293"/>
                  <a:pt x="763" y="126"/>
                </a:cubicBezTo>
                <a:cubicBezTo>
                  <a:pt x="679" y="43"/>
                  <a:pt x="572" y="1"/>
                  <a:pt x="4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5" name="Google Shape;2995;p66"/>
          <p:cNvGrpSpPr/>
          <p:nvPr/>
        </p:nvGrpSpPr>
        <p:grpSpPr>
          <a:xfrm rot="-5751940">
            <a:off x="5060342" y="2285069"/>
            <a:ext cx="1989751" cy="2226476"/>
            <a:chOff x="4793678" y="1705350"/>
            <a:chExt cx="1989680" cy="2226396"/>
          </a:xfrm>
        </p:grpSpPr>
        <p:sp>
          <p:nvSpPr>
            <p:cNvPr id="2996" name="Google Shape;2996;p66"/>
            <p:cNvSpPr/>
            <p:nvPr/>
          </p:nvSpPr>
          <p:spPr>
            <a:xfrm>
              <a:off x="4793678" y="2178736"/>
              <a:ext cx="1559445" cy="1753010"/>
            </a:xfrm>
            <a:custGeom>
              <a:avLst/>
              <a:gdLst/>
              <a:ahLst/>
              <a:cxnLst/>
              <a:rect l="l" t="t" r="r" b="b"/>
              <a:pathLst>
                <a:path w="19416" h="21826" extrusionOk="0">
                  <a:moveTo>
                    <a:pt x="19379" y="1"/>
                  </a:moveTo>
                  <a:cubicBezTo>
                    <a:pt x="18998" y="155"/>
                    <a:pt x="18689" y="405"/>
                    <a:pt x="18391" y="679"/>
                  </a:cubicBezTo>
                  <a:cubicBezTo>
                    <a:pt x="17891" y="1144"/>
                    <a:pt x="17391" y="1560"/>
                    <a:pt x="16855" y="1977"/>
                  </a:cubicBezTo>
                  <a:cubicBezTo>
                    <a:pt x="15879" y="2739"/>
                    <a:pt x="14974" y="3596"/>
                    <a:pt x="13998" y="4358"/>
                  </a:cubicBezTo>
                  <a:cubicBezTo>
                    <a:pt x="13045" y="5096"/>
                    <a:pt x="12224" y="6013"/>
                    <a:pt x="11343" y="6823"/>
                  </a:cubicBezTo>
                  <a:cubicBezTo>
                    <a:pt x="10926" y="7204"/>
                    <a:pt x="10593" y="7525"/>
                    <a:pt x="10212" y="7918"/>
                  </a:cubicBezTo>
                  <a:cubicBezTo>
                    <a:pt x="9783" y="8359"/>
                    <a:pt x="9378" y="8811"/>
                    <a:pt x="8938" y="9228"/>
                  </a:cubicBezTo>
                  <a:cubicBezTo>
                    <a:pt x="8069" y="10049"/>
                    <a:pt x="7378" y="11073"/>
                    <a:pt x="6604" y="11990"/>
                  </a:cubicBezTo>
                  <a:cubicBezTo>
                    <a:pt x="5735" y="13014"/>
                    <a:pt x="4997" y="14145"/>
                    <a:pt x="4223" y="15241"/>
                  </a:cubicBezTo>
                  <a:cubicBezTo>
                    <a:pt x="3806" y="15836"/>
                    <a:pt x="3366" y="16419"/>
                    <a:pt x="2937" y="17003"/>
                  </a:cubicBezTo>
                  <a:cubicBezTo>
                    <a:pt x="2532" y="17550"/>
                    <a:pt x="2234" y="18146"/>
                    <a:pt x="1877" y="18729"/>
                  </a:cubicBezTo>
                  <a:cubicBezTo>
                    <a:pt x="1258" y="19753"/>
                    <a:pt x="556" y="20729"/>
                    <a:pt x="8" y="21801"/>
                  </a:cubicBezTo>
                  <a:cubicBezTo>
                    <a:pt x="1" y="21816"/>
                    <a:pt x="11" y="21826"/>
                    <a:pt x="24" y="21826"/>
                  </a:cubicBezTo>
                  <a:cubicBezTo>
                    <a:pt x="31" y="21826"/>
                    <a:pt x="39" y="21822"/>
                    <a:pt x="44" y="21813"/>
                  </a:cubicBezTo>
                  <a:cubicBezTo>
                    <a:pt x="627" y="20765"/>
                    <a:pt x="1365" y="19824"/>
                    <a:pt x="1996" y="18800"/>
                  </a:cubicBezTo>
                  <a:cubicBezTo>
                    <a:pt x="2306" y="18289"/>
                    <a:pt x="2556" y="17765"/>
                    <a:pt x="2901" y="17288"/>
                  </a:cubicBezTo>
                  <a:cubicBezTo>
                    <a:pt x="3318" y="16705"/>
                    <a:pt x="3758" y="16133"/>
                    <a:pt x="4175" y="15550"/>
                  </a:cubicBezTo>
                  <a:cubicBezTo>
                    <a:pt x="4997" y="14395"/>
                    <a:pt x="5794" y="13205"/>
                    <a:pt x="6699" y="12097"/>
                  </a:cubicBezTo>
                  <a:cubicBezTo>
                    <a:pt x="7414" y="11228"/>
                    <a:pt x="8092" y="10264"/>
                    <a:pt x="8878" y="9466"/>
                  </a:cubicBezTo>
                  <a:cubicBezTo>
                    <a:pt x="9628" y="8704"/>
                    <a:pt x="10390" y="7966"/>
                    <a:pt x="11152" y="7216"/>
                  </a:cubicBezTo>
                  <a:cubicBezTo>
                    <a:pt x="11605" y="6787"/>
                    <a:pt x="12057" y="6347"/>
                    <a:pt x="12486" y="5894"/>
                  </a:cubicBezTo>
                  <a:cubicBezTo>
                    <a:pt x="12843" y="5513"/>
                    <a:pt x="13283" y="5227"/>
                    <a:pt x="13653" y="4858"/>
                  </a:cubicBezTo>
                  <a:cubicBezTo>
                    <a:pt x="14474" y="4037"/>
                    <a:pt x="15438" y="3334"/>
                    <a:pt x="16296" y="2548"/>
                  </a:cubicBezTo>
                  <a:cubicBezTo>
                    <a:pt x="16784" y="2108"/>
                    <a:pt x="17343" y="1739"/>
                    <a:pt x="17832" y="1286"/>
                  </a:cubicBezTo>
                  <a:cubicBezTo>
                    <a:pt x="18332" y="846"/>
                    <a:pt x="18748" y="286"/>
                    <a:pt x="19391" y="36"/>
                  </a:cubicBezTo>
                  <a:cubicBezTo>
                    <a:pt x="19415" y="24"/>
                    <a:pt x="19403" y="1"/>
                    <a:pt x="19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6"/>
            <p:cNvSpPr/>
            <p:nvPr/>
          </p:nvSpPr>
          <p:spPr>
            <a:xfrm>
              <a:off x="5646558" y="1922044"/>
              <a:ext cx="354602" cy="863815"/>
            </a:xfrm>
            <a:custGeom>
              <a:avLst/>
              <a:gdLst/>
              <a:ahLst/>
              <a:cxnLst/>
              <a:rect l="l" t="t" r="r" b="b"/>
              <a:pathLst>
                <a:path w="4415" h="10755" extrusionOk="0">
                  <a:moveTo>
                    <a:pt x="4405" y="1"/>
                  </a:moveTo>
                  <a:cubicBezTo>
                    <a:pt x="4404" y="1"/>
                    <a:pt x="4403" y="2"/>
                    <a:pt x="4403" y="6"/>
                  </a:cubicBezTo>
                  <a:cubicBezTo>
                    <a:pt x="3581" y="1720"/>
                    <a:pt x="2688" y="3399"/>
                    <a:pt x="1998" y="5173"/>
                  </a:cubicBezTo>
                  <a:cubicBezTo>
                    <a:pt x="1809" y="5667"/>
                    <a:pt x="423" y="10640"/>
                    <a:pt x="69" y="10640"/>
                  </a:cubicBezTo>
                  <a:cubicBezTo>
                    <a:pt x="65" y="10640"/>
                    <a:pt x="61" y="10639"/>
                    <a:pt x="57" y="10638"/>
                  </a:cubicBezTo>
                  <a:cubicBezTo>
                    <a:pt x="54" y="10637"/>
                    <a:pt x="51" y="10636"/>
                    <a:pt x="48" y="10636"/>
                  </a:cubicBezTo>
                  <a:cubicBezTo>
                    <a:pt x="17" y="10636"/>
                    <a:pt x="1" y="10688"/>
                    <a:pt x="33" y="10709"/>
                  </a:cubicBezTo>
                  <a:cubicBezTo>
                    <a:pt x="57" y="10721"/>
                    <a:pt x="81" y="10733"/>
                    <a:pt x="105" y="10745"/>
                  </a:cubicBezTo>
                  <a:cubicBezTo>
                    <a:pt x="111" y="10751"/>
                    <a:pt x="117" y="10754"/>
                    <a:pt x="122" y="10754"/>
                  </a:cubicBezTo>
                  <a:cubicBezTo>
                    <a:pt x="128" y="10754"/>
                    <a:pt x="134" y="10751"/>
                    <a:pt x="140" y="10745"/>
                  </a:cubicBezTo>
                  <a:cubicBezTo>
                    <a:pt x="617" y="10447"/>
                    <a:pt x="676" y="9745"/>
                    <a:pt x="819" y="9257"/>
                  </a:cubicBezTo>
                  <a:cubicBezTo>
                    <a:pt x="1140" y="8185"/>
                    <a:pt x="1510" y="7138"/>
                    <a:pt x="1819" y="6066"/>
                  </a:cubicBezTo>
                  <a:cubicBezTo>
                    <a:pt x="2129" y="5006"/>
                    <a:pt x="2641" y="3970"/>
                    <a:pt x="3069" y="2947"/>
                  </a:cubicBezTo>
                  <a:cubicBezTo>
                    <a:pt x="3486" y="1958"/>
                    <a:pt x="3974" y="994"/>
                    <a:pt x="4415" y="18"/>
                  </a:cubicBezTo>
                  <a:cubicBezTo>
                    <a:pt x="4415" y="9"/>
                    <a:pt x="4409" y="1"/>
                    <a:pt x="4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6"/>
            <p:cNvSpPr/>
            <p:nvPr/>
          </p:nvSpPr>
          <p:spPr>
            <a:xfrm>
              <a:off x="5815544" y="1894255"/>
              <a:ext cx="38392" cy="401266"/>
            </a:xfrm>
            <a:custGeom>
              <a:avLst/>
              <a:gdLst/>
              <a:ahLst/>
              <a:cxnLst/>
              <a:rect l="l" t="t" r="r" b="b"/>
              <a:pathLst>
                <a:path w="478" h="4996" extrusionOk="0">
                  <a:moveTo>
                    <a:pt x="447" y="0"/>
                  </a:moveTo>
                  <a:cubicBezTo>
                    <a:pt x="438" y="0"/>
                    <a:pt x="429" y="6"/>
                    <a:pt x="429" y="18"/>
                  </a:cubicBezTo>
                  <a:cubicBezTo>
                    <a:pt x="441" y="340"/>
                    <a:pt x="299" y="649"/>
                    <a:pt x="263" y="971"/>
                  </a:cubicBezTo>
                  <a:cubicBezTo>
                    <a:pt x="191" y="1530"/>
                    <a:pt x="144" y="2102"/>
                    <a:pt x="84" y="2661"/>
                  </a:cubicBezTo>
                  <a:cubicBezTo>
                    <a:pt x="1" y="3423"/>
                    <a:pt x="310" y="4257"/>
                    <a:pt x="1" y="4983"/>
                  </a:cubicBezTo>
                  <a:cubicBezTo>
                    <a:pt x="1" y="4995"/>
                    <a:pt x="13" y="4995"/>
                    <a:pt x="13" y="4995"/>
                  </a:cubicBezTo>
                  <a:cubicBezTo>
                    <a:pt x="322" y="4305"/>
                    <a:pt x="37" y="3519"/>
                    <a:pt x="108" y="2792"/>
                  </a:cubicBezTo>
                  <a:cubicBezTo>
                    <a:pt x="156" y="2304"/>
                    <a:pt x="227" y="1816"/>
                    <a:pt x="275" y="1328"/>
                  </a:cubicBezTo>
                  <a:cubicBezTo>
                    <a:pt x="310" y="887"/>
                    <a:pt x="477" y="447"/>
                    <a:pt x="465" y="18"/>
                  </a:cubicBezTo>
                  <a:cubicBezTo>
                    <a:pt x="465" y="6"/>
                    <a:pt x="456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6"/>
            <p:cNvSpPr/>
            <p:nvPr/>
          </p:nvSpPr>
          <p:spPr>
            <a:xfrm>
              <a:off x="5369306" y="2748662"/>
              <a:ext cx="1093764" cy="340627"/>
            </a:xfrm>
            <a:custGeom>
              <a:avLst/>
              <a:gdLst/>
              <a:ahLst/>
              <a:cxnLst/>
              <a:rect l="l" t="t" r="r" b="b"/>
              <a:pathLst>
                <a:path w="13618" h="4241" extrusionOk="0">
                  <a:moveTo>
                    <a:pt x="13570" y="1"/>
                  </a:moveTo>
                  <a:cubicBezTo>
                    <a:pt x="13034" y="144"/>
                    <a:pt x="12546" y="417"/>
                    <a:pt x="12010" y="548"/>
                  </a:cubicBezTo>
                  <a:cubicBezTo>
                    <a:pt x="11355" y="715"/>
                    <a:pt x="10748" y="822"/>
                    <a:pt x="10093" y="917"/>
                  </a:cubicBezTo>
                  <a:cubicBezTo>
                    <a:pt x="8783" y="1108"/>
                    <a:pt x="7533" y="1656"/>
                    <a:pt x="6224" y="1834"/>
                  </a:cubicBezTo>
                  <a:cubicBezTo>
                    <a:pt x="5176" y="1965"/>
                    <a:pt x="4354" y="2525"/>
                    <a:pt x="3390" y="2882"/>
                  </a:cubicBezTo>
                  <a:cubicBezTo>
                    <a:pt x="3045" y="3013"/>
                    <a:pt x="2723" y="3180"/>
                    <a:pt x="2354" y="3263"/>
                  </a:cubicBezTo>
                  <a:cubicBezTo>
                    <a:pt x="2080" y="3311"/>
                    <a:pt x="1818" y="3311"/>
                    <a:pt x="1556" y="3406"/>
                  </a:cubicBezTo>
                  <a:cubicBezTo>
                    <a:pt x="1021" y="3573"/>
                    <a:pt x="568" y="3989"/>
                    <a:pt x="44" y="4180"/>
                  </a:cubicBezTo>
                  <a:cubicBezTo>
                    <a:pt x="1" y="4191"/>
                    <a:pt x="17" y="4241"/>
                    <a:pt x="47" y="4241"/>
                  </a:cubicBezTo>
                  <a:cubicBezTo>
                    <a:pt x="50" y="4241"/>
                    <a:pt x="53" y="4240"/>
                    <a:pt x="56" y="4239"/>
                  </a:cubicBezTo>
                  <a:cubicBezTo>
                    <a:pt x="521" y="4096"/>
                    <a:pt x="925" y="3787"/>
                    <a:pt x="1366" y="3596"/>
                  </a:cubicBezTo>
                  <a:cubicBezTo>
                    <a:pt x="1711" y="3453"/>
                    <a:pt x="2033" y="3453"/>
                    <a:pt x="2390" y="3370"/>
                  </a:cubicBezTo>
                  <a:cubicBezTo>
                    <a:pt x="2747" y="3287"/>
                    <a:pt x="3080" y="3132"/>
                    <a:pt x="3426" y="3001"/>
                  </a:cubicBezTo>
                  <a:cubicBezTo>
                    <a:pt x="3866" y="2834"/>
                    <a:pt x="4188" y="2680"/>
                    <a:pt x="4604" y="2465"/>
                  </a:cubicBezTo>
                  <a:cubicBezTo>
                    <a:pt x="5116" y="2180"/>
                    <a:pt x="5890" y="2072"/>
                    <a:pt x="6450" y="1941"/>
                  </a:cubicBezTo>
                  <a:cubicBezTo>
                    <a:pt x="7736" y="1656"/>
                    <a:pt x="9045" y="1156"/>
                    <a:pt x="10367" y="1013"/>
                  </a:cubicBezTo>
                  <a:cubicBezTo>
                    <a:pt x="11510" y="894"/>
                    <a:pt x="12510" y="382"/>
                    <a:pt x="13582" y="48"/>
                  </a:cubicBezTo>
                  <a:cubicBezTo>
                    <a:pt x="13617" y="48"/>
                    <a:pt x="13605" y="1"/>
                    <a:pt x="13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6"/>
            <p:cNvSpPr/>
            <p:nvPr/>
          </p:nvSpPr>
          <p:spPr>
            <a:xfrm>
              <a:off x="5984530" y="2508034"/>
              <a:ext cx="401588" cy="379661"/>
            </a:xfrm>
            <a:custGeom>
              <a:avLst/>
              <a:gdLst/>
              <a:ahLst/>
              <a:cxnLst/>
              <a:rect l="l" t="t" r="r" b="b"/>
              <a:pathLst>
                <a:path w="5000" h="4727" extrusionOk="0">
                  <a:moveTo>
                    <a:pt x="4974" y="0"/>
                  </a:moveTo>
                  <a:cubicBezTo>
                    <a:pt x="4969" y="0"/>
                    <a:pt x="4963" y="2"/>
                    <a:pt x="4957" y="8"/>
                  </a:cubicBezTo>
                  <a:cubicBezTo>
                    <a:pt x="4052" y="604"/>
                    <a:pt x="3219" y="1389"/>
                    <a:pt x="2397" y="2104"/>
                  </a:cubicBezTo>
                  <a:cubicBezTo>
                    <a:pt x="1933" y="2497"/>
                    <a:pt x="1564" y="2985"/>
                    <a:pt x="1147" y="3425"/>
                  </a:cubicBezTo>
                  <a:cubicBezTo>
                    <a:pt x="778" y="3830"/>
                    <a:pt x="361" y="4187"/>
                    <a:pt x="28" y="4640"/>
                  </a:cubicBezTo>
                  <a:cubicBezTo>
                    <a:pt x="1" y="4676"/>
                    <a:pt x="50" y="4727"/>
                    <a:pt x="91" y="4727"/>
                  </a:cubicBezTo>
                  <a:cubicBezTo>
                    <a:pt x="103" y="4727"/>
                    <a:pt x="115" y="4722"/>
                    <a:pt x="123" y="4711"/>
                  </a:cubicBezTo>
                  <a:cubicBezTo>
                    <a:pt x="469" y="4283"/>
                    <a:pt x="885" y="3937"/>
                    <a:pt x="1254" y="3521"/>
                  </a:cubicBezTo>
                  <a:cubicBezTo>
                    <a:pt x="1624" y="3104"/>
                    <a:pt x="1969" y="2639"/>
                    <a:pt x="2386" y="2247"/>
                  </a:cubicBezTo>
                  <a:cubicBezTo>
                    <a:pt x="2778" y="1889"/>
                    <a:pt x="3207" y="1520"/>
                    <a:pt x="3624" y="1187"/>
                  </a:cubicBezTo>
                  <a:cubicBezTo>
                    <a:pt x="4088" y="818"/>
                    <a:pt x="4493" y="389"/>
                    <a:pt x="4981" y="32"/>
                  </a:cubicBezTo>
                  <a:cubicBezTo>
                    <a:pt x="4999" y="23"/>
                    <a:pt x="4990" y="0"/>
                    <a:pt x="4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6"/>
            <p:cNvSpPr/>
            <p:nvPr/>
          </p:nvSpPr>
          <p:spPr>
            <a:xfrm>
              <a:off x="5108117" y="2162994"/>
              <a:ext cx="122324" cy="1282189"/>
            </a:xfrm>
            <a:custGeom>
              <a:avLst/>
              <a:gdLst/>
              <a:ahLst/>
              <a:cxnLst/>
              <a:rect l="l" t="t" r="r" b="b"/>
              <a:pathLst>
                <a:path w="1523" h="15964" extrusionOk="0">
                  <a:moveTo>
                    <a:pt x="1487" y="0"/>
                  </a:moveTo>
                  <a:cubicBezTo>
                    <a:pt x="1481" y="0"/>
                    <a:pt x="1475" y="6"/>
                    <a:pt x="1475" y="18"/>
                  </a:cubicBezTo>
                  <a:cubicBezTo>
                    <a:pt x="1487" y="637"/>
                    <a:pt x="1260" y="1304"/>
                    <a:pt x="1201" y="1935"/>
                  </a:cubicBezTo>
                  <a:cubicBezTo>
                    <a:pt x="1141" y="2566"/>
                    <a:pt x="1058" y="3185"/>
                    <a:pt x="1010" y="3828"/>
                  </a:cubicBezTo>
                  <a:cubicBezTo>
                    <a:pt x="891" y="5209"/>
                    <a:pt x="713" y="6566"/>
                    <a:pt x="653" y="7959"/>
                  </a:cubicBezTo>
                  <a:cubicBezTo>
                    <a:pt x="617" y="8698"/>
                    <a:pt x="427" y="9424"/>
                    <a:pt x="367" y="10162"/>
                  </a:cubicBezTo>
                  <a:cubicBezTo>
                    <a:pt x="320" y="10757"/>
                    <a:pt x="320" y="11353"/>
                    <a:pt x="272" y="11936"/>
                  </a:cubicBezTo>
                  <a:cubicBezTo>
                    <a:pt x="213" y="12615"/>
                    <a:pt x="248" y="13222"/>
                    <a:pt x="260" y="13889"/>
                  </a:cubicBezTo>
                  <a:cubicBezTo>
                    <a:pt x="260" y="14222"/>
                    <a:pt x="189" y="14544"/>
                    <a:pt x="177" y="14877"/>
                  </a:cubicBezTo>
                  <a:cubicBezTo>
                    <a:pt x="165" y="15246"/>
                    <a:pt x="236" y="15591"/>
                    <a:pt x="10" y="15925"/>
                  </a:cubicBezTo>
                  <a:cubicBezTo>
                    <a:pt x="0" y="15944"/>
                    <a:pt x="22" y="15964"/>
                    <a:pt x="37" y="15964"/>
                  </a:cubicBezTo>
                  <a:cubicBezTo>
                    <a:pt x="41" y="15964"/>
                    <a:pt x="44" y="15963"/>
                    <a:pt x="46" y="15960"/>
                  </a:cubicBezTo>
                  <a:cubicBezTo>
                    <a:pt x="296" y="15675"/>
                    <a:pt x="272" y="15365"/>
                    <a:pt x="284" y="15008"/>
                  </a:cubicBezTo>
                  <a:cubicBezTo>
                    <a:pt x="296" y="14675"/>
                    <a:pt x="355" y="14353"/>
                    <a:pt x="367" y="14020"/>
                  </a:cubicBezTo>
                  <a:cubicBezTo>
                    <a:pt x="379" y="13674"/>
                    <a:pt x="284" y="13341"/>
                    <a:pt x="308" y="12996"/>
                  </a:cubicBezTo>
                  <a:cubicBezTo>
                    <a:pt x="379" y="11543"/>
                    <a:pt x="522" y="10091"/>
                    <a:pt x="701" y="8650"/>
                  </a:cubicBezTo>
                  <a:cubicBezTo>
                    <a:pt x="796" y="7924"/>
                    <a:pt x="796" y="7174"/>
                    <a:pt x="820" y="6435"/>
                  </a:cubicBezTo>
                  <a:cubicBezTo>
                    <a:pt x="844" y="5650"/>
                    <a:pt x="986" y="4876"/>
                    <a:pt x="1082" y="4102"/>
                  </a:cubicBezTo>
                  <a:cubicBezTo>
                    <a:pt x="1153" y="3447"/>
                    <a:pt x="1177" y="2804"/>
                    <a:pt x="1260" y="2161"/>
                  </a:cubicBezTo>
                  <a:cubicBezTo>
                    <a:pt x="1320" y="1709"/>
                    <a:pt x="1320" y="1268"/>
                    <a:pt x="1403" y="828"/>
                  </a:cubicBezTo>
                  <a:cubicBezTo>
                    <a:pt x="1463" y="542"/>
                    <a:pt x="1522" y="304"/>
                    <a:pt x="1498" y="18"/>
                  </a:cubicBezTo>
                  <a:cubicBezTo>
                    <a:pt x="1498" y="6"/>
                    <a:pt x="1492" y="0"/>
                    <a:pt x="1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6"/>
            <p:cNvSpPr/>
            <p:nvPr/>
          </p:nvSpPr>
          <p:spPr>
            <a:xfrm>
              <a:off x="5154379" y="2332622"/>
              <a:ext cx="329462" cy="585996"/>
            </a:xfrm>
            <a:custGeom>
              <a:avLst/>
              <a:gdLst/>
              <a:ahLst/>
              <a:cxnLst/>
              <a:rect l="l" t="t" r="r" b="b"/>
              <a:pathLst>
                <a:path w="4102" h="7296" extrusionOk="0">
                  <a:moveTo>
                    <a:pt x="4075" y="0"/>
                  </a:moveTo>
                  <a:cubicBezTo>
                    <a:pt x="4066" y="0"/>
                    <a:pt x="4058" y="4"/>
                    <a:pt x="4054" y="13"/>
                  </a:cubicBezTo>
                  <a:cubicBezTo>
                    <a:pt x="3959" y="668"/>
                    <a:pt x="3494" y="1359"/>
                    <a:pt x="3173" y="1918"/>
                  </a:cubicBezTo>
                  <a:cubicBezTo>
                    <a:pt x="2851" y="2466"/>
                    <a:pt x="2542" y="3026"/>
                    <a:pt x="2256" y="3585"/>
                  </a:cubicBezTo>
                  <a:cubicBezTo>
                    <a:pt x="1613" y="4847"/>
                    <a:pt x="780" y="6026"/>
                    <a:pt x="18" y="7229"/>
                  </a:cubicBezTo>
                  <a:cubicBezTo>
                    <a:pt x="1" y="7262"/>
                    <a:pt x="31" y="7296"/>
                    <a:pt x="64" y="7296"/>
                  </a:cubicBezTo>
                  <a:cubicBezTo>
                    <a:pt x="77" y="7296"/>
                    <a:pt x="90" y="7290"/>
                    <a:pt x="101" y="7276"/>
                  </a:cubicBezTo>
                  <a:cubicBezTo>
                    <a:pt x="982" y="6014"/>
                    <a:pt x="1756" y="4693"/>
                    <a:pt x="2518" y="3371"/>
                  </a:cubicBezTo>
                  <a:cubicBezTo>
                    <a:pt x="2851" y="2811"/>
                    <a:pt x="3125" y="2216"/>
                    <a:pt x="3435" y="1645"/>
                  </a:cubicBezTo>
                  <a:cubicBezTo>
                    <a:pt x="3708" y="1133"/>
                    <a:pt x="4030" y="609"/>
                    <a:pt x="4101" y="25"/>
                  </a:cubicBezTo>
                  <a:cubicBezTo>
                    <a:pt x="4101" y="11"/>
                    <a:pt x="4088" y="0"/>
                    <a:pt x="4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6"/>
            <p:cNvSpPr/>
            <p:nvPr/>
          </p:nvSpPr>
          <p:spPr>
            <a:xfrm>
              <a:off x="5091009" y="3208394"/>
              <a:ext cx="1253274" cy="287296"/>
            </a:xfrm>
            <a:custGeom>
              <a:avLst/>
              <a:gdLst/>
              <a:ahLst/>
              <a:cxnLst/>
              <a:rect l="l" t="t" r="r" b="b"/>
              <a:pathLst>
                <a:path w="15604" h="3577" extrusionOk="0">
                  <a:moveTo>
                    <a:pt x="15578" y="0"/>
                  </a:moveTo>
                  <a:cubicBezTo>
                    <a:pt x="15575" y="0"/>
                    <a:pt x="15573" y="1"/>
                    <a:pt x="15570" y="4"/>
                  </a:cubicBezTo>
                  <a:cubicBezTo>
                    <a:pt x="15308" y="254"/>
                    <a:pt x="14654" y="254"/>
                    <a:pt x="14320" y="313"/>
                  </a:cubicBezTo>
                  <a:cubicBezTo>
                    <a:pt x="13987" y="361"/>
                    <a:pt x="13653" y="396"/>
                    <a:pt x="13320" y="492"/>
                  </a:cubicBezTo>
                  <a:cubicBezTo>
                    <a:pt x="12570" y="682"/>
                    <a:pt x="11844" y="992"/>
                    <a:pt x="11082" y="1147"/>
                  </a:cubicBezTo>
                  <a:cubicBezTo>
                    <a:pt x="10736" y="1230"/>
                    <a:pt x="10379" y="1325"/>
                    <a:pt x="10022" y="1385"/>
                  </a:cubicBezTo>
                  <a:cubicBezTo>
                    <a:pt x="9859" y="1414"/>
                    <a:pt x="9698" y="1419"/>
                    <a:pt x="9537" y="1419"/>
                  </a:cubicBezTo>
                  <a:cubicBezTo>
                    <a:pt x="9455" y="1419"/>
                    <a:pt x="9372" y="1418"/>
                    <a:pt x="9290" y="1418"/>
                  </a:cubicBezTo>
                  <a:cubicBezTo>
                    <a:pt x="9146" y="1418"/>
                    <a:pt x="9001" y="1422"/>
                    <a:pt x="8855" y="1444"/>
                  </a:cubicBezTo>
                  <a:cubicBezTo>
                    <a:pt x="8188" y="1539"/>
                    <a:pt x="7557" y="1849"/>
                    <a:pt x="6891" y="1980"/>
                  </a:cubicBezTo>
                  <a:cubicBezTo>
                    <a:pt x="6081" y="2123"/>
                    <a:pt x="5259" y="2170"/>
                    <a:pt x="4450" y="2278"/>
                  </a:cubicBezTo>
                  <a:cubicBezTo>
                    <a:pt x="3676" y="2385"/>
                    <a:pt x="2938" y="2587"/>
                    <a:pt x="2188" y="2802"/>
                  </a:cubicBezTo>
                  <a:cubicBezTo>
                    <a:pt x="1819" y="2909"/>
                    <a:pt x="1438" y="2980"/>
                    <a:pt x="1068" y="3099"/>
                  </a:cubicBezTo>
                  <a:cubicBezTo>
                    <a:pt x="723" y="3206"/>
                    <a:pt x="414" y="3421"/>
                    <a:pt x="45" y="3480"/>
                  </a:cubicBezTo>
                  <a:cubicBezTo>
                    <a:pt x="0" y="3502"/>
                    <a:pt x="18" y="3577"/>
                    <a:pt x="69" y="3577"/>
                  </a:cubicBezTo>
                  <a:cubicBezTo>
                    <a:pt x="73" y="3577"/>
                    <a:pt x="76" y="3576"/>
                    <a:pt x="80" y="3575"/>
                  </a:cubicBezTo>
                  <a:cubicBezTo>
                    <a:pt x="449" y="3516"/>
                    <a:pt x="747" y="3325"/>
                    <a:pt x="1104" y="3218"/>
                  </a:cubicBezTo>
                  <a:cubicBezTo>
                    <a:pt x="1473" y="3111"/>
                    <a:pt x="1854" y="3040"/>
                    <a:pt x="2223" y="2932"/>
                  </a:cubicBezTo>
                  <a:cubicBezTo>
                    <a:pt x="3104" y="2682"/>
                    <a:pt x="3962" y="2468"/>
                    <a:pt x="4878" y="2361"/>
                  </a:cubicBezTo>
                  <a:cubicBezTo>
                    <a:pt x="5652" y="2278"/>
                    <a:pt x="6426" y="2218"/>
                    <a:pt x="7188" y="2051"/>
                  </a:cubicBezTo>
                  <a:cubicBezTo>
                    <a:pt x="7569" y="1980"/>
                    <a:pt x="7926" y="1861"/>
                    <a:pt x="8284" y="1742"/>
                  </a:cubicBezTo>
                  <a:cubicBezTo>
                    <a:pt x="8784" y="1575"/>
                    <a:pt x="9189" y="1587"/>
                    <a:pt x="9689" y="1563"/>
                  </a:cubicBezTo>
                  <a:cubicBezTo>
                    <a:pt x="11046" y="1480"/>
                    <a:pt x="12296" y="801"/>
                    <a:pt x="13594" y="504"/>
                  </a:cubicBezTo>
                  <a:cubicBezTo>
                    <a:pt x="14130" y="373"/>
                    <a:pt x="15165" y="432"/>
                    <a:pt x="15594" y="27"/>
                  </a:cubicBezTo>
                  <a:cubicBezTo>
                    <a:pt x="15604" y="18"/>
                    <a:pt x="15590" y="0"/>
                    <a:pt x="1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6"/>
            <p:cNvSpPr/>
            <p:nvPr/>
          </p:nvSpPr>
          <p:spPr>
            <a:xfrm>
              <a:off x="5853855" y="3336740"/>
              <a:ext cx="379661" cy="44094"/>
            </a:xfrm>
            <a:custGeom>
              <a:avLst/>
              <a:gdLst/>
              <a:ahLst/>
              <a:cxnLst/>
              <a:rect l="l" t="t" r="r" b="b"/>
              <a:pathLst>
                <a:path w="4727" h="549" extrusionOk="0">
                  <a:moveTo>
                    <a:pt x="319" y="1"/>
                  </a:moveTo>
                  <a:cubicBezTo>
                    <a:pt x="221" y="1"/>
                    <a:pt x="123" y="4"/>
                    <a:pt x="24" y="13"/>
                  </a:cubicBezTo>
                  <a:cubicBezTo>
                    <a:pt x="0" y="13"/>
                    <a:pt x="0" y="49"/>
                    <a:pt x="24" y="49"/>
                  </a:cubicBezTo>
                  <a:cubicBezTo>
                    <a:pt x="120" y="40"/>
                    <a:pt x="217" y="37"/>
                    <a:pt x="314" y="37"/>
                  </a:cubicBezTo>
                  <a:cubicBezTo>
                    <a:pt x="1053" y="37"/>
                    <a:pt x="1798" y="258"/>
                    <a:pt x="2524" y="406"/>
                  </a:cubicBezTo>
                  <a:cubicBezTo>
                    <a:pt x="3286" y="549"/>
                    <a:pt x="3941" y="513"/>
                    <a:pt x="4703" y="537"/>
                  </a:cubicBezTo>
                  <a:cubicBezTo>
                    <a:pt x="4727" y="537"/>
                    <a:pt x="4727" y="513"/>
                    <a:pt x="4703" y="513"/>
                  </a:cubicBezTo>
                  <a:cubicBezTo>
                    <a:pt x="3798" y="453"/>
                    <a:pt x="2953" y="442"/>
                    <a:pt x="2060" y="263"/>
                  </a:cubicBezTo>
                  <a:cubicBezTo>
                    <a:pt x="1478" y="140"/>
                    <a:pt x="905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6"/>
            <p:cNvSpPr/>
            <p:nvPr/>
          </p:nvSpPr>
          <p:spPr>
            <a:xfrm>
              <a:off x="5534597" y="3075550"/>
              <a:ext cx="706312" cy="325607"/>
            </a:xfrm>
            <a:custGeom>
              <a:avLst/>
              <a:gdLst/>
              <a:ahLst/>
              <a:cxnLst/>
              <a:rect l="l" t="t" r="r" b="b"/>
              <a:pathLst>
                <a:path w="8794" h="4054" extrusionOk="0">
                  <a:moveTo>
                    <a:pt x="8760" y="1"/>
                  </a:moveTo>
                  <a:cubicBezTo>
                    <a:pt x="8757" y="1"/>
                    <a:pt x="8753" y="1"/>
                    <a:pt x="8750" y="3"/>
                  </a:cubicBezTo>
                  <a:cubicBezTo>
                    <a:pt x="7999" y="193"/>
                    <a:pt x="7273" y="336"/>
                    <a:pt x="6559" y="693"/>
                  </a:cubicBezTo>
                  <a:cubicBezTo>
                    <a:pt x="5892" y="1027"/>
                    <a:pt x="5201" y="1277"/>
                    <a:pt x="4547" y="1598"/>
                  </a:cubicBezTo>
                  <a:cubicBezTo>
                    <a:pt x="3011" y="2372"/>
                    <a:pt x="1511" y="3182"/>
                    <a:pt x="10" y="4015"/>
                  </a:cubicBezTo>
                  <a:cubicBezTo>
                    <a:pt x="0" y="4025"/>
                    <a:pt x="7" y="4053"/>
                    <a:pt x="25" y="4053"/>
                  </a:cubicBezTo>
                  <a:cubicBezTo>
                    <a:pt x="28" y="4053"/>
                    <a:pt x="31" y="4052"/>
                    <a:pt x="34" y="4051"/>
                  </a:cubicBezTo>
                  <a:cubicBezTo>
                    <a:pt x="1475" y="3277"/>
                    <a:pt x="2927" y="2539"/>
                    <a:pt x="4380" y="1812"/>
                  </a:cubicBezTo>
                  <a:cubicBezTo>
                    <a:pt x="5035" y="1479"/>
                    <a:pt x="5725" y="1277"/>
                    <a:pt x="6356" y="931"/>
                  </a:cubicBezTo>
                  <a:cubicBezTo>
                    <a:pt x="7130" y="515"/>
                    <a:pt x="7952" y="324"/>
                    <a:pt x="8761" y="50"/>
                  </a:cubicBezTo>
                  <a:cubicBezTo>
                    <a:pt x="8793" y="40"/>
                    <a:pt x="8787" y="1"/>
                    <a:pt x="8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6"/>
            <p:cNvSpPr/>
            <p:nvPr/>
          </p:nvSpPr>
          <p:spPr>
            <a:xfrm>
              <a:off x="6407476" y="2620236"/>
              <a:ext cx="293721" cy="239346"/>
            </a:xfrm>
            <a:custGeom>
              <a:avLst/>
              <a:gdLst/>
              <a:ahLst/>
              <a:cxnLst/>
              <a:rect l="l" t="t" r="r" b="b"/>
              <a:pathLst>
                <a:path w="3657" h="2980" extrusionOk="0">
                  <a:moveTo>
                    <a:pt x="1938" y="0"/>
                  </a:moveTo>
                  <a:cubicBezTo>
                    <a:pt x="1780" y="0"/>
                    <a:pt x="1617" y="21"/>
                    <a:pt x="1453" y="64"/>
                  </a:cubicBezTo>
                  <a:cubicBezTo>
                    <a:pt x="560" y="290"/>
                    <a:pt x="1" y="1123"/>
                    <a:pt x="203" y="1909"/>
                  </a:cubicBezTo>
                  <a:cubicBezTo>
                    <a:pt x="370" y="2558"/>
                    <a:pt x="1008" y="2980"/>
                    <a:pt x="1728" y="2980"/>
                  </a:cubicBezTo>
                  <a:cubicBezTo>
                    <a:pt x="1880" y="2980"/>
                    <a:pt x="2036" y="2961"/>
                    <a:pt x="2192" y="2921"/>
                  </a:cubicBezTo>
                  <a:cubicBezTo>
                    <a:pt x="3096" y="2695"/>
                    <a:pt x="3656" y="1862"/>
                    <a:pt x="3454" y="1076"/>
                  </a:cubicBezTo>
                  <a:cubicBezTo>
                    <a:pt x="3288" y="422"/>
                    <a:pt x="2658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6"/>
            <p:cNvSpPr/>
            <p:nvPr/>
          </p:nvSpPr>
          <p:spPr>
            <a:xfrm>
              <a:off x="6655172" y="2670273"/>
              <a:ext cx="103369" cy="74695"/>
            </a:xfrm>
            <a:custGeom>
              <a:avLst/>
              <a:gdLst/>
              <a:ahLst/>
              <a:cxnLst/>
              <a:rect l="l" t="t" r="r" b="b"/>
              <a:pathLst>
                <a:path w="1287" h="930" extrusionOk="0">
                  <a:moveTo>
                    <a:pt x="1" y="0"/>
                  </a:moveTo>
                  <a:lnTo>
                    <a:pt x="251" y="429"/>
                  </a:lnTo>
                  <a:lnTo>
                    <a:pt x="251" y="929"/>
                  </a:lnTo>
                  <a:lnTo>
                    <a:pt x="465" y="619"/>
                  </a:lnTo>
                  <a:cubicBezTo>
                    <a:pt x="465" y="619"/>
                    <a:pt x="1286" y="298"/>
                    <a:pt x="370" y="2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6"/>
            <p:cNvSpPr/>
            <p:nvPr/>
          </p:nvSpPr>
          <p:spPr>
            <a:xfrm>
              <a:off x="6496627" y="2643126"/>
              <a:ext cx="136620" cy="29155"/>
            </a:xfrm>
            <a:custGeom>
              <a:avLst/>
              <a:gdLst/>
              <a:ahLst/>
              <a:cxnLst/>
              <a:rect l="l" t="t" r="r" b="b"/>
              <a:pathLst>
                <a:path w="1701" h="363" extrusionOk="0">
                  <a:moveTo>
                    <a:pt x="768" y="0"/>
                  </a:moveTo>
                  <a:cubicBezTo>
                    <a:pt x="501" y="0"/>
                    <a:pt x="233" y="67"/>
                    <a:pt x="22" y="195"/>
                  </a:cubicBezTo>
                  <a:cubicBezTo>
                    <a:pt x="1" y="206"/>
                    <a:pt x="8" y="245"/>
                    <a:pt x="35" y="245"/>
                  </a:cubicBezTo>
                  <a:cubicBezTo>
                    <a:pt x="38" y="245"/>
                    <a:pt x="42" y="244"/>
                    <a:pt x="46" y="243"/>
                  </a:cubicBezTo>
                  <a:cubicBezTo>
                    <a:pt x="300" y="145"/>
                    <a:pt x="585" y="75"/>
                    <a:pt x="865" y="75"/>
                  </a:cubicBezTo>
                  <a:cubicBezTo>
                    <a:pt x="1163" y="75"/>
                    <a:pt x="1455" y="154"/>
                    <a:pt x="1701" y="362"/>
                  </a:cubicBezTo>
                  <a:cubicBezTo>
                    <a:pt x="1701" y="362"/>
                    <a:pt x="1701" y="362"/>
                    <a:pt x="1701" y="350"/>
                  </a:cubicBezTo>
                  <a:cubicBezTo>
                    <a:pt x="1471" y="114"/>
                    <a:pt x="1119" y="0"/>
                    <a:pt x="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6"/>
            <p:cNvSpPr/>
            <p:nvPr/>
          </p:nvSpPr>
          <p:spPr>
            <a:xfrm>
              <a:off x="6647542" y="2698946"/>
              <a:ext cx="5783" cy="4899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36" y="1"/>
                  </a:moveTo>
                  <a:cubicBezTo>
                    <a:pt x="0" y="1"/>
                    <a:pt x="0" y="60"/>
                    <a:pt x="36" y="60"/>
                  </a:cubicBezTo>
                  <a:cubicBezTo>
                    <a:pt x="72" y="60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6"/>
            <p:cNvSpPr/>
            <p:nvPr/>
          </p:nvSpPr>
          <p:spPr>
            <a:xfrm>
              <a:off x="6617102" y="2742156"/>
              <a:ext cx="48672" cy="69957"/>
            </a:xfrm>
            <a:custGeom>
              <a:avLst/>
              <a:gdLst/>
              <a:ahLst/>
              <a:cxnLst/>
              <a:rect l="l" t="t" r="r" b="b"/>
              <a:pathLst>
                <a:path w="606" h="871" extrusionOk="0">
                  <a:moveTo>
                    <a:pt x="507" y="0"/>
                  </a:moveTo>
                  <a:cubicBezTo>
                    <a:pt x="493" y="0"/>
                    <a:pt x="478" y="17"/>
                    <a:pt x="486" y="34"/>
                  </a:cubicBezTo>
                  <a:cubicBezTo>
                    <a:pt x="570" y="165"/>
                    <a:pt x="391" y="391"/>
                    <a:pt x="332" y="486"/>
                  </a:cubicBezTo>
                  <a:cubicBezTo>
                    <a:pt x="248" y="641"/>
                    <a:pt x="117" y="713"/>
                    <a:pt x="10" y="844"/>
                  </a:cubicBezTo>
                  <a:cubicBezTo>
                    <a:pt x="1" y="853"/>
                    <a:pt x="14" y="871"/>
                    <a:pt x="26" y="871"/>
                  </a:cubicBezTo>
                  <a:cubicBezTo>
                    <a:pt x="29" y="871"/>
                    <a:pt x="32" y="870"/>
                    <a:pt x="34" y="867"/>
                  </a:cubicBezTo>
                  <a:cubicBezTo>
                    <a:pt x="213" y="713"/>
                    <a:pt x="332" y="606"/>
                    <a:pt x="451" y="403"/>
                  </a:cubicBezTo>
                  <a:cubicBezTo>
                    <a:pt x="510" y="308"/>
                    <a:pt x="606" y="129"/>
                    <a:pt x="522" y="10"/>
                  </a:cubicBezTo>
                  <a:cubicBezTo>
                    <a:pt x="519" y="3"/>
                    <a:pt x="513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6"/>
            <p:cNvSpPr/>
            <p:nvPr/>
          </p:nvSpPr>
          <p:spPr>
            <a:xfrm>
              <a:off x="5103137" y="1969270"/>
              <a:ext cx="284083" cy="298781"/>
            </a:xfrm>
            <a:custGeom>
              <a:avLst/>
              <a:gdLst/>
              <a:ahLst/>
              <a:cxnLst/>
              <a:rect l="l" t="t" r="r" b="b"/>
              <a:pathLst>
                <a:path w="3537" h="3720" extrusionOk="0">
                  <a:moveTo>
                    <a:pt x="1839" y="0"/>
                  </a:moveTo>
                  <a:cubicBezTo>
                    <a:pt x="1012" y="0"/>
                    <a:pt x="276" y="683"/>
                    <a:pt x="144" y="1632"/>
                  </a:cubicBezTo>
                  <a:cubicBezTo>
                    <a:pt x="1" y="2656"/>
                    <a:pt x="608" y="3585"/>
                    <a:pt x="1513" y="3704"/>
                  </a:cubicBezTo>
                  <a:cubicBezTo>
                    <a:pt x="1583" y="3714"/>
                    <a:pt x="1653" y="3719"/>
                    <a:pt x="1722" y="3719"/>
                  </a:cubicBezTo>
                  <a:cubicBezTo>
                    <a:pt x="2534" y="3719"/>
                    <a:pt x="3262" y="3028"/>
                    <a:pt x="3394" y="2085"/>
                  </a:cubicBezTo>
                  <a:cubicBezTo>
                    <a:pt x="3537" y="1073"/>
                    <a:pt x="2930" y="144"/>
                    <a:pt x="2037" y="13"/>
                  </a:cubicBezTo>
                  <a:cubicBezTo>
                    <a:pt x="1971" y="4"/>
                    <a:pt x="1905" y="0"/>
                    <a:pt x="1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6"/>
            <p:cNvSpPr/>
            <p:nvPr/>
          </p:nvSpPr>
          <p:spPr>
            <a:xfrm>
              <a:off x="5216945" y="1931602"/>
              <a:ext cx="84253" cy="64575"/>
            </a:xfrm>
            <a:custGeom>
              <a:avLst/>
              <a:gdLst/>
              <a:ahLst/>
              <a:cxnLst/>
              <a:rect l="l" t="t" r="r" b="b"/>
              <a:pathLst>
                <a:path w="1049" h="804" extrusionOk="0">
                  <a:moveTo>
                    <a:pt x="712" y="1"/>
                  </a:moveTo>
                  <a:cubicBezTo>
                    <a:pt x="652" y="1"/>
                    <a:pt x="562" y="102"/>
                    <a:pt x="429" y="399"/>
                  </a:cubicBezTo>
                  <a:lnTo>
                    <a:pt x="1" y="661"/>
                  </a:lnTo>
                  <a:lnTo>
                    <a:pt x="548" y="601"/>
                  </a:lnTo>
                  <a:lnTo>
                    <a:pt x="1048" y="803"/>
                  </a:lnTo>
                  <a:lnTo>
                    <a:pt x="834" y="458"/>
                  </a:lnTo>
                  <a:cubicBezTo>
                    <a:pt x="834" y="458"/>
                    <a:pt x="839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6"/>
            <p:cNvSpPr/>
            <p:nvPr/>
          </p:nvSpPr>
          <p:spPr>
            <a:xfrm>
              <a:off x="5129963" y="2008545"/>
              <a:ext cx="79434" cy="134773"/>
            </a:xfrm>
            <a:custGeom>
              <a:avLst/>
              <a:gdLst/>
              <a:ahLst/>
              <a:cxnLst/>
              <a:rect l="l" t="t" r="r" b="b"/>
              <a:pathLst>
                <a:path w="989" h="1678" extrusionOk="0">
                  <a:moveTo>
                    <a:pt x="988" y="0"/>
                  </a:moveTo>
                  <a:lnTo>
                    <a:pt x="988" y="0"/>
                  </a:lnTo>
                  <a:cubicBezTo>
                    <a:pt x="381" y="238"/>
                    <a:pt x="0" y="1036"/>
                    <a:pt x="95" y="1655"/>
                  </a:cubicBezTo>
                  <a:cubicBezTo>
                    <a:pt x="101" y="1671"/>
                    <a:pt x="113" y="1678"/>
                    <a:pt x="126" y="1678"/>
                  </a:cubicBezTo>
                  <a:cubicBezTo>
                    <a:pt x="141" y="1678"/>
                    <a:pt x="155" y="1668"/>
                    <a:pt x="155" y="1655"/>
                  </a:cubicBezTo>
                  <a:cubicBezTo>
                    <a:pt x="179" y="1024"/>
                    <a:pt x="381" y="322"/>
                    <a:pt x="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6"/>
            <p:cNvSpPr/>
            <p:nvPr/>
          </p:nvSpPr>
          <p:spPr>
            <a:xfrm>
              <a:off x="5243691" y="2001798"/>
              <a:ext cx="6827" cy="4899"/>
            </a:xfrm>
            <a:custGeom>
              <a:avLst/>
              <a:gdLst/>
              <a:ahLst/>
              <a:cxnLst/>
              <a:rect l="l" t="t" r="r" b="b"/>
              <a:pathLst>
                <a:path w="85" h="61" extrusionOk="0">
                  <a:moveTo>
                    <a:pt x="37" y="1"/>
                  </a:moveTo>
                  <a:cubicBezTo>
                    <a:pt x="1" y="1"/>
                    <a:pt x="1" y="60"/>
                    <a:pt x="37" y="60"/>
                  </a:cubicBezTo>
                  <a:cubicBezTo>
                    <a:pt x="84" y="60"/>
                    <a:pt x="84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6"/>
            <p:cNvSpPr/>
            <p:nvPr/>
          </p:nvSpPr>
          <p:spPr>
            <a:xfrm>
              <a:off x="5290917" y="2011918"/>
              <a:ext cx="56142" cy="71643"/>
            </a:xfrm>
            <a:custGeom>
              <a:avLst/>
              <a:gdLst/>
              <a:ahLst/>
              <a:cxnLst/>
              <a:rect l="l" t="t" r="r" b="b"/>
              <a:pathLst>
                <a:path w="699" h="892" extrusionOk="0">
                  <a:moveTo>
                    <a:pt x="69" y="1"/>
                  </a:moveTo>
                  <a:cubicBezTo>
                    <a:pt x="57" y="1"/>
                    <a:pt x="44" y="3"/>
                    <a:pt x="32" y="6"/>
                  </a:cubicBezTo>
                  <a:cubicBezTo>
                    <a:pt x="0" y="6"/>
                    <a:pt x="6" y="44"/>
                    <a:pt x="33" y="44"/>
                  </a:cubicBezTo>
                  <a:cubicBezTo>
                    <a:pt x="36" y="44"/>
                    <a:pt x="40" y="43"/>
                    <a:pt x="44" y="42"/>
                  </a:cubicBezTo>
                  <a:cubicBezTo>
                    <a:pt x="50" y="41"/>
                    <a:pt x="56" y="40"/>
                    <a:pt x="62" y="40"/>
                  </a:cubicBezTo>
                  <a:cubicBezTo>
                    <a:pt x="212" y="40"/>
                    <a:pt x="368" y="307"/>
                    <a:pt x="437" y="399"/>
                  </a:cubicBezTo>
                  <a:cubicBezTo>
                    <a:pt x="544" y="554"/>
                    <a:pt x="580" y="720"/>
                    <a:pt x="663" y="887"/>
                  </a:cubicBezTo>
                  <a:cubicBezTo>
                    <a:pt x="667" y="890"/>
                    <a:pt x="671" y="892"/>
                    <a:pt x="676" y="892"/>
                  </a:cubicBezTo>
                  <a:cubicBezTo>
                    <a:pt x="687" y="892"/>
                    <a:pt x="699" y="883"/>
                    <a:pt x="699" y="875"/>
                  </a:cubicBezTo>
                  <a:cubicBezTo>
                    <a:pt x="615" y="625"/>
                    <a:pt x="556" y="434"/>
                    <a:pt x="389" y="232"/>
                  </a:cubicBezTo>
                  <a:cubicBezTo>
                    <a:pt x="314" y="146"/>
                    <a:pt x="189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6"/>
            <p:cNvSpPr/>
            <p:nvPr/>
          </p:nvSpPr>
          <p:spPr>
            <a:xfrm>
              <a:off x="6281299" y="3086875"/>
              <a:ext cx="293641" cy="239346"/>
            </a:xfrm>
            <a:custGeom>
              <a:avLst/>
              <a:gdLst/>
              <a:ahLst/>
              <a:cxnLst/>
              <a:rect l="l" t="t" r="r" b="b"/>
              <a:pathLst>
                <a:path w="3656" h="2980" extrusionOk="0">
                  <a:moveTo>
                    <a:pt x="1945" y="0"/>
                  </a:moveTo>
                  <a:cubicBezTo>
                    <a:pt x="1788" y="0"/>
                    <a:pt x="1626" y="21"/>
                    <a:pt x="1465" y="64"/>
                  </a:cubicBezTo>
                  <a:cubicBezTo>
                    <a:pt x="560" y="290"/>
                    <a:pt x="0" y="1112"/>
                    <a:pt x="203" y="1909"/>
                  </a:cubicBezTo>
                  <a:cubicBezTo>
                    <a:pt x="370" y="2558"/>
                    <a:pt x="1008" y="2980"/>
                    <a:pt x="1727" y="2980"/>
                  </a:cubicBezTo>
                  <a:cubicBezTo>
                    <a:pt x="1879" y="2980"/>
                    <a:pt x="2035" y="2961"/>
                    <a:pt x="2191" y="2921"/>
                  </a:cubicBezTo>
                  <a:cubicBezTo>
                    <a:pt x="3096" y="2683"/>
                    <a:pt x="3655" y="1862"/>
                    <a:pt x="3453" y="1064"/>
                  </a:cubicBezTo>
                  <a:cubicBezTo>
                    <a:pt x="3287" y="420"/>
                    <a:pt x="2658" y="0"/>
                    <a:pt x="1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6"/>
            <p:cNvSpPr/>
            <p:nvPr/>
          </p:nvSpPr>
          <p:spPr>
            <a:xfrm>
              <a:off x="6529878" y="3136912"/>
              <a:ext cx="102405" cy="74695"/>
            </a:xfrm>
            <a:custGeom>
              <a:avLst/>
              <a:gdLst/>
              <a:ahLst/>
              <a:cxnLst/>
              <a:rect l="l" t="t" r="r" b="b"/>
              <a:pathLst>
                <a:path w="1275" h="930" extrusionOk="0">
                  <a:moveTo>
                    <a:pt x="1" y="1"/>
                  </a:moveTo>
                  <a:lnTo>
                    <a:pt x="239" y="429"/>
                  </a:lnTo>
                  <a:lnTo>
                    <a:pt x="239" y="929"/>
                  </a:lnTo>
                  <a:lnTo>
                    <a:pt x="453" y="620"/>
                  </a:lnTo>
                  <a:cubicBezTo>
                    <a:pt x="453" y="620"/>
                    <a:pt x="1275" y="298"/>
                    <a:pt x="358" y="26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6"/>
            <p:cNvSpPr/>
            <p:nvPr/>
          </p:nvSpPr>
          <p:spPr>
            <a:xfrm>
              <a:off x="6370450" y="3109605"/>
              <a:ext cx="136620" cy="28352"/>
            </a:xfrm>
            <a:custGeom>
              <a:avLst/>
              <a:gdLst/>
              <a:ahLst/>
              <a:cxnLst/>
              <a:rect l="l" t="t" r="r" b="b"/>
              <a:pathLst>
                <a:path w="1701" h="353" extrusionOk="0">
                  <a:moveTo>
                    <a:pt x="758" y="0"/>
                  </a:moveTo>
                  <a:cubicBezTo>
                    <a:pt x="493" y="0"/>
                    <a:pt x="230" y="64"/>
                    <a:pt x="21" y="186"/>
                  </a:cubicBezTo>
                  <a:cubicBezTo>
                    <a:pt x="0" y="207"/>
                    <a:pt x="7" y="247"/>
                    <a:pt x="34" y="247"/>
                  </a:cubicBezTo>
                  <a:cubicBezTo>
                    <a:pt x="38" y="247"/>
                    <a:pt x="41" y="247"/>
                    <a:pt x="45" y="245"/>
                  </a:cubicBezTo>
                  <a:cubicBezTo>
                    <a:pt x="302" y="146"/>
                    <a:pt x="590" y="76"/>
                    <a:pt x="873" y="76"/>
                  </a:cubicBezTo>
                  <a:cubicBezTo>
                    <a:pt x="1168" y="76"/>
                    <a:pt x="1457" y="152"/>
                    <a:pt x="1700" y="353"/>
                  </a:cubicBezTo>
                  <a:cubicBezTo>
                    <a:pt x="1468" y="114"/>
                    <a:pt x="1112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6"/>
            <p:cNvSpPr/>
            <p:nvPr/>
          </p:nvSpPr>
          <p:spPr>
            <a:xfrm>
              <a:off x="6521285" y="3165585"/>
              <a:ext cx="5863" cy="4899"/>
            </a:xfrm>
            <a:custGeom>
              <a:avLst/>
              <a:gdLst/>
              <a:ahLst/>
              <a:cxnLst/>
              <a:rect l="l" t="t" r="r" b="b"/>
              <a:pathLst>
                <a:path w="73" h="61" extrusionOk="0">
                  <a:moveTo>
                    <a:pt x="36" y="1"/>
                  </a:moveTo>
                  <a:cubicBezTo>
                    <a:pt x="1" y="1"/>
                    <a:pt x="1" y="60"/>
                    <a:pt x="36" y="60"/>
                  </a:cubicBezTo>
                  <a:cubicBezTo>
                    <a:pt x="72" y="60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6"/>
            <p:cNvSpPr/>
            <p:nvPr/>
          </p:nvSpPr>
          <p:spPr>
            <a:xfrm>
              <a:off x="6491808" y="3208796"/>
              <a:ext cx="47709" cy="69957"/>
            </a:xfrm>
            <a:custGeom>
              <a:avLst/>
              <a:gdLst/>
              <a:ahLst/>
              <a:cxnLst/>
              <a:rect l="l" t="t" r="r" b="b"/>
              <a:pathLst>
                <a:path w="594" h="871" extrusionOk="0">
                  <a:moveTo>
                    <a:pt x="500" y="1"/>
                  </a:moveTo>
                  <a:cubicBezTo>
                    <a:pt x="483" y="1"/>
                    <a:pt x="470" y="17"/>
                    <a:pt x="487" y="34"/>
                  </a:cubicBezTo>
                  <a:cubicBezTo>
                    <a:pt x="558" y="165"/>
                    <a:pt x="391" y="380"/>
                    <a:pt x="320" y="487"/>
                  </a:cubicBezTo>
                  <a:cubicBezTo>
                    <a:pt x="237" y="630"/>
                    <a:pt x="118" y="713"/>
                    <a:pt x="10" y="844"/>
                  </a:cubicBezTo>
                  <a:cubicBezTo>
                    <a:pt x="1" y="854"/>
                    <a:pt x="7" y="871"/>
                    <a:pt x="16" y="871"/>
                  </a:cubicBezTo>
                  <a:cubicBezTo>
                    <a:pt x="18" y="871"/>
                    <a:pt x="20" y="870"/>
                    <a:pt x="22" y="868"/>
                  </a:cubicBezTo>
                  <a:cubicBezTo>
                    <a:pt x="201" y="713"/>
                    <a:pt x="320" y="606"/>
                    <a:pt x="439" y="403"/>
                  </a:cubicBezTo>
                  <a:cubicBezTo>
                    <a:pt x="499" y="308"/>
                    <a:pt x="594" y="130"/>
                    <a:pt x="522" y="10"/>
                  </a:cubicBezTo>
                  <a:cubicBezTo>
                    <a:pt x="515" y="3"/>
                    <a:pt x="507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6"/>
            <p:cNvSpPr/>
            <p:nvPr/>
          </p:nvSpPr>
          <p:spPr>
            <a:xfrm>
              <a:off x="6077616" y="3313689"/>
              <a:ext cx="210432" cy="176297"/>
            </a:xfrm>
            <a:custGeom>
              <a:avLst/>
              <a:gdLst/>
              <a:ahLst/>
              <a:cxnLst/>
              <a:rect l="l" t="t" r="r" b="b"/>
              <a:pathLst>
                <a:path w="2620" h="2195" extrusionOk="0">
                  <a:moveTo>
                    <a:pt x="1255" y="0"/>
                  </a:moveTo>
                  <a:cubicBezTo>
                    <a:pt x="658" y="0"/>
                    <a:pt x="147" y="383"/>
                    <a:pt x="72" y="931"/>
                  </a:cubicBezTo>
                  <a:cubicBezTo>
                    <a:pt x="0" y="1526"/>
                    <a:pt x="476" y="2086"/>
                    <a:pt x="1167" y="2181"/>
                  </a:cubicBezTo>
                  <a:cubicBezTo>
                    <a:pt x="1232" y="2190"/>
                    <a:pt x="1297" y="2195"/>
                    <a:pt x="1360" y="2195"/>
                  </a:cubicBezTo>
                  <a:cubicBezTo>
                    <a:pt x="1959" y="2195"/>
                    <a:pt x="2472" y="1802"/>
                    <a:pt x="2536" y="1264"/>
                  </a:cubicBezTo>
                  <a:cubicBezTo>
                    <a:pt x="2620" y="657"/>
                    <a:pt x="2131" y="97"/>
                    <a:pt x="1453" y="14"/>
                  </a:cubicBezTo>
                  <a:cubicBezTo>
                    <a:pt x="1386" y="5"/>
                    <a:pt x="1320" y="0"/>
                    <a:pt x="1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6"/>
            <p:cNvSpPr/>
            <p:nvPr/>
          </p:nvSpPr>
          <p:spPr>
            <a:xfrm>
              <a:off x="6264031" y="3382681"/>
              <a:ext cx="68029" cy="56463"/>
            </a:xfrm>
            <a:custGeom>
              <a:avLst/>
              <a:gdLst/>
              <a:ahLst/>
              <a:cxnLst/>
              <a:rect l="l" t="t" r="r" b="b"/>
              <a:pathLst>
                <a:path w="847" h="703" extrusionOk="0">
                  <a:moveTo>
                    <a:pt x="96" y="0"/>
                  </a:moveTo>
                  <a:lnTo>
                    <a:pt x="144" y="358"/>
                  </a:lnTo>
                  <a:lnTo>
                    <a:pt x="1" y="703"/>
                  </a:lnTo>
                  <a:lnTo>
                    <a:pt x="239" y="548"/>
                  </a:lnTo>
                  <a:cubicBezTo>
                    <a:pt x="239" y="548"/>
                    <a:pt x="243" y="548"/>
                    <a:pt x="250" y="548"/>
                  </a:cubicBezTo>
                  <a:cubicBezTo>
                    <a:pt x="332" y="548"/>
                    <a:pt x="846" y="538"/>
                    <a:pt x="275" y="274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6"/>
            <p:cNvSpPr/>
            <p:nvPr/>
          </p:nvSpPr>
          <p:spPr>
            <a:xfrm>
              <a:off x="6164599" y="3329110"/>
              <a:ext cx="91883" cy="47950"/>
            </a:xfrm>
            <a:custGeom>
              <a:avLst/>
              <a:gdLst/>
              <a:ahLst/>
              <a:cxnLst/>
              <a:rect l="l" t="t" r="r" b="b"/>
              <a:pathLst>
                <a:path w="1144" h="597" extrusionOk="0">
                  <a:moveTo>
                    <a:pt x="172" y="1"/>
                  </a:moveTo>
                  <a:cubicBezTo>
                    <a:pt x="121" y="1"/>
                    <a:pt x="72" y="4"/>
                    <a:pt x="24" y="13"/>
                  </a:cubicBezTo>
                  <a:cubicBezTo>
                    <a:pt x="1" y="13"/>
                    <a:pt x="13" y="48"/>
                    <a:pt x="36" y="48"/>
                  </a:cubicBezTo>
                  <a:cubicBezTo>
                    <a:pt x="453" y="60"/>
                    <a:pt x="929" y="191"/>
                    <a:pt x="1144" y="596"/>
                  </a:cubicBezTo>
                  <a:cubicBezTo>
                    <a:pt x="996" y="238"/>
                    <a:pt x="559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6"/>
            <p:cNvSpPr/>
            <p:nvPr/>
          </p:nvSpPr>
          <p:spPr>
            <a:xfrm>
              <a:off x="6257365" y="3399869"/>
              <a:ext cx="3936" cy="3936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cubicBezTo>
                    <a:pt x="1" y="1"/>
                    <a:pt x="1" y="48"/>
                    <a:pt x="24" y="48"/>
                  </a:cubicBezTo>
                  <a:cubicBezTo>
                    <a:pt x="48" y="48"/>
                    <a:pt x="48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6"/>
            <p:cNvSpPr/>
            <p:nvPr/>
          </p:nvSpPr>
          <p:spPr>
            <a:xfrm>
              <a:off x="6206685" y="3432317"/>
              <a:ext cx="48833" cy="37428"/>
            </a:xfrm>
            <a:custGeom>
              <a:avLst/>
              <a:gdLst/>
              <a:ahLst/>
              <a:cxnLst/>
              <a:rect l="l" t="t" r="r" b="b"/>
              <a:pathLst>
                <a:path w="608" h="466" extrusionOk="0">
                  <a:moveTo>
                    <a:pt x="579" y="1"/>
                  </a:moveTo>
                  <a:cubicBezTo>
                    <a:pt x="569" y="1"/>
                    <a:pt x="560" y="11"/>
                    <a:pt x="560" y="25"/>
                  </a:cubicBezTo>
                  <a:cubicBezTo>
                    <a:pt x="584" y="121"/>
                    <a:pt x="393" y="240"/>
                    <a:pt x="334" y="275"/>
                  </a:cubicBezTo>
                  <a:cubicBezTo>
                    <a:pt x="227" y="359"/>
                    <a:pt x="120" y="383"/>
                    <a:pt x="1" y="442"/>
                  </a:cubicBezTo>
                  <a:cubicBezTo>
                    <a:pt x="1" y="442"/>
                    <a:pt x="1" y="466"/>
                    <a:pt x="12" y="466"/>
                  </a:cubicBezTo>
                  <a:cubicBezTo>
                    <a:pt x="179" y="406"/>
                    <a:pt x="310" y="371"/>
                    <a:pt x="441" y="252"/>
                  </a:cubicBezTo>
                  <a:cubicBezTo>
                    <a:pt x="501" y="204"/>
                    <a:pt x="608" y="109"/>
                    <a:pt x="596" y="14"/>
                  </a:cubicBezTo>
                  <a:cubicBezTo>
                    <a:pt x="591" y="4"/>
                    <a:pt x="585" y="1"/>
                    <a:pt x="579" y="1"/>
                  </a:cubicBezTo>
                  <a:close/>
                </a:path>
              </a:pathLst>
            </a:custGeom>
            <a:solidFill>
              <a:srgbClr val="FF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6"/>
            <p:cNvSpPr/>
            <p:nvPr/>
          </p:nvSpPr>
          <p:spPr>
            <a:xfrm>
              <a:off x="5970474" y="2991218"/>
              <a:ext cx="293641" cy="239426"/>
            </a:xfrm>
            <a:custGeom>
              <a:avLst/>
              <a:gdLst/>
              <a:ahLst/>
              <a:cxnLst/>
              <a:rect l="l" t="t" r="r" b="b"/>
              <a:pathLst>
                <a:path w="3656" h="2981" extrusionOk="0">
                  <a:moveTo>
                    <a:pt x="1938" y="1"/>
                  </a:moveTo>
                  <a:cubicBezTo>
                    <a:pt x="1780" y="1"/>
                    <a:pt x="1617" y="21"/>
                    <a:pt x="1453" y="64"/>
                  </a:cubicBezTo>
                  <a:cubicBezTo>
                    <a:pt x="560" y="291"/>
                    <a:pt x="1" y="1124"/>
                    <a:pt x="203" y="1910"/>
                  </a:cubicBezTo>
                  <a:cubicBezTo>
                    <a:pt x="370" y="2559"/>
                    <a:pt x="1008" y="2980"/>
                    <a:pt x="1728" y="2980"/>
                  </a:cubicBezTo>
                  <a:cubicBezTo>
                    <a:pt x="1880" y="2980"/>
                    <a:pt x="2036" y="2961"/>
                    <a:pt x="2191" y="2922"/>
                  </a:cubicBezTo>
                  <a:cubicBezTo>
                    <a:pt x="3096" y="2684"/>
                    <a:pt x="3656" y="1862"/>
                    <a:pt x="3453" y="1076"/>
                  </a:cubicBezTo>
                  <a:cubicBezTo>
                    <a:pt x="3288" y="423"/>
                    <a:pt x="2658" y="1"/>
                    <a:pt x="1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6"/>
            <p:cNvSpPr/>
            <p:nvPr/>
          </p:nvSpPr>
          <p:spPr>
            <a:xfrm>
              <a:off x="6218170" y="3041255"/>
              <a:ext cx="103369" cy="74695"/>
            </a:xfrm>
            <a:custGeom>
              <a:avLst/>
              <a:gdLst/>
              <a:ahLst/>
              <a:cxnLst/>
              <a:rect l="l" t="t" r="r" b="b"/>
              <a:pathLst>
                <a:path w="1287" h="930" extrusionOk="0">
                  <a:moveTo>
                    <a:pt x="0" y="1"/>
                  </a:moveTo>
                  <a:lnTo>
                    <a:pt x="250" y="430"/>
                  </a:lnTo>
                  <a:lnTo>
                    <a:pt x="250" y="930"/>
                  </a:lnTo>
                  <a:lnTo>
                    <a:pt x="465" y="620"/>
                  </a:lnTo>
                  <a:cubicBezTo>
                    <a:pt x="465" y="620"/>
                    <a:pt x="1286" y="299"/>
                    <a:pt x="369" y="26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6"/>
            <p:cNvSpPr/>
            <p:nvPr/>
          </p:nvSpPr>
          <p:spPr>
            <a:xfrm>
              <a:off x="6059626" y="3013948"/>
              <a:ext cx="136620" cy="28352"/>
            </a:xfrm>
            <a:custGeom>
              <a:avLst/>
              <a:gdLst/>
              <a:ahLst/>
              <a:cxnLst/>
              <a:rect l="l" t="t" r="r" b="b"/>
              <a:pathLst>
                <a:path w="1701" h="353" extrusionOk="0">
                  <a:moveTo>
                    <a:pt x="758" y="1"/>
                  </a:moveTo>
                  <a:cubicBezTo>
                    <a:pt x="494" y="1"/>
                    <a:pt x="230" y="64"/>
                    <a:pt x="22" y="186"/>
                  </a:cubicBezTo>
                  <a:cubicBezTo>
                    <a:pt x="1" y="207"/>
                    <a:pt x="8" y="248"/>
                    <a:pt x="35" y="248"/>
                  </a:cubicBezTo>
                  <a:cubicBezTo>
                    <a:pt x="38" y="248"/>
                    <a:pt x="42" y="247"/>
                    <a:pt x="46" y="246"/>
                  </a:cubicBezTo>
                  <a:cubicBezTo>
                    <a:pt x="302" y="147"/>
                    <a:pt x="590" y="76"/>
                    <a:pt x="873" y="76"/>
                  </a:cubicBezTo>
                  <a:cubicBezTo>
                    <a:pt x="1168" y="76"/>
                    <a:pt x="1458" y="152"/>
                    <a:pt x="1701" y="353"/>
                  </a:cubicBezTo>
                  <a:cubicBezTo>
                    <a:pt x="1469" y="114"/>
                    <a:pt x="1112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6"/>
            <p:cNvSpPr/>
            <p:nvPr/>
          </p:nvSpPr>
          <p:spPr>
            <a:xfrm>
              <a:off x="6209576" y="3070009"/>
              <a:ext cx="6747" cy="4819"/>
            </a:xfrm>
            <a:custGeom>
              <a:avLst/>
              <a:gdLst/>
              <a:ahLst/>
              <a:cxnLst/>
              <a:rect l="l" t="t" r="r" b="b"/>
              <a:pathLst>
                <a:path w="84" h="60" extrusionOk="0">
                  <a:moveTo>
                    <a:pt x="48" y="0"/>
                  </a:moveTo>
                  <a:cubicBezTo>
                    <a:pt x="0" y="0"/>
                    <a:pt x="0" y="60"/>
                    <a:pt x="48" y="60"/>
                  </a:cubicBezTo>
                  <a:cubicBezTo>
                    <a:pt x="84" y="60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6180100" y="3113139"/>
              <a:ext cx="47709" cy="70037"/>
            </a:xfrm>
            <a:custGeom>
              <a:avLst/>
              <a:gdLst/>
              <a:ahLst/>
              <a:cxnLst/>
              <a:rect l="l" t="t" r="r" b="b"/>
              <a:pathLst>
                <a:path w="594" h="872" extrusionOk="0">
                  <a:moveTo>
                    <a:pt x="507" y="1"/>
                  </a:moveTo>
                  <a:cubicBezTo>
                    <a:pt x="493" y="1"/>
                    <a:pt x="478" y="18"/>
                    <a:pt x="486" y="35"/>
                  </a:cubicBezTo>
                  <a:cubicBezTo>
                    <a:pt x="570" y="166"/>
                    <a:pt x="391" y="380"/>
                    <a:pt x="332" y="487"/>
                  </a:cubicBezTo>
                  <a:cubicBezTo>
                    <a:pt x="236" y="630"/>
                    <a:pt x="117" y="713"/>
                    <a:pt x="10" y="844"/>
                  </a:cubicBezTo>
                  <a:cubicBezTo>
                    <a:pt x="0" y="854"/>
                    <a:pt x="14" y="871"/>
                    <a:pt x="26" y="871"/>
                  </a:cubicBezTo>
                  <a:cubicBezTo>
                    <a:pt x="29" y="871"/>
                    <a:pt x="32" y="870"/>
                    <a:pt x="34" y="868"/>
                  </a:cubicBezTo>
                  <a:cubicBezTo>
                    <a:pt x="201" y="713"/>
                    <a:pt x="332" y="606"/>
                    <a:pt x="451" y="404"/>
                  </a:cubicBezTo>
                  <a:cubicBezTo>
                    <a:pt x="498" y="309"/>
                    <a:pt x="593" y="130"/>
                    <a:pt x="522" y="11"/>
                  </a:cubicBezTo>
                  <a:cubicBezTo>
                    <a:pt x="519" y="4"/>
                    <a:pt x="513" y="1"/>
                    <a:pt x="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6"/>
            <p:cNvSpPr/>
            <p:nvPr/>
          </p:nvSpPr>
          <p:spPr>
            <a:xfrm>
              <a:off x="5365210" y="2262345"/>
              <a:ext cx="230511" cy="219267"/>
            </a:xfrm>
            <a:custGeom>
              <a:avLst/>
              <a:gdLst/>
              <a:ahLst/>
              <a:cxnLst/>
              <a:rect l="l" t="t" r="r" b="b"/>
              <a:pathLst>
                <a:path w="2870" h="2730" extrusionOk="0">
                  <a:moveTo>
                    <a:pt x="1563" y="0"/>
                  </a:moveTo>
                  <a:cubicBezTo>
                    <a:pt x="1073" y="0"/>
                    <a:pt x="577" y="321"/>
                    <a:pt x="333" y="853"/>
                  </a:cubicBezTo>
                  <a:cubicBezTo>
                    <a:pt x="0" y="1543"/>
                    <a:pt x="238" y="2341"/>
                    <a:pt x="857" y="2627"/>
                  </a:cubicBezTo>
                  <a:cubicBezTo>
                    <a:pt x="1005" y="2696"/>
                    <a:pt x="1162" y="2729"/>
                    <a:pt x="1319" y="2729"/>
                  </a:cubicBezTo>
                  <a:cubicBezTo>
                    <a:pt x="1809" y="2729"/>
                    <a:pt x="2305" y="2411"/>
                    <a:pt x="2548" y="1888"/>
                  </a:cubicBezTo>
                  <a:cubicBezTo>
                    <a:pt x="2869" y="1186"/>
                    <a:pt x="2643" y="388"/>
                    <a:pt x="2024" y="103"/>
                  </a:cubicBezTo>
                  <a:cubicBezTo>
                    <a:pt x="1877" y="33"/>
                    <a:pt x="1720" y="0"/>
                    <a:pt x="1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6"/>
            <p:cNvSpPr/>
            <p:nvPr/>
          </p:nvSpPr>
          <p:spPr>
            <a:xfrm>
              <a:off x="5489459" y="2244917"/>
              <a:ext cx="60961" cy="52447"/>
            </a:xfrm>
            <a:custGeom>
              <a:avLst/>
              <a:gdLst/>
              <a:ahLst/>
              <a:cxnLst/>
              <a:rect l="l" t="t" r="r" b="b"/>
              <a:pathLst>
                <a:path w="759" h="653" extrusionOk="0">
                  <a:moveTo>
                    <a:pt x="640" y="0"/>
                  </a:moveTo>
                  <a:cubicBezTo>
                    <a:pt x="592" y="0"/>
                    <a:pt x="506" y="59"/>
                    <a:pt x="358" y="224"/>
                  </a:cubicBezTo>
                  <a:lnTo>
                    <a:pt x="1" y="320"/>
                  </a:lnTo>
                  <a:lnTo>
                    <a:pt x="406" y="391"/>
                  </a:lnTo>
                  <a:lnTo>
                    <a:pt x="727" y="653"/>
                  </a:lnTo>
                  <a:lnTo>
                    <a:pt x="644" y="355"/>
                  </a:lnTo>
                  <a:cubicBezTo>
                    <a:pt x="644" y="355"/>
                    <a:pt x="758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6"/>
            <p:cNvSpPr/>
            <p:nvPr/>
          </p:nvSpPr>
          <p:spPr>
            <a:xfrm>
              <a:off x="5399023" y="2285878"/>
              <a:ext cx="79996" cy="81442"/>
            </a:xfrm>
            <a:custGeom>
              <a:avLst/>
              <a:gdLst/>
              <a:ahLst/>
              <a:cxnLst/>
              <a:rect l="l" t="t" r="r" b="b"/>
              <a:pathLst>
                <a:path w="996" h="1014" extrusionOk="0">
                  <a:moveTo>
                    <a:pt x="996" y="0"/>
                  </a:moveTo>
                  <a:lnTo>
                    <a:pt x="996" y="0"/>
                  </a:lnTo>
                  <a:cubicBezTo>
                    <a:pt x="508" y="36"/>
                    <a:pt x="55" y="524"/>
                    <a:pt x="8" y="988"/>
                  </a:cubicBezTo>
                  <a:cubicBezTo>
                    <a:pt x="0" y="1003"/>
                    <a:pt x="16" y="1013"/>
                    <a:pt x="28" y="1013"/>
                  </a:cubicBezTo>
                  <a:cubicBezTo>
                    <a:pt x="36" y="1013"/>
                    <a:pt x="43" y="1009"/>
                    <a:pt x="43" y="1000"/>
                  </a:cubicBezTo>
                  <a:cubicBezTo>
                    <a:pt x="198" y="548"/>
                    <a:pt x="496" y="83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6"/>
            <p:cNvSpPr/>
            <p:nvPr/>
          </p:nvSpPr>
          <p:spPr>
            <a:xfrm>
              <a:off x="5503836" y="2288689"/>
              <a:ext cx="5783" cy="3936"/>
            </a:xfrm>
            <a:custGeom>
              <a:avLst/>
              <a:gdLst/>
              <a:ahLst/>
              <a:cxnLst/>
              <a:rect l="l" t="t" r="r" b="b"/>
              <a:pathLst>
                <a:path w="72" h="49" extrusionOk="0">
                  <a:moveTo>
                    <a:pt x="36" y="1"/>
                  </a:moveTo>
                  <a:cubicBezTo>
                    <a:pt x="0" y="1"/>
                    <a:pt x="0" y="48"/>
                    <a:pt x="36" y="48"/>
                  </a:cubicBezTo>
                  <a:cubicBezTo>
                    <a:pt x="72" y="48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6"/>
            <p:cNvSpPr/>
            <p:nvPr/>
          </p:nvSpPr>
          <p:spPr>
            <a:xfrm>
              <a:off x="5536364" y="2306680"/>
              <a:ext cx="24898" cy="62166"/>
            </a:xfrm>
            <a:custGeom>
              <a:avLst/>
              <a:gdLst/>
              <a:ahLst/>
              <a:cxnLst/>
              <a:rect l="l" t="t" r="r" b="b"/>
              <a:pathLst>
                <a:path w="310" h="774" extrusionOk="0">
                  <a:moveTo>
                    <a:pt x="15" y="1"/>
                  </a:moveTo>
                  <a:cubicBezTo>
                    <a:pt x="0" y="1"/>
                    <a:pt x="2" y="27"/>
                    <a:pt x="12" y="27"/>
                  </a:cubicBezTo>
                  <a:cubicBezTo>
                    <a:pt x="143" y="51"/>
                    <a:pt x="191" y="277"/>
                    <a:pt x="226" y="372"/>
                  </a:cubicBezTo>
                  <a:cubicBezTo>
                    <a:pt x="274" y="503"/>
                    <a:pt x="262" y="634"/>
                    <a:pt x="286" y="765"/>
                  </a:cubicBezTo>
                  <a:cubicBezTo>
                    <a:pt x="286" y="771"/>
                    <a:pt x="292" y="774"/>
                    <a:pt x="298" y="774"/>
                  </a:cubicBezTo>
                  <a:cubicBezTo>
                    <a:pt x="304" y="774"/>
                    <a:pt x="310" y="771"/>
                    <a:pt x="310" y="765"/>
                  </a:cubicBezTo>
                  <a:cubicBezTo>
                    <a:pt x="310" y="563"/>
                    <a:pt x="298" y="420"/>
                    <a:pt x="226" y="229"/>
                  </a:cubicBezTo>
                  <a:cubicBezTo>
                    <a:pt x="191" y="146"/>
                    <a:pt x="131" y="15"/>
                    <a:pt x="24" y="3"/>
                  </a:cubicBezTo>
                  <a:cubicBezTo>
                    <a:pt x="21" y="1"/>
                    <a:pt x="18" y="1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6"/>
            <p:cNvSpPr/>
            <p:nvPr/>
          </p:nvSpPr>
          <p:spPr>
            <a:xfrm>
              <a:off x="5735227" y="1839238"/>
              <a:ext cx="190433" cy="217179"/>
            </a:xfrm>
            <a:custGeom>
              <a:avLst/>
              <a:gdLst/>
              <a:ahLst/>
              <a:cxnLst/>
              <a:rect l="l" t="t" r="r" b="b"/>
              <a:pathLst>
                <a:path w="2371" h="2704" extrusionOk="0">
                  <a:moveTo>
                    <a:pt x="1179" y="1"/>
                  </a:moveTo>
                  <a:cubicBezTo>
                    <a:pt x="525" y="1"/>
                    <a:pt x="1" y="608"/>
                    <a:pt x="1" y="1358"/>
                  </a:cubicBezTo>
                  <a:cubicBezTo>
                    <a:pt x="1" y="2108"/>
                    <a:pt x="525" y="2704"/>
                    <a:pt x="1179" y="2704"/>
                  </a:cubicBezTo>
                  <a:cubicBezTo>
                    <a:pt x="1846" y="2704"/>
                    <a:pt x="2370" y="2096"/>
                    <a:pt x="2370" y="1358"/>
                  </a:cubicBezTo>
                  <a:cubicBezTo>
                    <a:pt x="2370" y="608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6"/>
            <p:cNvSpPr/>
            <p:nvPr/>
          </p:nvSpPr>
          <p:spPr>
            <a:xfrm>
              <a:off x="5796429" y="1810886"/>
              <a:ext cx="62246" cy="44737"/>
            </a:xfrm>
            <a:custGeom>
              <a:avLst/>
              <a:gdLst/>
              <a:ahLst/>
              <a:cxnLst/>
              <a:rect l="l" t="t" r="r" b="b"/>
              <a:pathLst>
                <a:path w="775" h="557" extrusionOk="0">
                  <a:moveTo>
                    <a:pt x="447" y="1"/>
                  </a:moveTo>
                  <a:cubicBezTo>
                    <a:pt x="403" y="1"/>
                    <a:pt x="346" y="80"/>
                    <a:pt x="275" y="318"/>
                  </a:cubicBezTo>
                  <a:lnTo>
                    <a:pt x="1" y="556"/>
                  </a:lnTo>
                  <a:lnTo>
                    <a:pt x="1" y="556"/>
                  </a:lnTo>
                  <a:lnTo>
                    <a:pt x="382" y="449"/>
                  </a:lnTo>
                  <a:lnTo>
                    <a:pt x="775" y="544"/>
                  </a:lnTo>
                  <a:lnTo>
                    <a:pt x="572" y="318"/>
                  </a:lnTo>
                  <a:cubicBezTo>
                    <a:pt x="572" y="318"/>
                    <a:pt x="535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6"/>
            <p:cNvSpPr/>
            <p:nvPr/>
          </p:nvSpPr>
          <p:spPr>
            <a:xfrm>
              <a:off x="5744785" y="1872730"/>
              <a:ext cx="47950" cy="103851"/>
            </a:xfrm>
            <a:custGeom>
              <a:avLst/>
              <a:gdLst/>
              <a:ahLst/>
              <a:cxnLst/>
              <a:rect l="l" t="t" r="r" b="b"/>
              <a:pathLst>
                <a:path w="597" h="1293" extrusionOk="0">
                  <a:moveTo>
                    <a:pt x="596" y="1"/>
                  </a:moveTo>
                  <a:lnTo>
                    <a:pt x="596" y="1"/>
                  </a:lnTo>
                  <a:cubicBezTo>
                    <a:pt x="191" y="227"/>
                    <a:pt x="1" y="834"/>
                    <a:pt x="132" y="1275"/>
                  </a:cubicBezTo>
                  <a:cubicBezTo>
                    <a:pt x="138" y="1286"/>
                    <a:pt x="150" y="1292"/>
                    <a:pt x="160" y="1292"/>
                  </a:cubicBezTo>
                  <a:cubicBezTo>
                    <a:pt x="170" y="1292"/>
                    <a:pt x="179" y="1286"/>
                    <a:pt x="179" y="1275"/>
                  </a:cubicBezTo>
                  <a:cubicBezTo>
                    <a:pt x="132" y="822"/>
                    <a:pt x="191" y="286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6"/>
            <p:cNvSpPr/>
            <p:nvPr/>
          </p:nvSpPr>
          <p:spPr>
            <a:xfrm>
              <a:off x="5817471" y="1864136"/>
              <a:ext cx="4899" cy="2972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24" y="0"/>
                  </a:moveTo>
                  <a:cubicBezTo>
                    <a:pt x="1" y="0"/>
                    <a:pt x="1" y="36"/>
                    <a:pt x="24" y="36"/>
                  </a:cubicBezTo>
                  <a:cubicBezTo>
                    <a:pt x="60" y="36"/>
                    <a:pt x="60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6"/>
            <p:cNvSpPr/>
            <p:nvPr/>
          </p:nvSpPr>
          <p:spPr>
            <a:xfrm>
              <a:off x="5852891" y="1866385"/>
              <a:ext cx="46664" cy="46022"/>
            </a:xfrm>
            <a:custGeom>
              <a:avLst/>
              <a:gdLst/>
              <a:ahLst/>
              <a:cxnLst/>
              <a:rect l="l" t="t" r="r" b="b"/>
              <a:pathLst>
                <a:path w="581" h="573" extrusionOk="0">
                  <a:moveTo>
                    <a:pt x="57" y="0"/>
                  </a:moveTo>
                  <a:cubicBezTo>
                    <a:pt x="41" y="0"/>
                    <a:pt x="26" y="3"/>
                    <a:pt x="12" y="8"/>
                  </a:cubicBezTo>
                  <a:cubicBezTo>
                    <a:pt x="2" y="8"/>
                    <a:pt x="0" y="34"/>
                    <a:pt x="15" y="34"/>
                  </a:cubicBezTo>
                  <a:cubicBezTo>
                    <a:pt x="18" y="34"/>
                    <a:pt x="21" y="34"/>
                    <a:pt x="24" y="32"/>
                  </a:cubicBezTo>
                  <a:cubicBezTo>
                    <a:pt x="34" y="29"/>
                    <a:pt x="45" y="27"/>
                    <a:pt x="55" y="27"/>
                  </a:cubicBezTo>
                  <a:cubicBezTo>
                    <a:pt x="155" y="27"/>
                    <a:pt x="268" y="170"/>
                    <a:pt x="322" y="234"/>
                  </a:cubicBezTo>
                  <a:cubicBezTo>
                    <a:pt x="381" y="282"/>
                    <a:pt x="429" y="330"/>
                    <a:pt x="465" y="389"/>
                  </a:cubicBezTo>
                  <a:cubicBezTo>
                    <a:pt x="500" y="449"/>
                    <a:pt x="524" y="520"/>
                    <a:pt x="560" y="568"/>
                  </a:cubicBezTo>
                  <a:cubicBezTo>
                    <a:pt x="563" y="571"/>
                    <a:pt x="567" y="573"/>
                    <a:pt x="570" y="573"/>
                  </a:cubicBezTo>
                  <a:cubicBezTo>
                    <a:pt x="577" y="573"/>
                    <a:pt x="580" y="564"/>
                    <a:pt x="572" y="556"/>
                  </a:cubicBezTo>
                  <a:cubicBezTo>
                    <a:pt x="536" y="461"/>
                    <a:pt x="500" y="377"/>
                    <a:pt x="441" y="294"/>
                  </a:cubicBezTo>
                  <a:cubicBezTo>
                    <a:pt x="405" y="234"/>
                    <a:pt x="334" y="175"/>
                    <a:pt x="286" y="127"/>
                  </a:cubicBezTo>
                  <a:cubicBezTo>
                    <a:pt x="235" y="77"/>
                    <a:pt x="142" y="0"/>
                    <a:pt x="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6"/>
            <p:cNvSpPr/>
            <p:nvPr/>
          </p:nvSpPr>
          <p:spPr>
            <a:xfrm>
              <a:off x="5917867" y="1705350"/>
              <a:ext cx="279344" cy="261996"/>
            </a:xfrm>
            <a:custGeom>
              <a:avLst/>
              <a:gdLst/>
              <a:ahLst/>
              <a:cxnLst/>
              <a:rect l="l" t="t" r="r" b="b"/>
              <a:pathLst>
                <a:path w="3478" h="3262" extrusionOk="0">
                  <a:moveTo>
                    <a:pt x="1909" y="1"/>
                  </a:moveTo>
                  <a:cubicBezTo>
                    <a:pt x="1351" y="1"/>
                    <a:pt x="775" y="330"/>
                    <a:pt x="453" y="906"/>
                  </a:cubicBezTo>
                  <a:cubicBezTo>
                    <a:pt x="1" y="1715"/>
                    <a:pt x="203" y="2692"/>
                    <a:pt x="918" y="3097"/>
                  </a:cubicBezTo>
                  <a:cubicBezTo>
                    <a:pt x="1121" y="3209"/>
                    <a:pt x="1343" y="3262"/>
                    <a:pt x="1567" y="3262"/>
                  </a:cubicBezTo>
                  <a:cubicBezTo>
                    <a:pt x="2129" y="3262"/>
                    <a:pt x="2702" y="2929"/>
                    <a:pt x="3025" y="2358"/>
                  </a:cubicBezTo>
                  <a:cubicBezTo>
                    <a:pt x="3477" y="1549"/>
                    <a:pt x="3275" y="572"/>
                    <a:pt x="2561" y="168"/>
                  </a:cubicBezTo>
                  <a:cubicBezTo>
                    <a:pt x="2358" y="54"/>
                    <a:pt x="2135" y="1"/>
                    <a:pt x="1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6"/>
            <p:cNvSpPr/>
            <p:nvPr/>
          </p:nvSpPr>
          <p:spPr>
            <a:xfrm>
              <a:off x="5959953" y="1732176"/>
              <a:ext cx="103369" cy="90759"/>
            </a:xfrm>
            <a:custGeom>
              <a:avLst/>
              <a:gdLst/>
              <a:ahLst/>
              <a:cxnLst/>
              <a:rect l="l" t="t" r="r" b="b"/>
              <a:pathLst>
                <a:path w="1287" h="1130" extrusionOk="0">
                  <a:moveTo>
                    <a:pt x="1287" y="0"/>
                  </a:moveTo>
                  <a:cubicBezTo>
                    <a:pt x="703" y="0"/>
                    <a:pt x="120" y="536"/>
                    <a:pt x="1" y="1096"/>
                  </a:cubicBezTo>
                  <a:cubicBezTo>
                    <a:pt x="1" y="1113"/>
                    <a:pt x="19" y="1129"/>
                    <a:pt x="33" y="1129"/>
                  </a:cubicBezTo>
                  <a:cubicBezTo>
                    <a:pt x="39" y="1129"/>
                    <a:pt x="45" y="1127"/>
                    <a:pt x="48" y="1120"/>
                  </a:cubicBezTo>
                  <a:cubicBezTo>
                    <a:pt x="275" y="596"/>
                    <a:pt x="667" y="60"/>
                    <a:pt x="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6"/>
            <p:cNvSpPr/>
            <p:nvPr/>
          </p:nvSpPr>
          <p:spPr>
            <a:xfrm>
              <a:off x="6130224" y="1762776"/>
              <a:ext cx="26826" cy="77024"/>
            </a:xfrm>
            <a:custGeom>
              <a:avLst/>
              <a:gdLst/>
              <a:ahLst/>
              <a:cxnLst/>
              <a:rect l="l" t="t" r="r" b="b"/>
              <a:pathLst>
                <a:path w="334" h="959" extrusionOk="0">
                  <a:moveTo>
                    <a:pt x="36" y="0"/>
                  </a:moveTo>
                  <a:cubicBezTo>
                    <a:pt x="12" y="0"/>
                    <a:pt x="0" y="36"/>
                    <a:pt x="24" y="36"/>
                  </a:cubicBezTo>
                  <a:cubicBezTo>
                    <a:pt x="167" y="72"/>
                    <a:pt x="202" y="334"/>
                    <a:pt x="238" y="441"/>
                  </a:cubicBezTo>
                  <a:cubicBezTo>
                    <a:pt x="286" y="619"/>
                    <a:pt x="262" y="774"/>
                    <a:pt x="274" y="941"/>
                  </a:cubicBezTo>
                  <a:cubicBezTo>
                    <a:pt x="280" y="953"/>
                    <a:pt x="289" y="959"/>
                    <a:pt x="296" y="959"/>
                  </a:cubicBezTo>
                  <a:cubicBezTo>
                    <a:pt x="304" y="959"/>
                    <a:pt x="310" y="953"/>
                    <a:pt x="310" y="941"/>
                  </a:cubicBezTo>
                  <a:cubicBezTo>
                    <a:pt x="321" y="703"/>
                    <a:pt x="333" y="512"/>
                    <a:pt x="250" y="286"/>
                  </a:cubicBezTo>
                  <a:cubicBezTo>
                    <a:pt x="214" y="179"/>
                    <a:pt x="155" y="24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6"/>
            <p:cNvSpPr/>
            <p:nvPr/>
          </p:nvSpPr>
          <p:spPr>
            <a:xfrm>
              <a:off x="6261220" y="2383463"/>
              <a:ext cx="293641" cy="239346"/>
            </a:xfrm>
            <a:custGeom>
              <a:avLst/>
              <a:gdLst/>
              <a:ahLst/>
              <a:cxnLst/>
              <a:rect l="l" t="t" r="r" b="b"/>
              <a:pathLst>
                <a:path w="3656" h="2980" extrusionOk="0">
                  <a:moveTo>
                    <a:pt x="1928" y="1"/>
                  </a:moveTo>
                  <a:cubicBezTo>
                    <a:pt x="1776" y="1"/>
                    <a:pt x="1620" y="20"/>
                    <a:pt x="1465" y="59"/>
                  </a:cubicBezTo>
                  <a:cubicBezTo>
                    <a:pt x="572" y="297"/>
                    <a:pt x="0" y="1119"/>
                    <a:pt x="214" y="1904"/>
                  </a:cubicBezTo>
                  <a:cubicBezTo>
                    <a:pt x="380" y="2558"/>
                    <a:pt x="1010" y="2980"/>
                    <a:pt x="1723" y="2980"/>
                  </a:cubicBezTo>
                  <a:cubicBezTo>
                    <a:pt x="1880" y="2980"/>
                    <a:pt x="2042" y="2960"/>
                    <a:pt x="2203" y="2917"/>
                  </a:cubicBezTo>
                  <a:cubicBezTo>
                    <a:pt x="3096" y="2690"/>
                    <a:pt x="3655" y="1857"/>
                    <a:pt x="3453" y="1071"/>
                  </a:cubicBezTo>
                  <a:cubicBezTo>
                    <a:pt x="3286" y="422"/>
                    <a:pt x="2648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6"/>
            <p:cNvSpPr/>
            <p:nvPr/>
          </p:nvSpPr>
          <p:spPr>
            <a:xfrm>
              <a:off x="6509799" y="2434062"/>
              <a:ext cx="103369" cy="73731"/>
            </a:xfrm>
            <a:custGeom>
              <a:avLst/>
              <a:gdLst/>
              <a:ahLst/>
              <a:cxnLst/>
              <a:rect l="l" t="t" r="r" b="b"/>
              <a:pathLst>
                <a:path w="1287" h="918" extrusionOk="0">
                  <a:moveTo>
                    <a:pt x="1" y="1"/>
                  </a:moveTo>
                  <a:lnTo>
                    <a:pt x="251" y="429"/>
                  </a:lnTo>
                  <a:lnTo>
                    <a:pt x="239" y="917"/>
                  </a:lnTo>
                  <a:lnTo>
                    <a:pt x="239" y="917"/>
                  </a:lnTo>
                  <a:lnTo>
                    <a:pt x="465" y="620"/>
                  </a:lnTo>
                  <a:cubicBezTo>
                    <a:pt x="465" y="620"/>
                    <a:pt x="1287" y="286"/>
                    <a:pt x="370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6"/>
            <p:cNvSpPr/>
            <p:nvPr/>
          </p:nvSpPr>
          <p:spPr>
            <a:xfrm>
              <a:off x="6350371" y="2406032"/>
              <a:ext cx="137504" cy="29075"/>
            </a:xfrm>
            <a:custGeom>
              <a:avLst/>
              <a:gdLst/>
              <a:ahLst/>
              <a:cxnLst/>
              <a:rect l="l" t="t" r="r" b="b"/>
              <a:pathLst>
                <a:path w="1712" h="362" extrusionOk="0">
                  <a:moveTo>
                    <a:pt x="763" y="0"/>
                  </a:moveTo>
                  <a:cubicBezTo>
                    <a:pt x="496" y="0"/>
                    <a:pt x="231" y="67"/>
                    <a:pt x="21" y="195"/>
                  </a:cubicBezTo>
                  <a:cubicBezTo>
                    <a:pt x="0" y="205"/>
                    <a:pt x="17" y="244"/>
                    <a:pt x="37" y="244"/>
                  </a:cubicBezTo>
                  <a:cubicBezTo>
                    <a:pt x="40" y="244"/>
                    <a:pt x="42" y="244"/>
                    <a:pt x="45" y="242"/>
                  </a:cubicBezTo>
                  <a:cubicBezTo>
                    <a:pt x="308" y="149"/>
                    <a:pt x="599" y="79"/>
                    <a:pt x="882" y="79"/>
                  </a:cubicBezTo>
                  <a:cubicBezTo>
                    <a:pt x="1177" y="79"/>
                    <a:pt x="1463" y="155"/>
                    <a:pt x="1700" y="361"/>
                  </a:cubicBezTo>
                  <a:lnTo>
                    <a:pt x="1712" y="361"/>
                  </a:lnTo>
                  <a:cubicBezTo>
                    <a:pt x="1474" y="117"/>
                    <a:pt x="1117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6"/>
            <p:cNvSpPr/>
            <p:nvPr/>
          </p:nvSpPr>
          <p:spPr>
            <a:xfrm>
              <a:off x="6501205" y="2462735"/>
              <a:ext cx="5863" cy="4899"/>
            </a:xfrm>
            <a:custGeom>
              <a:avLst/>
              <a:gdLst/>
              <a:ahLst/>
              <a:cxnLst/>
              <a:rect l="l" t="t" r="r" b="b"/>
              <a:pathLst>
                <a:path w="73" h="61" extrusionOk="0">
                  <a:moveTo>
                    <a:pt x="36" y="1"/>
                  </a:moveTo>
                  <a:cubicBezTo>
                    <a:pt x="1" y="1"/>
                    <a:pt x="1" y="60"/>
                    <a:pt x="36" y="60"/>
                  </a:cubicBezTo>
                  <a:cubicBezTo>
                    <a:pt x="72" y="60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6"/>
            <p:cNvSpPr/>
            <p:nvPr/>
          </p:nvSpPr>
          <p:spPr>
            <a:xfrm>
              <a:off x="6471810" y="2505945"/>
              <a:ext cx="47628" cy="69153"/>
            </a:xfrm>
            <a:custGeom>
              <a:avLst/>
              <a:gdLst/>
              <a:ahLst/>
              <a:cxnLst/>
              <a:rect l="l" t="t" r="r" b="b"/>
              <a:pathLst>
                <a:path w="593" h="861" extrusionOk="0">
                  <a:moveTo>
                    <a:pt x="507" y="1"/>
                  </a:moveTo>
                  <a:cubicBezTo>
                    <a:pt x="493" y="1"/>
                    <a:pt x="477" y="17"/>
                    <a:pt x="486" y="34"/>
                  </a:cubicBezTo>
                  <a:cubicBezTo>
                    <a:pt x="569" y="165"/>
                    <a:pt x="390" y="379"/>
                    <a:pt x="331" y="487"/>
                  </a:cubicBezTo>
                  <a:cubicBezTo>
                    <a:pt x="236" y="630"/>
                    <a:pt x="117" y="713"/>
                    <a:pt x="9" y="832"/>
                  </a:cubicBezTo>
                  <a:cubicBezTo>
                    <a:pt x="1" y="849"/>
                    <a:pt x="5" y="860"/>
                    <a:pt x="17" y="860"/>
                  </a:cubicBezTo>
                  <a:cubicBezTo>
                    <a:pt x="21" y="860"/>
                    <a:pt x="27" y="859"/>
                    <a:pt x="33" y="856"/>
                  </a:cubicBezTo>
                  <a:cubicBezTo>
                    <a:pt x="200" y="713"/>
                    <a:pt x="331" y="606"/>
                    <a:pt x="438" y="403"/>
                  </a:cubicBezTo>
                  <a:cubicBezTo>
                    <a:pt x="498" y="296"/>
                    <a:pt x="593" y="118"/>
                    <a:pt x="521" y="10"/>
                  </a:cubicBezTo>
                  <a:cubicBezTo>
                    <a:pt x="518" y="3"/>
                    <a:pt x="512" y="1"/>
                    <a:pt x="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6"/>
            <p:cNvSpPr/>
            <p:nvPr/>
          </p:nvSpPr>
          <p:spPr>
            <a:xfrm>
              <a:off x="6253510" y="1933288"/>
              <a:ext cx="361589" cy="304484"/>
            </a:xfrm>
            <a:custGeom>
              <a:avLst/>
              <a:gdLst/>
              <a:ahLst/>
              <a:cxnLst/>
              <a:rect l="l" t="t" r="r" b="b"/>
              <a:pathLst>
                <a:path w="4502" h="3791" extrusionOk="0">
                  <a:moveTo>
                    <a:pt x="2495" y="0"/>
                  </a:moveTo>
                  <a:cubicBezTo>
                    <a:pt x="2055" y="0"/>
                    <a:pt x="1595" y="144"/>
                    <a:pt x="1192" y="437"/>
                  </a:cubicBezTo>
                  <a:cubicBezTo>
                    <a:pt x="275" y="1104"/>
                    <a:pt x="1" y="2295"/>
                    <a:pt x="584" y="3104"/>
                  </a:cubicBezTo>
                  <a:cubicBezTo>
                    <a:pt x="918" y="3558"/>
                    <a:pt x="1446" y="3791"/>
                    <a:pt x="2007" y="3791"/>
                  </a:cubicBezTo>
                  <a:cubicBezTo>
                    <a:pt x="2447" y="3791"/>
                    <a:pt x="2908" y="3647"/>
                    <a:pt x="3311" y="3354"/>
                  </a:cubicBezTo>
                  <a:cubicBezTo>
                    <a:pt x="4228" y="2687"/>
                    <a:pt x="4501" y="1497"/>
                    <a:pt x="3906" y="687"/>
                  </a:cubicBezTo>
                  <a:cubicBezTo>
                    <a:pt x="3579" y="234"/>
                    <a:pt x="3054" y="0"/>
                    <a:pt x="2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6"/>
            <p:cNvSpPr/>
            <p:nvPr/>
          </p:nvSpPr>
          <p:spPr>
            <a:xfrm>
              <a:off x="6518393" y="1960676"/>
              <a:ext cx="105216" cy="75659"/>
            </a:xfrm>
            <a:custGeom>
              <a:avLst/>
              <a:gdLst/>
              <a:ahLst/>
              <a:cxnLst/>
              <a:rect l="l" t="t" r="r" b="b"/>
              <a:pathLst>
                <a:path w="1310" h="942" extrusionOk="0">
                  <a:moveTo>
                    <a:pt x="1" y="1"/>
                  </a:moveTo>
                  <a:lnTo>
                    <a:pt x="465" y="382"/>
                  </a:lnTo>
                  <a:lnTo>
                    <a:pt x="692" y="942"/>
                  </a:lnTo>
                  <a:lnTo>
                    <a:pt x="799" y="501"/>
                  </a:lnTo>
                  <a:cubicBezTo>
                    <a:pt x="799" y="501"/>
                    <a:pt x="1309" y="29"/>
                    <a:pt x="971" y="29"/>
                  </a:cubicBezTo>
                  <a:cubicBezTo>
                    <a:pt x="886" y="29"/>
                    <a:pt x="749" y="58"/>
                    <a:pt x="537" y="1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6"/>
            <p:cNvSpPr/>
            <p:nvPr/>
          </p:nvSpPr>
          <p:spPr>
            <a:xfrm>
              <a:off x="6332380" y="1962925"/>
              <a:ext cx="161278" cy="59676"/>
            </a:xfrm>
            <a:custGeom>
              <a:avLst/>
              <a:gdLst/>
              <a:ahLst/>
              <a:cxnLst/>
              <a:rect l="l" t="t" r="r" b="b"/>
              <a:pathLst>
                <a:path w="2008" h="743" extrusionOk="0">
                  <a:moveTo>
                    <a:pt x="1446" y="0"/>
                  </a:moveTo>
                  <a:cubicBezTo>
                    <a:pt x="905" y="0"/>
                    <a:pt x="334" y="277"/>
                    <a:pt x="19" y="687"/>
                  </a:cubicBezTo>
                  <a:cubicBezTo>
                    <a:pt x="1" y="715"/>
                    <a:pt x="25" y="743"/>
                    <a:pt x="48" y="743"/>
                  </a:cubicBezTo>
                  <a:cubicBezTo>
                    <a:pt x="55" y="743"/>
                    <a:pt x="61" y="740"/>
                    <a:pt x="67" y="735"/>
                  </a:cubicBezTo>
                  <a:cubicBezTo>
                    <a:pt x="472" y="367"/>
                    <a:pt x="1005" y="44"/>
                    <a:pt x="1564" y="44"/>
                  </a:cubicBezTo>
                  <a:cubicBezTo>
                    <a:pt x="1710" y="44"/>
                    <a:pt x="1859" y="66"/>
                    <a:pt x="2007" y="116"/>
                  </a:cubicBezTo>
                  <a:cubicBezTo>
                    <a:pt x="1833" y="37"/>
                    <a:pt x="1641" y="0"/>
                    <a:pt x="1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6"/>
            <p:cNvSpPr/>
            <p:nvPr/>
          </p:nvSpPr>
          <p:spPr>
            <a:xfrm>
              <a:off x="6522248" y="1996096"/>
              <a:ext cx="7710" cy="5783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1" y="0"/>
                    <a:pt x="1" y="72"/>
                    <a:pt x="48" y="72"/>
                  </a:cubicBezTo>
                  <a:cubicBezTo>
                    <a:pt x="96" y="72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6538472" y="2041475"/>
              <a:ext cx="26906" cy="96622"/>
            </a:xfrm>
            <a:custGeom>
              <a:avLst/>
              <a:gdLst/>
              <a:ahLst/>
              <a:cxnLst/>
              <a:rect l="l" t="t" r="r" b="b"/>
              <a:pathLst>
                <a:path w="335" h="1203" extrusionOk="0">
                  <a:moveTo>
                    <a:pt x="196" y="0"/>
                  </a:moveTo>
                  <a:cubicBezTo>
                    <a:pt x="172" y="0"/>
                    <a:pt x="160" y="35"/>
                    <a:pt x="180" y="55"/>
                  </a:cubicBezTo>
                  <a:cubicBezTo>
                    <a:pt x="334" y="162"/>
                    <a:pt x="227" y="531"/>
                    <a:pt x="203" y="674"/>
                  </a:cubicBezTo>
                  <a:cubicBezTo>
                    <a:pt x="168" y="852"/>
                    <a:pt x="72" y="1007"/>
                    <a:pt x="1" y="1186"/>
                  </a:cubicBezTo>
                  <a:cubicBezTo>
                    <a:pt x="1" y="1194"/>
                    <a:pt x="13" y="1203"/>
                    <a:pt x="24" y="1203"/>
                  </a:cubicBezTo>
                  <a:cubicBezTo>
                    <a:pt x="29" y="1203"/>
                    <a:pt x="33" y="1201"/>
                    <a:pt x="37" y="1198"/>
                  </a:cubicBezTo>
                  <a:cubicBezTo>
                    <a:pt x="180" y="936"/>
                    <a:pt x="275" y="733"/>
                    <a:pt x="311" y="436"/>
                  </a:cubicBezTo>
                  <a:cubicBezTo>
                    <a:pt x="322" y="305"/>
                    <a:pt x="334" y="90"/>
                    <a:pt x="215" y="7"/>
                  </a:cubicBezTo>
                  <a:cubicBezTo>
                    <a:pt x="208" y="2"/>
                    <a:pt x="202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6783277" y="3174179"/>
              <a:ext cx="80" cy="8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5" name="Google Shape;3055;p66"/>
          <p:cNvGrpSpPr/>
          <p:nvPr/>
        </p:nvGrpSpPr>
        <p:grpSpPr>
          <a:xfrm>
            <a:off x="6876200" y="1166456"/>
            <a:ext cx="1264607" cy="1728805"/>
            <a:chOff x="4777325" y="1680651"/>
            <a:chExt cx="1000956" cy="1368375"/>
          </a:xfrm>
        </p:grpSpPr>
        <p:sp>
          <p:nvSpPr>
            <p:cNvPr id="3056" name="Google Shape;3056;p66"/>
            <p:cNvSpPr/>
            <p:nvPr/>
          </p:nvSpPr>
          <p:spPr>
            <a:xfrm>
              <a:off x="4777325" y="1680651"/>
              <a:ext cx="1000956" cy="1368371"/>
            </a:xfrm>
            <a:custGeom>
              <a:avLst/>
              <a:gdLst/>
              <a:ahLst/>
              <a:cxnLst/>
              <a:rect l="l" t="t" r="r" b="b"/>
              <a:pathLst>
                <a:path w="13657" h="18670" extrusionOk="0">
                  <a:moveTo>
                    <a:pt x="0" y="1"/>
                  </a:moveTo>
                  <a:lnTo>
                    <a:pt x="0" y="18670"/>
                  </a:lnTo>
                  <a:lnTo>
                    <a:pt x="13657" y="18670"/>
                  </a:lnTo>
                  <a:lnTo>
                    <a:pt x="13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5771239" y="3041990"/>
              <a:ext cx="7036" cy="7036"/>
            </a:xfrm>
            <a:custGeom>
              <a:avLst/>
              <a:gdLst/>
              <a:ahLst/>
              <a:cxnLst/>
              <a:rect l="l" t="t" r="r" b="b"/>
              <a:pathLst>
                <a:path w="96" h="96" fill="none" extrusionOk="0">
                  <a:moveTo>
                    <a:pt x="96" y="1"/>
                  </a:moveTo>
                  <a:lnTo>
                    <a:pt x="96" y="96"/>
                  </a:lnTo>
                  <a:lnTo>
                    <a:pt x="0" y="96"/>
                  </a:lnTo>
                </a:path>
              </a:pathLst>
            </a:custGeom>
            <a:noFill/>
            <a:ln w="9525" cap="flat" cmpd="sng">
              <a:solidFill>
                <a:srgbClr val="0828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4791250" y="3048952"/>
              <a:ext cx="966068" cy="73"/>
            </a:xfrm>
            <a:custGeom>
              <a:avLst/>
              <a:gdLst/>
              <a:ahLst/>
              <a:cxnLst/>
              <a:rect l="l" t="t" r="r" b="b"/>
              <a:pathLst>
                <a:path w="13181" h="1" fill="none" extrusionOk="0">
                  <a:moveTo>
                    <a:pt x="13181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4777325" y="3041990"/>
              <a:ext cx="7036" cy="7036"/>
            </a:xfrm>
            <a:custGeom>
              <a:avLst/>
              <a:gdLst/>
              <a:ahLst/>
              <a:cxnLst/>
              <a:rect l="l" t="t" r="r" b="b"/>
              <a:pathLst>
                <a:path w="96" h="96" fill="none" extrusionOk="0">
                  <a:moveTo>
                    <a:pt x="95" y="96"/>
                  </a:moveTo>
                  <a:lnTo>
                    <a:pt x="0" y="96"/>
                  </a:ln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828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4777325" y="1693770"/>
              <a:ext cx="73" cy="1335169"/>
            </a:xfrm>
            <a:custGeom>
              <a:avLst/>
              <a:gdLst/>
              <a:ahLst/>
              <a:cxnLst/>
              <a:rect l="l" t="t" r="r" b="b"/>
              <a:pathLst>
                <a:path w="1" h="18217" fill="none" extrusionOk="0">
                  <a:moveTo>
                    <a:pt x="0" y="18217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4777325" y="1680651"/>
              <a:ext cx="7036" cy="7109"/>
            </a:xfrm>
            <a:custGeom>
              <a:avLst/>
              <a:gdLst/>
              <a:ahLst/>
              <a:cxnLst/>
              <a:rect l="l" t="t" r="r" b="b"/>
              <a:pathLst>
                <a:path w="96" h="97" fill="none" extrusionOk="0">
                  <a:moveTo>
                    <a:pt x="0" y="96"/>
                  </a:moveTo>
                  <a:lnTo>
                    <a:pt x="0" y="1"/>
                  </a:lnTo>
                  <a:lnTo>
                    <a:pt x="95" y="1"/>
                  </a:lnTo>
                </a:path>
              </a:pathLst>
            </a:custGeom>
            <a:noFill/>
            <a:ln w="9525" cap="flat" cmpd="sng">
              <a:solidFill>
                <a:srgbClr val="0828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4798213" y="1680651"/>
              <a:ext cx="966142" cy="73"/>
            </a:xfrm>
            <a:custGeom>
              <a:avLst/>
              <a:gdLst/>
              <a:ahLst/>
              <a:cxnLst/>
              <a:rect l="l" t="t" r="r" b="b"/>
              <a:pathLst>
                <a:path w="13182" h="1" fill="none" extrusionOk="0">
                  <a:moveTo>
                    <a:pt x="1" y="1"/>
                  </a:moveTo>
                  <a:lnTo>
                    <a:pt x="13181" y="1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6"/>
            <p:cNvSpPr/>
            <p:nvPr/>
          </p:nvSpPr>
          <p:spPr>
            <a:xfrm>
              <a:off x="5771239" y="1680651"/>
              <a:ext cx="7036" cy="7109"/>
            </a:xfrm>
            <a:custGeom>
              <a:avLst/>
              <a:gdLst/>
              <a:ahLst/>
              <a:cxnLst/>
              <a:rect l="l" t="t" r="r" b="b"/>
              <a:pathLst>
                <a:path w="96" h="97" fill="none" extrusionOk="0">
                  <a:moveTo>
                    <a:pt x="0" y="1"/>
                  </a:moveTo>
                  <a:lnTo>
                    <a:pt x="96" y="1"/>
                  </a:lnTo>
                  <a:lnTo>
                    <a:pt x="96" y="96"/>
                  </a:lnTo>
                </a:path>
              </a:pathLst>
            </a:custGeom>
            <a:noFill/>
            <a:ln w="9525" cap="flat" cmpd="sng">
              <a:solidFill>
                <a:srgbClr val="0828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6"/>
            <p:cNvSpPr/>
            <p:nvPr/>
          </p:nvSpPr>
          <p:spPr>
            <a:xfrm>
              <a:off x="5778202" y="1700733"/>
              <a:ext cx="73" cy="1334363"/>
            </a:xfrm>
            <a:custGeom>
              <a:avLst/>
              <a:gdLst/>
              <a:ahLst/>
              <a:cxnLst/>
              <a:rect l="l" t="t" r="r" b="b"/>
              <a:pathLst>
                <a:path w="1" h="18206" fill="none" extrusionOk="0">
                  <a:moveTo>
                    <a:pt x="1" y="1"/>
                  </a:moveTo>
                  <a:lnTo>
                    <a:pt x="1" y="18205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6"/>
            <p:cNvSpPr/>
            <p:nvPr/>
          </p:nvSpPr>
          <p:spPr>
            <a:xfrm>
              <a:off x="4827057" y="1748707"/>
              <a:ext cx="901498" cy="1232267"/>
            </a:xfrm>
            <a:custGeom>
              <a:avLst/>
              <a:gdLst/>
              <a:ahLst/>
              <a:cxnLst/>
              <a:rect l="l" t="t" r="r" b="b"/>
              <a:pathLst>
                <a:path w="12300" h="16813" extrusionOk="0">
                  <a:moveTo>
                    <a:pt x="1" y="1"/>
                  </a:moveTo>
                  <a:lnTo>
                    <a:pt x="1" y="16812"/>
                  </a:lnTo>
                  <a:lnTo>
                    <a:pt x="12300" y="16812"/>
                  </a:lnTo>
                  <a:lnTo>
                    <a:pt x="123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6"/>
            <p:cNvSpPr/>
            <p:nvPr/>
          </p:nvSpPr>
          <p:spPr>
            <a:xfrm>
              <a:off x="4933510" y="1853328"/>
              <a:ext cx="586487" cy="546982"/>
            </a:xfrm>
            <a:custGeom>
              <a:avLst/>
              <a:gdLst/>
              <a:ahLst/>
              <a:cxnLst/>
              <a:rect l="l" t="t" r="r" b="b"/>
              <a:pathLst>
                <a:path w="8002" h="7463" extrusionOk="0">
                  <a:moveTo>
                    <a:pt x="4523" y="1"/>
                  </a:moveTo>
                  <a:cubicBezTo>
                    <a:pt x="3829" y="1"/>
                    <a:pt x="3691" y="3229"/>
                    <a:pt x="3691" y="3229"/>
                  </a:cubicBezTo>
                  <a:cubicBezTo>
                    <a:pt x="3691" y="3229"/>
                    <a:pt x="3026" y="587"/>
                    <a:pt x="2303" y="587"/>
                  </a:cubicBezTo>
                  <a:cubicBezTo>
                    <a:pt x="2222" y="587"/>
                    <a:pt x="2141" y="620"/>
                    <a:pt x="2060" y="693"/>
                  </a:cubicBezTo>
                  <a:cubicBezTo>
                    <a:pt x="1251" y="1419"/>
                    <a:pt x="3310" y="3467"/>
                    <a:pt x="3310" y="3467"/>
                  </a:cubicBezTo>
                  <a:cubicBezTo>
                    <a:pt x="3310" y="3467"/>
                    <a:pt x="1750" y="2563"/>
                    <a:pt x="892" y="2563"/>
                  </a:cubicBezTo>
                  <a:cubicBezTo>
                    <a:pt x="593" y="2563"/>
                    <a:pt x="379" y="2672"/>
                    <a:pt x="346" y="2967"/>
                  </a:cubicBezTo>
                  <a:cubicBezTo>
                    <a:pt x="239" y="3824"/>
                    <a:pt x="1920" y="3931"/>
                    <a:pt x="2767" y="3931"/>
                  </a:cubicBezTo>
                  <a:cubicBezTo>
                    <a:pt x="3049" y="3931"/>
                    <a:pt x="3239" y="3919"/>
                    <a:pt x="3239" y="3919"/>
                  </a:cubicBezTo>
                  <a:lnTo>
                    <a:pt x="3239" y="3919"/>
                  </a:lnTo>
                  <a:cubicBezTo>
                    <a:pt x="3239" y="3919"/>
                    <a:pt x="0" y="4550"/>
                    <a:pt x="643" y="5324"/>
                  </a:cubicBezTo>
                  <a:cubicBezTo>
                    <a:pt x="756" y="5455"/>
                    <a:pt x="915" y="5510"/>
                    <a:pt x="1102" y="5510"/>
                  </a:cubicBezTo>
                  <a:cubicBezTo>
                    <a:pt x="1998" y="5510"/>
                    <a:pt x="3524" y="4253"/>
                    <a:pt x="3525" y="4253"/>
                  </a:cubicBezTo>
                  <a:lnTo>
                    <a:pt x="3525" y="4253"/>
                  </a:lnTo>
                  <a:cubicBezTo>
                    <a:pt x="3524" y="4253"/>
                    <a:pt x="1858" y="7265"/>
                    <a:pt x="2965" y="7456"/>
                  </a:cubicBezTo>
                  <a:cubicBezTo>
                    <a:pt x="2995" y="7460"/>
                    <a:pt x="3025" y="7463"/>
                    <a:pt x="3053" y="7463"/>
                  </a:cubicBezTo>
                  <a:cubicBezTo>
                    <a:pt x="4068" y="7463"/>
                    <a:pt x="4001" y="4468"/>
                    <a:pt x="4001" y="4467"/>
                  </a:cubicBezTo>
                  <a:lnTo>
                    <a:pt x="4001" y="4467"/>
                  </a:lnTo>
                  <a:cubicBezTo>
                    <a:pt x="4001" y="4468"/>
                    <a:pt x="4881" y="7197"/>
                    <a:pt x="5689" y="7197"/>
                  </a:cubicBezTo>
                  <a:cubicBezTo>
                    <a:pt x="5758" y="7197"/>
                    <a:pt x="5827" y="7177"/>
                    <a:pt x="5894" y="7134"/>
                  </a:cubicBezTo>
                  <a:cubicBezTo>
                    <a:pt x="6751" y="6598"/>
                    <a:pt x="4334" y="4158"/>
                    <a:pt x="4334" y="4158"/>
                  </a:cubicBezTo>
                  <a:lnTo>
                    <a:pt x="4334" y="4158"/>
                  </a:lnTo>
                  <a:cubicBezTo>
                    <a:pt x="4335" y="4158"/>
                    <a:pt x="6460" y="5285"/>
                    <a:pt x="7353" y="5285"/>
                  </a:cubicBezTo>
                  <a:cubicBezTo>
                    <a:pt x="7577" y="5285"/>
                    <a:pt x="7723" y="5215"/>
                    <a:pt x="7739" y="5039"/>
                  </a:cubicBezTo>
                  <a:cubicBezTo>
                    <a:pt x="7823" y="4158"/>
                    <a:pt x="4489" y="3705"/>
                    <a:pt x="4489" y="3705"/>
                  </a:cubicBezTo>
                  <a:cubicBezTo>
                    <a:pt x="4489" y="3705"/>
                    <a:pt x="8001" y="2705"/>
                    <a:pt x="7573" y="1943"/>
                  </a:cubicBezTo>
                  <a:cubicBezTo>
                    <a:pt x="7462" y="1755"/>
                    <a:pt x="7279" y="1678"/>
                    <a:pt x="7054" y="1678"/>
                  </a:cubicBezTo>
                  <a:cubicBezTo>
                    <a:pt x="6070" y="1678"/>
                    <a:pt x="4287" y="3146"/>
                    <a:pt x="4287" y="3146"/>
                  </a:cubicBezTo>
                  <a:cubicBezTo>
                    <a:pt x="4287" y="3146"/>
                    <a:pt x="5656" y="574"/>
                    <a:pt x="4656" y="38"/>
                  </a:cubicBezTo>
                  <a:cubicBezTo>
                    <a:pt x="4609" y="13"/>
                    <a:pt x="4565" y="1"/>
                    <a:pt x="4523" y="1"/>
                  </a:cubicBezTo>
                  <a:close/>
                </a:path>
              </a:pathLst>
            </a:custGeom>
            <a:solidFill>
              <a:srgbClr val="30A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6"/>
            <p:cNvSpPr/>
            <p:nvPr/>
          </p:nvSpPr>
          <p:spPr>
            <a:xfrm>
              <a:off x="5311331" y="2020143"/>
              <a:ext cx="105688" cy="54163"/>
            </a:xfrm>
            <a:custGeom>
              <a:avLst/>
              <a:gdLst/>
              <a:ahLst/>
              <a:cxnLst/>
              <a:rect l="l" t="t" r="r" b="b"/>
              <a:pathLst>
                <a:path w="1442" h="739" extrusionOk="0">
                  <a:moveTo>
                    <a:pt x="1441" y="0"/>
                  </a:moveTo>
                  <a:cubicBezTo>
                    <a:pt x="929" y="119"/>
                    <a:pt x="441" y="465"/>
                    <a:pt x="1" y="727"/>
                  </a:cubicBezTo>
                  <a:cubicBezTo>
                    <a:pt x="1" y="727"/>
                    <a:pt x="1" y="739"/>
                    <a:pt x="13" y="739"/>
                  </a:cubicBezTo>
                  <a:cubicBezTo>
                    <a:pt x="441" y="477"/>
                    <a:pt x="941" y="131"/>
                    <a:pt x="1441" y="12"/>
                  </a:cubicBezTo>
                  <a:cubicBezTo>
                    <a:pt x="1441" y="12"/>
                    <a:pt x="1441" y="0"/>
                    <a:pt x="1441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6"/>
            <p:cNvSpPr/>
            <p:nvPr/>
          </p:nvSpPr>
          <p:spPr>
            <a:xfrm>
              <a:off x="5252038" y="2058548"/>
              <a:ext cx="121372" cy="58487"/>
            </a:xfrm>
            <a:custGeom>
              <a:avLst/>
              <a:gdLst/>
              <a:ahLst/>
              <a:cxnLst/>
              <a:rect l="l" t="t" r="r" b="b"/>
              <a:pathLst>
                <a:path w="1656" h="798" extrusionOk="0">
                  <a:moveTo>
                    <a:pt x="1643" y="0"/>
                  </a:moveTo>
                  <a:cubicBezTo>
                    <a:pt x="1107" y="262"/>
                    <a:pt x="560" y="536"/>
                    <a:pt x="12" y="786"/>
                  </a:cubicBezTo>
                  <a:cubicBezTo>
                    <a:pt x="0" y="786"/>
                    <a:pt x="0" y="798"/>
                    <a:pt x="12" y="798"/>
                  </a:cubicBezTo>
                  <a:cubicBezTo>
                    <a:pt x="560" y="560"/>
                    <a:pt x="1107" y="274"/>
                    <a:pt x="1643" y="12"/>
                  </a:cubicBezTo>
                  <a:cubicBezTo>
                    <a:pt x="1655" y="0"/>
                    <a:pt x="1643" y="0"/>
                    <a:pt x="164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6"/>
            <p:cNvSpPr/>
            <p:nvPr/>
          </p:nvSpPr>
          <p:spPr>
            <a:xfrm>
              <a:off x="5231369" y="2062506"/>
              <a:ext cx="80035" cy="54969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1088" y="1"/>
                  </a:moveTo>
                  <a:cubicBezTo>
                    <a:pt x="1086" y="1"/>
                    <a:pt x="1084" y="2"/>
                    <a:pt x="1080" y="6"/>
                  </a:cubicBezTo>
                  <a:cubicBezTo>
                    <a:pt x="711" y="220"/>
                    <a:pt x="342" y="470"/>
                    <a:pt x="8" y="744"/>
                  </a:cubicBezTo>
                  <a:cubicBezTo>
                    <a:pt x="342" y="482"/>
                    <a:pt x="723" y="232"/>
                    <a:pt x="1092" y="6"/>
                  </a:cubicBezTo>
                  <a:cubicBezTo>
                    <a:pt x="1092" y="6"/>
                    <a:pt x="1092" y="1"/>
                    <a:pt x="1088" y="1"/>
                  </a:cubicBezTo>
                  <a:close/>
                  <a:moveTo>
                    <a:pt x="8" y="744"/>
                  </a:moveTo>
                  <a:cubicBezTo>
                    <a:pt x="0" y="744"/>
                    <a:pt x="3" y="749"/>
                    <a:pt x="6" y="749"/>
                  </a:cubicBezTo>
                  <a:cubicBezTo>
                    <a:pt x="7" y="749"/>
                    <a:pt x="8" y="748"/>
                    <a:pt x="8" y="744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6"/>
            <p:cNvSpPr/>
            <p:nvPr/>
          </p:nvSpPr>
          <p:spPr>
            <a:xfrm>
              <a:off x="5243316" y="1957551"/>
              <a:ext cx="20082" cy="105175"/>
            </a:xfrm>
            <a:custGeom>
              <a:avLst/>
              <a:gdLst/>
              <a:ahLst/>
              <a:cxnLst/>
              <a:rect l="l" t="t" r="r" b="b"/>
              <a:pathLst>
                <a:path w="274" h="1435" extrusionOk="0">
                  <a:moveTo>
                    <a:pt x="268" y="0"/>
                  </a:moveTo>
                  <a:cubicBezTo>
                    <a:pt x="265" y="0"/>
                    <a:pt x="262" y="3"/>
                    <a:pt x="262" y="9"/>
                  </a:cubicBezTo>
                  <a:cubicBezTo>
                    <a:pt x="167" y="473"/>
                    <a:pt x="95" y="950"/>
                    <a:pt x="0" y="1426"/>
                  </a:cubicBezTo>
                  <a:cubicBezTo>
                    <a:pt x="0" y="1432"/>
                    <a:pt x="3" y="1435"/>
                    <a:pt x="6" y="1435"/>
                  </a:cubicBezTo>
                  <a:cubicBezTo>
                    <a:pt x="9" y="1435"/>
                    <a:pt x="12" y="1432"/>
                    <a:pt x="12" y="1426"/>
                  </a:cubicBezTo>
                  <a:cubicBezTo>
                    <a:pt x="119" y="962"/>
                    <a:pt x="179" y="485"/>
                    <a:pt x="274" y="9"/>
                  </a:cubicBezTo>
                  <a:cubicBezTo>
                    <a:pt x="274" y="3"/>
                    <a:pt x="271" y="0"/>
                    <a:pt x="268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6"/>
            <p:cNvSpPr/>
            <p:nvPr/>
          </p:nvSpPr>
          <p:spPr>
            <a:xfrm>
              <a:off x="5227558" y="1987014"/>
              <a:ext cx="13193" cy="119613"/>
            </a:xfrm>
            <a:custGeom>
              <a:avLst/>
              <a:gdLst/>
              <a:ahLst/>
              <a:cxnLst/>
              <a:rect l="l" t="t" r="r" b="b"/>
              <a:pathLst>
                <a:path w="180" h="1632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44" y="548"/>
                    <a:pt x="108" y="1096"/>
                    <a:pt x="1" y="1631"/>
                  </a:cubicBezTo>
                  <a:cubicBezTo>
                    <a:pt x="120" y="1096"/>
                    <a:pt x="144" y="548"/>
                    <a:pt x="179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6"/>
            <p:cNvSpPr/>
            <p:nvPr/>
          </p:nvSpPr>
          <p:spPr>
            <a:xfrm>
              <a:off x="5248520" y="1915627"/>
              <a:ext cx="7036" cy="27778"/>
            </a:xfrm>
            <a:custGeom>
              <a:avLst/>
              <a:gdLst/>
              <a:ahLst/>
              <a:cxnLst/>
              <a:rect l="l" t="t" r="r" b="b"/>
              <a:pathLst>
                <a:path w="96" h="379" extrusionOk="0">
                  <a:moveTo>
                    <a:pt x="90" y="1"/>
                  </a:moveTo>
                  <a:cubicBezTo>
                    <a:pt x="87" y="1"/>
                    <a:pt x="84" y="4"/>
                    <a:pt x="84" y="10"/>
                  </a:cubicBezTo>
                  <a:cubicBezTo>
                    <a:pt x="60" y="129"/>
                    <a:pt x="36" y="248"/>
                    <a:pt x="1" y="379"/>
                  </a:cubicBezTo>
                  <a:lnTo>
                    <a:pt x="12" y="379"/>
                  </a:lnTo>
                  <a:cubicBezTo>
                    <a:pt x="36" y="248"/>
                    <a:pt x="60" y="129"/>
                    <a:pt x="96" y="10"/>
                  </a:cubicBezTo>
                  <a:cubicBezTo>
                    <a:pt x="96" y="4"/>
                    <a:pt x="93" y="1"/>
                    <a:pt x="9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5216271" y="2065511"/>
              <a:ext cx="4398" cy="39358"/>
            </a:xfrm>
            <a:custGeom>
              <a:avLst/>
              <a:gdLst/>
              <a:ahLst/>
              <a:cxnLst/>
              <a:rect l="l" t="t" r="r" b="b"/>
              <a:pathLst>
                <a:path w="60" h="537" extrusionOk="0">
                  <a:moveTo>
                    <a:pt x="48" y="1"/>
                  </a:moveTo>
                  <a:cubicBezTo>
                    <a:pt x="36" y="179"/>
                    <a:pt x="24" y="358"/>
                    <a:pt x="0" y="536"/>
                  </a:cubicBezTo>
                  <a:cubicBezTo>
                    <a:pt x="24" y="370"/>
                    <a:pt x="36" y="179"/>
                    <a:pt x="6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6"/>
            <p:cNvSpPr/>
            <p:nvPr/>
          </p:nvSpPr>
          <p:spPr>
            <a:xfrm>
              <a:off x="5127221" y="1960775"/>
              <a:ext cx="48959" cy="94694"/>
            </a:xfrm>
            <a:custGeom>
              <a:avLst/>
              <a:gdLst/>
              <a:ahLst/>
              <a:cxnLst/>
              <a:rect l="l" t="t" r="r" b="b"/>
              <a:pathLst>
                <a:path w="668" h="1292" extrusionOk="0">
                  <a:moveTo>
                    <a:pt x="12" y="1"/>
                  </a:moveTo>
                  <a:cubicBezTo>
                    <a:pt x="12" y="1"/>
                    <a:pt x="1" y="1"/>
                    <a:pt x="1" y="13"/>
                  </a:cubicBezTo>
                  <a:cubicBezTo>
                    <a:pt x="215" y="429"/>
                    <a:pt x="405" y="894"/>
                    <a:pt x="655" y="1287"/>
                  </a:cubicBezTo>
                  <a:cubicBezTo>
                    <a:pt x="659" y="1291"/>
                    <a:pt x="662" y="1292"/>
                    <a:pt x="664" y="1292"/>
                  </a:cubicBezTo>
                  <a:cubicBezTo>
                    <a:pt x="667" y="1292"/>
                    <a:pt x="667" y="1287"/>
                    <a:pt x="667" y="1287"/>
                  </a:cubicBezTo>
                  <a:cubicBezTo>
                    <a:pt x="429" y="882"/>
                    <a:pt x="227" y="429"/>
                    <a:pt x="12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6"/>
            <p:cNvSpPr/>
            <p:nvPr/>
          </p:nvSpPr>
          <p:spPr>
            <a:xfrm>
              <a:off x="5127221" y="2009662"/>
              <a:ext cx="75125" cy="106054"/>
            </a:xfrm>
            <a:custGeom>
              <a:avLst/>
              <a:gdLst/>
              <a:ahLst/>
              <a:cxnLst/>
              <a:rect l="l" t="t" r="r" b="b"/>
              <a:pathLst>
                <a:path w="1025" h="1447" extrusionOk="0">
                  <a:moveTo>
                    <a:pt x="1" y="1"/>
                  </a:moveTo>
                  <a:cubicBezTo>
                    <a:pt x="346" y="477"/>
                    <a:pt x="620" y="1001"/>
                    <a:pt x="1013" y="1441"/>
                  </a:cubicBezTo>
                  <a:cubicBezTo>
                    <a:pt x="1016" y="1445"/>
                    <a:pt x="1019" y="1446"/>
                    <a:pt x="1020" y="1446"/>
                  </a:cubicBezTo>
                  <a:cubicBezTo>
                    <a:pt x="1025" y="1446"/>
                    <a:pt x="1025" y="1438"/>
                    <a:pt x="1025" y="1429"/>
                  </a:cubicBezTo>
                  <a:cubicBezTo>
                    <a:pt x="644" y="989"/>
                    <a:pt x="358" y="465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6"/>
            <p:cNvSpPr/>
            <p:nvPr/>
          </p:nvSpPr>
          <p:spPr>
            <a:xfrm>
              <a:off x="5190326" y="2080829"/>
              <a:ext cx="11140" cy="18323"/>
            </a:xfrm>
            <a:custGeom>
              <a:avLst/>
              <a:gdLst/>
              <a:ahLst/>
              <a:cxnLst/>
              <a:rect l="l" t="t" r="r" b="b"/>
              <a:pathLst>
                <a:path w="152" h="250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cubicBezTo>
                    <a:pt x="56" y="89"/>
                    <a:pt x="104" y="161"/>
                    <a:pt x="140" y="244"/>
                  </a:cubicBezTo>
                  <a:cubicBezTo>
                    <a:pt x="144" y="248"/>
                    <a:pt x="146" y="249"/>
                    <a:pt x="148" y="249"/>
                  </a:cubicBezTo>
                  <a:cubicBezTo>
                    <a:pt x="152" y="249"/>
                    <a:pt x="152" y="244"/>
                    <a:pt x="152" y="244"/>
                  </a:cubicBezTo>
                  <a:cubicBezTo>
                    <a:pt x="116" y="161"/>
                    <a:pt x="56" y="77"/>
                    <a:pt x="9" y="6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6"/>
            <p:cNvSpPr/>
            <p:nvPr/>
          </p:nvSpPr>
          <p:spPr>
            <a:xfrm>
              <a:off x="5090869" y="1933364"/>
              <a:ext cx="24187" cy="36206"/>
            </a:xfrm>
            <a:custGeom>
              <a:avLst/>
              <a:gdLst/>
              <a:ahLst/>
              <a:cxnLst/>
              <a:rect l="l" t="t" r="r" b="b"/>
              <a:pathLst>
                <a:path w="330" h="494" extrusionOk="0">
                  <a:moveTo>
                    <a:pt x="9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92" y="184"/>
                    <a:pt x="163" y="375"/>
                    <a:pt x="318" y="494"/>
                  </a:cubicBezTo>
                  <a:cubicBezTo>
                    <a:pt x="318" y="494"/>
                    <a:pt x="330" y="494"/>
                    <a:pt x="330" y="482"/>
                  </a:cubicBezTo>
                  <a:cubicBezTo>
                    <a:pt x="187" y="351"/>
                    <a:pt x="104" y="184"/>
                    <a:pt x="20" y="6"/>
                  </a:cubicBezTo>
                  <a:cubicBezTo>
                    <a:pt x="16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6"/>
            <p:cNvSpPr/>
            <p:nvPr/>
          </p:nvSpPr>
          <p:spPr>
            <a:xfrm>
              <a:off x="5039124" y="2085593"/>
              <a:ext cx="104735" cy="26239"/>
            </a:xfrm>
            <a:custGeom>
              <a:avLst/>
              <a:gdLst/>
              <a:ahLst/>
              <a:cxnLst/>
              <a:rect l="l" t="t" r="r" b="b"/>
              <a:pathLst>
                <a:path w="1429" h="358" extrusionOk="0">
                  <a:moveTo>
                    <a:pt x="12" y="0"/>
                  </a:moveTo>
                  <a:cubicBezTo>
                    <a:pt x="0" y="0"/>
                    <a:pt x="0" y="12"/>
                    <a:pt x="12" y="24"/>
                  </a:cubicBezTo>
                  <a:cubicBezTo>
                    <a:pt x="488" y="119"/>
                    <a:pt x="953" y="250"/>
                    <a:pt x="1417" y="358"/>
                  </a:cubicBezTo>
                  <a:cubicBezTo>
                    <a:pt x="1429" y="358"/>
                    <a:pt x="1429" y="346"/>
                    <a:pt x="1417" y="346"/>
                  </a:cubicBezTo>
                  <a:cubicBezTo>
                    <a:pt x="953" y="227"/>
                    <a:pt x="488" y="96"/>
                    <a:pt x="1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6"/>
            <p:cNvSpPr/>
            <p:nvPr/>
          </p:nvSpPr>
          <p:spPr>
            <a:xfrm>
              <a:off x="4994563" y="2093435"/>
              <a:ext cx="56802" cy="16637"/>
            </a:xfrm>
            <a:custGeom>
              <a:avLst/>
              <a:gdLst/>
              <a:ahLst/>
              <a:cxnLst/>
              <a:rect l="l" t="t" r="r" b="b"/>
              <a:pathLst>
                <a:path w="775" h="227" extrusionOk="0">
                  <a:moveTo>
                    <a:pt x="13" y="1"/>
                  </a:moveTo>
                  <a:cubicBezTo>
                    <a:pt x="1" y="1"/>
                    <a:pt x="1" y="12"/>
                    <a:pt x="1" y="12"/>
                  </a:cubicBezTo>
                  <a:cubicBezTo>
                    <a:pt x="251" y="84"/>
                    <a:pt x="501" y="167"/>
                    <a:pt x="763" y="227"/>
                  </a:cubicBezTo>
                  <a:cubicBezTo>
                    <a:pt x="763" y="227"/>
                    <a:pt x="775" y="215"/>
                    <a:pt x="763" y="215"/>
                  </a:cubicBezTo>
                  <a:cubicBezTo>
                    <a:pt x="513" y="155"/>
                    <a:pt x="263" y="72"/>
                    <a:pt x="1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6"/>
            <p:cNvSpPr/>
            <p:nvPr/>
          </p:nvSpPr>
          <p:spPr>
            <a:xfrm>
              <a:off x="5141220" y="2118721"/>
              <a:ext cx="68089" cy="7916"/>
            </a:xfrm>
            <a:custGeom>
              <a:avLst/>
              <a:gdLst/>
              <a:ahLst/>
              <a:cxnLst/>
              <a:rect l="l" t="t" r="r" b="b"/>
              <a:pathLst>
                <a:path w="929" h="108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310" y="25"/>
                    <a:pt x="619" y="72"/>
                    <a:pt x="929" y="108"/>
                  </a:cubicBezTo>
                  <a:cubicBezTo>
                    <a:pt x="929" y="108"/>
                    <a:pt x="929" y="96"/>
                    <a:pt x="929" y="96"/>
                  </a:cubicBezTo>
                  <a:cubicBezTo>
                    <a:pt x="619" y="72"/>
                    <a:pt x="310" y="13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6"/>
            <p:cNvSpPr/>
            <p:nvPr/>
          </p:nvSpPr>
          <p:spPr>
            <a:xfrm>
              <a:off x="5015524" y="2063752"/>
              <a:ext cx="54017" cy="6450"/>
            </a:xfrm>
            <a:custGeom>
              <a:avLst/>
              <a:gdLst/>
              <a:ahLst/>
              <a:cxnLst/>
              <a:rect l="l" t="t" r="r" b="b"/>
              <a:pathLst>
                <a:path w="737" h="88" extrusionOk="0">
                  <a:moveTo>
                    <a:pt x="12" y="1"/>
                  </a:moveTo>
                  <a:cubicBezTo>
                    <a:pt x="1" y="1"/>
                    <a:pt x="1" y="13"/>
                    <a:pt x="12" y="13"/>
                  </a:cubicBezTo>
                  <a:cubicBezTo>
                    <a:pt x="251" y="25"/>
                    <a:pt x="489" y="48"/>
                    <a:pt x="727" y="84"/>
                  </a:cubicBezTo>
                  <a:cubicBezTo>
                    <a:pt x="727" y="86"/>
                    <a:pt x="727" y="87"/>
                    <a:pt x="728" y="87"/>
                  </a:cubicBezTo>
                  <a:cubicBezTo>
                    <a:pt x="731" y="87"/>
                    <a:pt x="736" y="72"/>
                    <a:pt x="727" y="72"/>
                  </a:cubicBezTo>
                  <a:cubicBezTo>
                    <a:pt x="489" y="36"/>
                    <a:pt x="251" y="13"/>
                    <a:pt x="12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6"/>
            <p:cNvSpPr/>
            <p:nvPr/>
          </p:nvSpPr>
          <p:spPr>
            <a:xfrm>
              <a:off x="5281648" y="1897304"/>
              <a:ext cx="3591" cy="31296"/>
            </a:xfrm>
            <a:custGeom>
              <a:avLst/>
              <a:gdLst/>
              <a:ahLst/>
              <a:cxnLst/>
              <a:rect l="l" t="t" r="r" b="b"/>
              <a:pathLst>
                <a:path w="49" h="427" extrusionOk="0">
                  <a:moveTo>
                    <a:pt x="43" y="1"/>
                  </a:moveTo>
                  <a:cubicBezTo>
                    <a:pt x="40" y="1"/>
                    <a:pt x="37" y="4"/>
                    <a:pt x="37" y="10"/>
                  </a:cubicBezTo>
                  <a:cubicBezTo>
                    <a:pt x="25" y="140"/>
                    <a:pt x="1" y="283"/>
                    <a:pt x="13" y="426"/>
                  </a:cubicBezTo>
                  <a:cubicBezTo>
                    <a:pt x="13" y="283"/>
                    <a:pt x="37" y="152"/>
                    <a:pt x="49" y="10"/>
                  </a:cubicBezTo>
                  <a:cubicBezTo>
                    <a:pt x="49" y="4"/>
                    <a:pt x="46" y="1"/>
                    <a:pt x="4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6"/>
            <p:cNvSpPr/>
            <p:nvPr/>
          </p:nvSpPr>
          <p:spPr>
            <a:xfrm>
              <a:off x="5452712" y="2018383"/>
              <a:ext cx="7036" cy="3958"/>
            </a:xfrm>
            <a:custGeom>
              <a:avLst/>
              <a:gdLst/>
              <a:ahLst/>
              <a:cxnLst/>
              <a:rect l="l" t="t" r="r" b="b"/>
              <a:pathLst>
                <a:path w="96" h="54" extrusionOk="0">
                  <a:moveTo>
                    <a:pt x="84" y="1"/>
                  </a:moveTo>
                  <a:cubicBezTo>
                    <a:pt x="60" y="12"/>
                    <a:pt x="36" y="36"/>
                    <a:pt x="1" y="48"/>
                  </a:cubicBezTo>
                  <a:cubicBezTo>
                    <a:pt x="1" y="48"/>
                    <a:pt x="1" y="53"/>
                    <a:pt x="4" y="53"/>
                  </a:cubicBezTo>
                  <a:cubicBezTo>
                    <a:pt x="6" y="53"/>
                    <a:pt x="9" y="52"/>
                    <a:pt x="13" y="48"/>
                  </a:cubicBezTo>
                  <a:cubicBezTo>
                    <a:pt x="36" y="36"/>
                    <a:pt x="60" y="24"/>
                    <a:pt x="96" y="12"/>
                  </a:cubicBezTo>
                  <a:cubicBezTo>
                    <a:pt x="96" y="12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6"/>
            <p:cNvSpPr/>
            <p:nvPr/>
          </p:nvSpPr>
          <p:spPr>
            <a:xfrm>
              <a:off x="5427426" y="1996542"/>
              <a:ext cx="15758" cy="535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203" y="1"/>
                  </a:moveTo>
                  <a:cubicBezTo>
                    <a:pt x="131" y="25"/>
                    <a:pt x="60" y="37"/>
                    <a:pt x="0" y="60"/>
                  </a:cubicBezTo>
                  <a:cubicBezTo>
                    <a:pt x="0" y="60"/>
                    <a:pt x="0" y="72"/>
                    <a:pt x="0" y="72"/>
                  </a:cubicBezTo>
                  <a:cubicBezTo>
                    <a:pt x="60" y="37"/>
                    <a:pt x="131" y="25"/>
                    <a:pt x="203" y="13"/>
                  </a:cubicBezTo>
                  <a:cubicBezTo>
                    <a:pt x="215" y="13"/>
                    <a:pt x="215" y="1"/>
                    <a:pt x="20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6"/>
            <p:cNvSpPr/>
            <p:nvPr/>
          </p:nvSpPr>
          <p:spPr>
            <a:xfrm>
              <a:off x="5193551" y="2232178"/>
              <a:ext cx="10554" cy="55922"/>
            </a:xfrm>
            <a:custGeom>
              <a:avLst/>
              <a:gdLst/>
              <a:ahLst/>
              <a:cxnLst/>
              <a:rect l="l" t="t" r="r" b="b"/>
              <a:pathLst>
                <a:path w="144" h="763" extrusionOk="0">
                  <a:moveTo>
                    <a:pt x="131" y="1"/>
                  </a:moveTo>
                  <a:cubicBezTo>
                    <a:pt x="84" y="263"/>
                    <a:pt x="48" y="513"/>
                    <a:pt x="0" y="763"/>
                  </a:cubicBezTo>
                  <a:cubicBezTo>
                    <a:pt x="60" y="513"/>
                    <a:pt x="96" y="263"/>
                    <a:pt x="143" y="13"/>
                  </a:cubicBezTo>
                  <a:cubicBezTo>
                    <a:pt x="143" y="1"/>
                    <a:pt x="131" y="1"/>
                    <a:pt x="13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6"/>
            <p:cNvSpPr/>
            <p:nvPr/>
          </p:nvSpPr>
          <p:spPr>
            <a:xfrm>
              <a:off x="5166506" y="2260176"/>
              <a:ext cx="20155" cy="83773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274" y="0"/>
                  </a:moveTo>
                  <a:cubicBezTo>
                    <a:pt x="215" y="393"/>
                    <a:pt x="107" y="762"/>
                    <a:pt x="0" y="1143"/>
                  </a:cubicBezTo>
                  <a:cubicBezTo>
                    <a:pt x="119" y="762"/>
                    <a:pt x="215" y="393"/>
                    <a:pt x="274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6"/>
            <p:cNvSpPr/>
            <p:nvPr/>
          </p:nvSpPr>
          <p:spPr>
            <a:xfrm>
              <a:off x="5188347" y="2208651"/>
              <a:ext cx="6157" cy="17517"/>
            </a:xfrm>
            <a:custGeom>
              <a:avLst/>
              <a:gdLst/>
              <a:ahLst/>
              <a:cxnLst/>
              <a:rect l="l" t="t" r="r" b="b"/>
              <a:pathLst>
                <a:path w="84" h="239" extrusionOk="0">
                  <a:moveTo>
                    <a:pt x="83" y="0"/>
                  </a:moveTo>
                  <a:cubicBezTo>
                    <a:pt x="60" y="83"/>
                    <a:pt x="36" y="167"/>
                    <a:pt x="0" y="238"/>
                  </a:cubicBezTo>
                  <a:lnTo>
                    <a:pt x="12" y="238"/>
                  </a:lnTo>
                  <a:cubicBezTo>
                    <a:pt x="36" y="167"/>
                    <a:pt x="60" y="83"/>
                    <a:pt x="83" y="12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6"/>
            <p:cNvSpPr/>
            <p:nvPr/>
          </p:nvSpPr>
          <p:spPr>
            <a:xfrm>
              <a:off x="5145544" y="2200369"/>
              <a:ext cx="41997" cy="125257"/>
            </a:xfrm>
            <a:custGeom>
              <a:avLst/>
              <a:gdLst/>
              <a:ahLst/>
              <a:cxnLst/>
              <a:rect l="l" t="t" r="r" b="b"/>
              <a:pathLst>
                <a:path w="573" h="1709" extrusionOk="0">
                  <a:moveTo>
                    <a:pt x="563" y="1"/>
                  </a:moveTo>
                  <a:cubicBezTo>
                    <a:pt x="562" y="1"/>
                    <a:pt x="560" y="2"/>
                    <a:pt x="560" y="6"/>
                  </a:cubicBezTo>
                  <a:cubicBezTo>
                    <a:pt x="322" y="554"/>
                    <a:pt x="120" y="1113"/>
                    <a:pt x="1" y="1709"/>
                  </a:cubicBezTo>
                  <a:cubicBezTo>
                    <a:pt x="143" y="1125"/>
                    <a:pt x="334" y="554"/>
                    <a:pt x="572" y="6"/>
                  </a:cubicBezTo>
                  <a:cubicBezTo>
                    <a:pt x="572" y="6"/>
                    <a:pt x="567" y="1"/>
                    <a:pt x="56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6"/>
            <p:cNvSpPr/>
            <p:nvPr/>
          </p:nvSpPr>
          <p:spPr>
            <a:xfrm>
              <a:off x="5213926" y="2164309"/>
              <a:ext cx="8502" cy="33421"/>
            </a:xfrm>
            <a:custGeom>
              <a:avLst/>
              <a:gdLst/>
              <a:ahLst/>
              <a:cxnLst/>
              <a:rect l="l" t="t" r="r" b="b"/>
              <a:pathLst>
                <a:path w="116" h="456" extrusionOk="0">
                  <a:moveTo>
                    <a:pt x="109" y="1"/>
                  </a:moveTo>
                  <a:cubicBezTo>
                    <a:pt x="106" y="1"/>
                    <a:pt x="103" y="4"/>
                    <a:pt x="103" y="10"/>
                  </a:cubicBezTo>
                  <a:cubicBezTo>
                    <a:pt x="68" y="153"/>
                    <a:pt x="32" y="296"/>
                    <a:pt x="8" y="450"/>
                  </a:cubicBezTo>
                  <a:cubicBezTo>
                    <a:pt x="0" y="450"/>
                    <a:pt x="3" y="456"/>
                    <a:pt x="9" y="456"/>
                  </a:cubicBezTo>
                  <a:cubicBezTo>
                    <a:pt x="12" y="456"/>
                    <a:pt x="16" y="454"/>
                    <a:pt x="20" y="450"/>
                  </a:cubicBezTo>
                  <a:cubicBezTo>
                    <a:pt x="56" y="307"/>
                    <a:pt x="80" y="153"/>
                    <a:pt x="115" y="10"/>
                  </a:cubicBezTo>
                  <a:cubicBezTo>
                    <a:pt x="115" y="4"/>
                    <a:pt x="112" y="1"/>
                    <a:pt x="109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6"/>
            <p:cNvSpPr/>
            <p:nvPr/>
          </p:nvSpPr>
          <p:spPr>
            <a:xfrm>
              <a:off x="5173469" y="2349154"/>
              <a:ext cx="10554" cy="24260"/>
            </a:xfrm>
            <a:custGeom>
              <a:avLst/>
              <a:gdLst/>
              <a:ahLst/>
              <a:cxnLst/>
              <a:rect l="l" t="t" r="r" b="b"/>
              <a:pathLst>
                <a:path w="144" h="331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4" y="95"/>
                    <a:pt x="48" y="214"/>
                    <a:pt x="1" y="322"/>
                  </a:cubicBezTo>
                  <a:cubicBezTo>
                    <a:pt x="1" y="327"/>
                    <a:pt x="4" y="330"/>
                    <a:pt x="7" y="330"/>
                  </a:cubicBezTo>
                  <a:cubicBezTo>
                    <a:pt x="10" y="330"/>
                    <a:pt x="13" y="327"/>
                    <a:pt x="13" y="322"/>
                  </a:cubicBezTo>
                  <a:cubicBezTo>
                    <a:pt x="72" y="226"/>
                    <a:pt x="96" y="107"/>
                    <a:pt x="14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6"/>
            <p:cNvSpPr/>
            <p:nvPr/>
          </p:nvSpPr>
          <p:spPr>
            <a:xfrm>
              <a:off x="5128980" y="2168121"/>
              <a:ext cx="50352" cy="26972"/>
            </a:xfrm>
            <a:custGeom>
              <a:avLst/>
              <a:gdLst/>
              <a:ahLst/>
              <a:cxnLst/>
              <a:rect l="l" t="t" r="r" b="b"/>
              <a:pathLst>
                <a:path w="687" h="368" extrusionOk="0">
                  <a:moveTo>
                    <a:pt x="678" y="0"/>
                  </a:moveTo>
                  <a:cubicBezTo>
                    <a:pt x="675" y="0"/>
                    <a:pt x="671" y="1"/>
                    <a:pt x="667" y="5"/>
                  </a:cubicBezTo>
                  <a:cubicBezTo>
                    <a:pt x="453" y="136"/>
                    <a:pt x="215" y="232"/>
                    <a:pt x="0" y="363"/>
                  </a:cubicBezTo>
                  <a:cubicBezTo>
                    <a:pt x="0" y="363"/>
                    <a:pt x="0" y="368"/>
                    <a:pt x="4" y="368"/>
                  </a:cubicBezTo>
                  <a:cubicBezTo>
                    <a:pt x="6" y="368"/>
                    <a:pt x="8" y="367"/>
                    <a:pt x="12" y="363"/>
                  </a:cubicBezTo>
                  <a:cubicBezTo>
                    <a:pt x="227" y="244"/>
                    <a:pt x="465" y="148"/>
                    <a:pt x="679" y="5"/>
                  </a:cubicBezTo>
                  <a:cubicBezTo>
                    <a:pt x="687" y="5"/>
                    <a:pt x="684" y="0"/>
                    <a:pt x="678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6"/>
            <p:cNvSpPr/>
            <p:nvPr/>
          </p:nvSpPr>
          <p:spPr>
            <a:xfrm>
              <a:off x="5096659" y="2156247"/>
              <a:ext cx="69921" cy="27998"/>
            </a:xfrm>
            <a:custGeom>
              <a:avLst/>
              <a:gdLst/>
              <a:ahLst/>
              <a:cxnLst/>
              <a:rect l="l" t="t" r="r" b="b"/>
              <a:pathLst>
                <a:path w="954" h="382" extrusionOk="0">
                  <a:moveTo>
                    <a:pt x="941" y="1"/>
                  </a:moveTo>
                  <a:cubicBezTo>
                    <a:pt x="799" y="1"/>
                    <a:pt x="632" y="96"/>
                    <a:pt x="501" y="156"/>
                  </a:cubicBezTo>
                  <a:cubicBezTo>
                    <a:pt x="334" y="227"/>
                    <a:pt x="168" y="298"/>
                    <a:pt x="1" y="370"/>
                  </a:cubicBezTo>
                  <a:cubicBezTo>
                    <a:pt x="1" y="370"/>
                    <a:pt x="1" y="382"/>
                    <a:pt x="13" y="382"/>
                  </a:cubicBezTo>
                  <a:cubicBezTo>
                    <a:pt x="156" y="322"/>
                    <a:pt x="299" y="251"/>
                    <a:pt x="441" y="191"/>
                  </a:cubicBezTo>
                  <a:cubicBezTo>
                    <a:pt x="596" y="132"/>
                    <a:pt x="787" y="25"/>
                    <a:pt x="941" y="25"/>
                  </a:cubicBezTo>
                  <a:cubicBezTo>
                    <a:pt x="953" y="25"/>
                    <a:pt x="953" y="1"/>
                    <a:pt x="94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6"/>
            <p:cNvSpPr/>
            <p:nvPr/>
          </p:nvSpPr>
          <p:spPr>
            <a:xfrm>
              <a:off x="5067049" y="2202495"/>
              <a:ext cx="30563" cy="13193"/>
            </a:xfrm>
            <a:custGeom>
              <a:avLst/>
              <a:gdLst/>
              <a:ahLst/>
              <a:cxnLst/>
              <a:rect l="l" t="t" r="r" b="b"/>
              <a:pathLst>
                <a:path w="417" h="180" extrusionOk="0">
                  <a:moveTo>
                    <a:pt x="417" y="1"/>
                  </a:moveTo>
                  <a:cubicBezTo>
                    <a:pt x="357" y="1"/>
                    <a:pt x="298" y="25"/>
                    <a:pt x="250" y="48"/>
                  </a:cubicBezTo>
                  <a:cubicBezTo>
                    <a:pt x="167" y="84"/>
                    <a:pt x="83" y="120"/>
                    <a:pt x="0" y="167"/>
                  </a:cubicBezTo>
                  <a:cubicBezTo>
                    <a:pt x="0" y="167"/>
                    <a:pt x="0" y="179"/>
                    <a:pt x="12" y="179"/>
                  </a:cubicBezTo>
                  <a:cubicBezTo>
                    <a:pt x="71" y="132"/>
                    <a:pt x="143" y="108"/>
                    <a:pt x="214" y="72"/>
                  </a:cubicBezTo>
                  <a:cubicBezTo>
                    <a:pt x="267" y="51"/>
                    <a:pt x="330" y="11"/>
                    <a:pt x="394" y="11"/>
                  </a:cubicBezTo>
                  <a:cubicBezTo>
                    <a:pt x="401" y="11"/>
                    <a:pt x="409" y="11"/>
                    <a:pt x="417" y="13"/>
                  </a:cubicBezTo>
                  <a:cubicBezTo>
                    <a:pt x="417" y="13"/>
                    <a:pt x="417" y="1"/>
                    <a:pt x="417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6"/>
            <p:cNvSpPr/>
            <p:nvPr/>
          </p:nvSpPr>
          <p:spPr>
            <a:xfrm>
              <a:off x="5023367" y="2189449"/>
              <a:ext cx="41117" cy="23600"/>
            </a:xfrm>
            <a:custGeom>
              <a:avLst/>
              <a:gdLst/>
              <a:ahLst/>
              <a:cxnLst/>
              <a:rect l="l" t="t" r="r" b="b"/>
              <a:pathLst>
                <a:path w="561" h="322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107"/>
                    <a:pt x="191" y="226"/>
                    <a:pt x="1" y="322"/>
                  </a:cubicBezTo>
                  <a:cubicBezTo>
                    <a:pt x="191" y="226"/>
                    <a:pt x="382" y="107"/>
                    <a:pt x="56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6"/>
            <p:cNvSpPr/>
            <p:nvPr/>
          </p:nvSpPr>
          <p:spPr>
            <a:xfrm>
              <a:off x="5038245" y="2217373"/>
              <a:ext cx="12240" cy="7036"/>
            </a:xfrm>
            <a:custGeom>
              <a:avLst/>
              <a:gdLst/>
              <a:ahLst/>
              <a:cxnLst/>
              <a:rect l="l" t="t" r="r" b="b"/>
              <a:pathLst>
                <a:path w="167" h="96" extrusionOk="0">
                  <a:moveTo>
                    <a:pt x="155" y="0"/>
                  </a:moveTo>
                  <a:cubicBezTo>
                    <a:pt x="107" y="36"/>
                    <a:pt x="48" y="48"/>
                    <a:pt x="0" y="84"/>
                  </a:cubicBezTo>
                  <a:cubicBezTo>
                    <a:pt x="0" y="84"/>
                    <a:pt x="0" y="95"/>
                    <a:pt x="0" y="95"/>
                  </a:cubicBezTo>
                  <a:cubicBezTo>
                    <a:pt x="48" y="60"/>
                    <a:pt x="107" y="36"/>
                    <a:pt x="155" y="12"/>
                  </a:cubicBezTo>
                  <a:cubicBezTo>
                    <a:pt x="167" y="0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6"/>
            <p:cNvSpPr/>
            <p:nvPr/>
          </p:nvSpPr>
          <p:spPr>
            <a:xfrm>
              <a:off x="5245002" y="2155587"/>
              <a:ext cx="72266" cy="122472"/>
            </a:xfrm>
            <a:custGeom>
              <a:avLst/>
              <a:gdLst/>
              <a:ahLst/>
              <a:cxnLst/>
              <a:rect l="l" t="t" r="r" b="b"/>
              <a:pathLst>
                <a:path w="986" h="1671" extrusionOk="0">
                  <a:moveTo>
                    <a:pt x="2" y="1"/>
                  </a:moveTo>
                  <a:cubicBezTo>
                    <a:pt x="1" y="1"/>
                    <a:pt x="1" y="4"/>
                    <a:pt x="1" y="10"/>
                  </a:cubicBezTo>
                  <a:cubicBezTo>
                    <a:pt x="239" y="581"/>
                    <a:pt x="584" y="1177"/>
                    <a:pt x="965" y="1665"/>
                  </a:cubicBezTo>
                  <a:cubicBezTo>
                    <a:pt x="969" y="1669"/>
                    <a:pt x="973" y="1670"/>
                    <a:pt x="976" y="1670"/>
                  </a:cubicBezTo>
                  <a:cubicBezTo>
                    <a:pt x="983" y="1670"/>
                    <a:pt x="985" y="1665"/>
                    <a:pt x="977" y="1665"/>
                  </a:cubicBezTo>
                  <a:cubicBezTo>
                    <a:pt x="608" y="1153"/>
                    <a:pt x="251" y="581"/>
                    <a:pt x="13" y="10"/>
                  </a:cubicBezTo>
                  <a:cubicBezTo>
                    <a:pt x="7" y="4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6"/>
            <p:cNvSpPr/>
            <p:nvPr/>
          </p:nvSpPr>
          <p:spPr>
            <a:xfrm>
              <a:off x="5275565" y="2239141"/>
              <a:ext cx="63764" cy="110892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274" y="513"/>
                    <a:pt x="548" y="1037"/>
                    <a:pt x="858" y="1513"/>
                  </a:cubicBezTo>
                  <a:lnTo>
                    <a:pt x="870" y="1513"/>
                  </a:lnTo>
                  <a:cubicBezTo>
                    <a:pt x="572" y="1013"/>
                    <a:pt x="286" y="513"/>
                    <a:pt x="1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6"/>
            <p:cNvSpPr/>
            <p:nvPr/>
          </p:nvSpPr>
          <p:spPr>
            <a:xfrm>
              <a:off x="5338376" y="2283263"/>
              <a:ext cx="19276" cy="49326"/>
            </a:xfrm>
            <a:custGeom>
              <a:avLst/>
              <a:gdLst/>
              <a:ahLst/>
              <a:cxnLst/>
              <a:rect l="l" t="t" r="r" b="b"/>
              <a:pathLst>
                <a:path w="263" h="673" extrusionOk="0">
                  <a:moveTo>
                    <a:pt x="10" y="1"/>
                  </a:moveTo>
                  <a:cubicBezTo>
                    <a:pt x="6" y="1"/>
                    <a:pt x="1" y="6"/>
                    <a:pt x="1" y="6"/>
                  </a:cubicBezTo>
                  <a:cubicBezTo>
                    <a:pt x="84" y="232"/>
                    <a:pt x="168" y="447"/>
                    <a:pt x="251" y="673"/>
                  </a:cubicBezTo>
                  <a:cubicBezTo>
                    <a:pt x="251" y="673"/>
                    <a:pt x="263" y="673"/>
                    <a:pt x="251" y="661"/>
                  </a:cubicBezTo>
                  <a:cubicBezTo>
                    <a:pt x="191" y="447"/>
                    <a:pt x="96" y="220"/>
                    <a:pt x="13" y="6"/>
                  </a:cubicBezTo>
                  <a:cubicBezTo>
                    <a:pt x="13" y="2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6"/>
            <p:cNvSpPr/>
            <p:nvPr/>
          </p:nvSpPr>
          <p:spPr>
            <a:xfrm>
              <a:off x="5252917" y="2214735"/>
              <a:ext cx="2639" cy="5277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cubicBezTo>
                    <a:pt x="12" y="24"/>
                    <a:pt x="24" y="48"/>
                    <a:pt x="36" y="72"/>
                  </a:cubicBezTo>
                  <a:cubicBezTo>
                    <a:pt x="24" y="48"/>
                    <a:pt x="12" y="24"/>
                    <a:pt x="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6"/>
            <p:cNvSpPr/>
            <p:nvPr/>
          </p:nvSpPr>
          <p:spPr>
            <a:xfrm>
              <a:off x="5283407" y="2142321"/>
              <a:ext cx="83847" cy="15758"/>
            </a:xfrm>
            <a:custGeom>
              <a:avLst/>
              <a:gdLst/>
              <a:ahLst/>
              <a:cxnLst/>
              <a:rect l="l" t="t" r="r" b="b"/>
              <a:pathLst>
                <a:path w="1144" h="215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382" y="72"/>
                    <a:pt x="763" y="131"/>
                    <a:pt x="1132" y="215"/>
                  </a:cubicBezTo>
                  <a:cubicBezTo>
                    <a:pt x="1144" y="215"/>
                    <a:pt x="1144" y="203"/>
                    <a:pt x="1132" y="203"/>
                  </a:cubicBezTo>
                  <a:cubicBezTo>
                    <a:pt x="763" y="107"/>
                    <a:pt x="382" y="72"/>
                    <a:pt x="1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6"/>
            <p:cNvSpPr/>
            <p:nvPr/>
          </p:nvSpPr>
          <p:spPr>
            <a:xfrm>
              <a:off x="5334931" y="2166728"/>
              <a:ext cx="123938" cy="27118"/>
            </a:xfrm>
            <a:custGeom>
              <a:avLst/>
              <a:gdLst/>
              <a:ahLst/>
              <a:cxnLst/>
              <a:rect l="l" t="t" r="r" b="b"/>
              <a:pathLst>
                <a:path w="1691" h="370" extrusionOk="0">
                  <a:moveTo>
                    <a:pt x="0" y="1"/>
                  </a:moveTo>
                  <a:cubicBezTo>
                    <a:pt x="560" y="132"/>
                    <a:pt x="1119" y="263"/>
                    <a:pt x="1679" y="370"/>
                  </a:cubicBezTo>
                  <a:cubicBezTo>
                    <a:pt x="1691" y="370"/>
                    <a:pt x="1691" y="370"/>
                    <a:pt x="1691" y="358"/>
                  </a:cubicBezTo>
                  <a:cubicBezTo>
                    <a:pt x="1131" y="239"/>
                    <a:pt x="560" y="120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6"/>
            <p:cNvSpPr/>
            <p:nvPr/>
          </p:nvSpPr>
          <p:spPr>
            <a:xfrm>
              <a:off x="5359337" y="2181606"/>
              <a:ext cx="86485" cy="32322"/>
            </a:xfrm>
            <a:custGeom>
              <a:avLst/>
              <a:gdLst/>
              <a:ahLst/>
              <a:cxnLst/>
              <a:rect l="l" t="t" r="r" b="b"/>
              <a:pathLst>
                <a:path w="1180" h="441" extrusionOk="0">
                  <a:moveTo>
                    <a:pt x="13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417" y="107"/>
                    <a:pt x="786" y="286"/>
                    <a:pt x="1167" y="441"/>
                  </a:cubicBezTo>
                  <a:cubicBezTo>
                    <a:pt x="1179" y="441"/>
                    <a:pt x="1179" y="429"/>
                    <a:pt x="1179" y="429"/>
                  </a:cubicBezTo>
                  <a:cubicBezTo>
                    <a:pt x="798" y="262"/>
                    <a:pt x="417" y="95"/>
                    <a:pt x="1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6"/>
            <p:cNvSpPr/>
            <p:nvPr/>
          </p:nvSpPr>
          <p:spPr>
            <a:xfrm>
              <a:off x="5466710" y="2209531"/>
              <a:ext cx="16637" cy="7916"/>
            </a:xfrm>
            <a:custGeom>
              <a:avLst/>
              <a:gdLst/>
              <a:ahLst/>
              <a:cxnLst/>
              <a:rect l="l" t="t" r="r" b="b"/>
              <a:pathLst>
                <a:path w="227" h="108" extrusionOk="0">
                  <a:moveTo>
                    <a:pt x="12" y="0"/>
                  </a:moveTo>
                  <a:cubicBezTo>
                    <a:pt x="0" y="0"/>
                    <a:pt x="0" y="24"/>
                    <a:pt x="12" y="24"/>
                  </a:cubicBezTo>
                  <a:cubicBezTo>
                    <a:pt x="83" y="48"/>
                    <a:pt x="143" y="83"/>
                    <a:pt x="214" y="107"/>
                  </a:cubicBezTo>
                  <a:cubicBezTo>
                    <a:pt x="226" y="107"/>
                    <a:pt x="226" y="107"/>
                    <a:pt x="214" y="95"/>
                  </a:cubicBezTo>
                  <a:cubicBezTo>
                    <a:pt x="155" y="71"/>
                    <a:pt x="83" y="24"/>
                    <a:pt x="1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6"/>
            <p:cNvSpPr/>
            <p:nvPr/>
          </p:nvSpPr>
          <p:spPr>
            <a:xfrm>
              <a:off x="5269628" y="2149064"/>
              <a:ext cx="55482" cy="23307"/>
            </a:xfrm>
            <a:custGeom>
              <a:avLst/>
              <a:gdLst/>
              <a:ahLst/>
              <a:cxnLst/>
              <a:rect l="l" t="t" r="r" b="b"/>
              <a:pathLst>
                <a:path w="757" h="318" extrusionOk="0">
                  <a:moveTo>
                    <a:pt x="9" y="0"/>
                  </a:moveTo>
                  <a:lnTo>
                    <a:pt x="9" y="0"/>
                  </a:lnTo>
                  <a:cubicBezTo>
                    <a:pt x="6" y="0"/>
                    <a:pt x="1" y="15"/>
                    <a:pt x="10" y="15"/>
                  </a:cubicBezTo>
                  <a:cubicBezTo>
                    <a:pt x="272" y="87"/>
                    <a:pt x="498" y="194"/>
                    <a:pt x="736" y="313"/>
                  </a:cubicBezTo>
                  <a:cubicBezTo>
                    <a:pt x="740" y="317"/>
                    <a:pt x="743" y="318"/>
                    <a:pt x="746" y="318"/>
                  </a:cubicBezTo>
                  <a:cubicBezTo>
                    <a:pt x="753" y="318"/>
                    <a:pt x="757" y="310"/>
                    <a:pt x="748" y="301"/>
                  </a:cubicBezTo>
                  <a:cubicBezTo>
                    <a:pt x="510" y="182"/>
                    <a:pt x="272" y="63"/>
                    <a:pt x="10" y="4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6"/>
            <p:cNvSpPr/>
            <p:nvPr/>
          </p:nvSpPr>
          <p:spPr>
            <a:xfrm>
              <a:off x="5403826" y="2040225"/>
              <a:ext cx="9675" cy="2639"/>
            </a:xfrm>
            <a:custGeom>
              <a:avLst/>
              <a:gdLst/>
              <a:ahLst/>
              <a:cxnLst/>
              <a:rect l="l" t="t" r="r" b="b"/>
              <a:pathLst>
                <a:path w="132" h="36" extrusionOk="0">
                  <a:moveTo>
                    <a:pt x="132" y="0"/>
                  </a:moveTo>
                  <a:cubicBezTo>
                    <a:pt x="96" y="24"/>
                    <a:pt x="48" y="24"/>
                    <a:pt x="1" y="36"/>
                  </a:cubicBezTo>
                  <a:cubicBezTo>
                    <a:pt x="48" y="36"/>
                    <a:pt x="96" y="24"/>
                    <a:pt x="132" y="12"/>
                  </a:cubicBezTo>
                  <a:cubicBezTo>
                    <a:pt x="132" y="12"/>
                    <a:pt x="132" y="0"/>
                    <a:pt x="13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6"/>
            <p:cNvSpPr/>
            <p:nvPr/>
          </p:nvSpPr>
          <p:spPr>
            <a:xfrm>
              <a:off x="5361976" y="2011421"/>
              <a:ext cx="20155" cy="9675"/>
            </a:xfrm>
            <a:custGeom>
              <a:avLst/>
              <a:gdLst/>
              <a:ahLst/>
              <a:cxnLst/>
              <a:rect l="l" t="t" r="r" b="b"/>
              <a:pathLst>
                <a:path w="275" h="132" extrusionOk="0">
                  <a:moveTo>
                    <a:pt x="262" y="0"/>
                  </a:moveTo>
                  <a:cubicBezTo>
                    <a:pt x="179" y="36"/>
                    <a:pt x="96" y="84"/>
                    <a:pt x="0" y="119"/>
                  </a:cubicBezTo>
                  <a:cubicBezTo>
                    <a:pt x="0" y="131"/>
                    <a:pt x="0" y="131"/>
                    <a:pt x="12" y="131"/>
                  </a:cubicBezTo>
                  <a:cubicBezTo>
                    <a:pt x="96" y="96"/>
                    <a:pt x="179" y="48"/>
                    <a:pt x="274" y="12"/>
                  </a:cubicBezTo>
                  <a:cubicBezTo>
                    <a:pt x="274" y="12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6"/>
            <p:cNvSpPr/>
            <p:nvPr/>
          </p:nvSpPr>
          <p:spPr>
            <a:xfrm>
              <a:off x="5457109" y="2002699"/>
              <a:ext cx="2639" cy="953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12" y="12"/>
                    <a:pt x="24" y="12"/>
                    <a:pt x="36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6"/>
            <p:cNvSpPr/>
            <p:nvPr/>
          </p:nvSpPr>
          <p:spPr>
            <a:xfrm>
              <a:off x="5443110" y="2043669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6"/>
            <p:cNvSpPr/>
            <p:nvPr/>
          </p:nvSpPr>
          <p:spPr>
            <a:xfrm>
              <a:off x="5263325" y="1878101"/>
              <a:ext cx="4471" cy="12973"/>
            </a:xfrm>
            <a:custGeom>
              <a:avLst/>
              <a:gdLst/>
              <a:ahLst/>
              <a:cxnLst/>
              <a:rect l="l" t="t" r="r" b="b"/>
              <a:pathLst>
                <a:path w="61" h="177" extrusionOk="0">
                  <a:moveTo>
                    <a:pt x="55" y="1"/>
                  </a:moveTo>
                  <a:cubicBezTo>
                    <a:pt x="52" y="1"/>
                    <a:pt x="49" y="4"/>
                    <a:pt x="49" y="10"/>
                  </a:cubicBezTo>
                  <a:cubicBezTo>
                    <a:pt x="37" y="57"/>
                    <a:pt x="1" y="117"/>
                    <a:pt x="1" y="176"/>
                  </a:cubicBezTo>
                  <a:lnTo>
                    <a:pt x="13" y="176"/>
                  </a:lnTo>
                  <a:cubicBezTo>
                    <a:pt x="25" y="117"/>
                    <a:pt x="49" y="69"/>
                    <a:pt x="60" y="10"/>
                  </a:cubicBezTo>
                  <a:cubicBezTo>
                    <a:pt x="60" y="4"/>
                    <a:pt x="57" y="1"/>
                    <a:pt x="55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6"/>
            <p:cNvSpPr/>
            <p:nvPr/>
          </p:nvSpPr>
          <p:spPr>
            <a:xfrm>
              <a:off x="5233715" y="1966932"/>
              <a:ext cx="3518" cy="9162"/>
            </a:xfrm>
            <a:custGeom>
              <a:avLst/>
              <a:gdLst/>
              <a:ahLst/>
              <a:cxnLst/>
              <a:rect l="l" t="t" r="r" b="b"/>
              <a:pathLst>
                <a:path w="48" h="125" extrusionOk="0">
                  <a:moveTo>
                    <a:pt x="24" y="0"/>
                  </a:moveTo>
                  <a:cubicBezTo>
                    <a:pt x="24" y="36"/>
                    <a:pt x="12" y="83"/>
                    <a:pt x="0" y="119"/>
                  </a:cubicBezTo>
                  <a:cubicBezTo>
                    <a:pt x="0" y="119"/>
                    <a:pt x="5" y="124"/>
                    <a:pt x="9" y="124"/>
                  </a:cubicBezTo>
                  <a:cubicBezTo>
                    <a:pt x="11" y="124"/>
                    <a:pt x="12" y="123"/>
                    <a:pt x="12" y="119"/>
                  </a:cubicBezTo>
                  <a:cubicBezTo>
                    <a:pt x="24" y="83"/>
                    <a:pt x="36" y="48"/>
                    <a:pt x="36" y="12"/>
                  </a:cubicBezTo>
                  <a:cubicBezTo>
                    <a:pt x="48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6"/>
            <p:cNvSpPr/>
            <p:nvPr/>
          </p:nvSpPr>
          <p:spPr>
            <a:xfrm>
              <a:off x="5280842" y="1954326"/>
              <a:ext cx="3225" cy="12680"/>
            </a:xfrm>
            <a:custGeom>
              <a:avLst/>
              <a:gdLst/>
              <a:ahLst/>
              <a:cxnLst/>
              <a:rect l="l" t="t" r="r" b="b"/>
              <a:pathLst>
                <a:path w="44" h="173" extrusionOk="0">
                  <a:moveTo>
                    <a:pt x="38" y="0"/>
                  </a:moveTo>
                  <a:cubicBezTo>
                    <a:pt x="37" y="0"/>
                    <a:pt x="36" y="1"/>
                    <a:pt x="36" y="5"/>
                  </a:cubicBezTo>
                  <a:cubicBezTo>
                    <a:pt x="44" y="5"/>
                    <a:pt x="41" y="0"/>
                    <a:pt x="38" y="0"/>
                  </a:cubicBezTo>
                  <a:close/>
                  <a:moveTo>
                    <a:pt x="36" y="5"/>
                  </a:moveTo>
                  <a:cubicBezTo>
                    <a:pt x="12" y="65"/>
                    <a:pt x="0" y="113"/>
                    <a:pt x="0" y="172"/>
                  </a:cubicBezTo>
                  <a:cubicBezTo>
                    <a:pt x="12" y="124"/>
                    <a:pt x="24" y="65"/>
                    <a:pt x="36" y="5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6"/>
            <p:cNvSpPr/>
            <p:nvPr/>
          </p:nvSpPr>
          <p:spPr>
            <a:xfrm>
              <a:off x="5107139" y="1919365"/>
              <a:ext cx="7036" cy="7476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" y="1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3" y="30"/>
                    <a:pt x="25" y="54"/>
                    <a:pt x="48" y="66"/>
                  </a:cubicBezTo>
                  <a:cubicBezTo>
                    <a:pt x="60" y="78"/>
                    <a:pt x="72" y="101"/>
                    <a:pt x="84" y="101"/>
                  </a:cubicBezTo>
                  <a:cubicBezTo>
                    <a:pt x="96" y="101"/>
                    <a:pt x="96" y="101"/>
                    <a:pt x="96" y="90"/>
                  </a:cubicBezTo>
                  <a:cubicBezTo>
                    <a:pt x="72" y="90"/>
                    <a:pt x="60" y="66"/>
                    <a:pt x="36" y="54"/>
                  </a:cubicBezTo>
                  <a:cubicBezTo>
                    <a:pt x="36" y="30"/>
                    <a:pt x="25" y="18"/>
                    <a:pt x="13" y="6"/>
                  </a:cubicBezTo>
                  <a:cubicBezTo>
                    <a:pt x="9" y="2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6"/>
            <p:cNvSpPr/>
            <p:nvPr/>
          </p:nvSpPr>
          <p:spPr>
            <a:xfrm>
              <a:off x="5102815" y="1979318"/>
              <a:ext cx="11360" cy="17297"/>
            </a:xfrm>
            <a:custGeom>
              <a:avLst/>
              <a:gdLst/>
              <a:ahLst/>
              <a:cxnLst/>
              <a:rect l="l" t="t" r="r" b="b"/>
              <a:pathLst>
                <a:path w="155" h="236" extrusionOk="0">
                  <a:moveTo>
                    <a:pt x="6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24" y="45"/>
                    <a:pt x="48" y="93"/>
                    <a:pt x="72" y="129"/>
                  </a:cubicBezTo>
                  <a:cubicBezTo>
                    <a:pt x="95" y="164"/>
                    <a:pt x="119" y="200"/>
                    <a:pt x="143" y="236"/>
                  </a:cubicBezTo>
                  <a:cubicBezTo>
                    <a:pt x="155" y="236"/>
                    <a:pt x="155" y="236"/>
                    <a:pt x="155" y="224"/>
                  </a:cubicBezTo>
                  <a:cubicBezTo>
                    <a:pt x="131" y="188"/>
                    <a:pt x="107" y="164"/>
                    <a:pt x="84" y="129"/>
                  </a:cubicBezTo>
                  <a:cubicBezTo>
                    <a:pt x="60" y="81"/>
                    <a:pt x="36" y="45"/>
                    <a:pt x="12" y="10"/>
                  </a:cubicBezTo>
                  <a:cubicBezTo>
                    <a:pt x="12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6"/>
            <p:cNvSpPr/>
            <p:nvPr/>
          </p:nvSpPr>
          <p:spPr>
            <a:xfrm>
              <a:off x="5331413" y="2320789"/>
              <a:ext cx="14952" cy="17957"/>
            </a:xfrm>
            <a:custGeom>
              <a:avLst/>
              <a:gdLst/>
              <a:ahLst/>
              <a:cxnLst/>
              <a:rect l="l" t="t" r="r" b="b"/>
              <a:pathLst>
                <a:path w="204" h="245" extrusionOk="0">
                  <a:moveTo>
                    <a:pt x="9" y="1"/>
                  </a:moveTo>
                  <a:cubicBezTo>
                    <a:pt x="6" y="1"/>
                    <a:pt x="1" y="6"/>
                    <a:pt x="1" y="6"/>
                  </a:cubicBezTo>
                  <a:cubicBezTo>
                    <a:pt x="60" y="89"/>
                    <a:pt x="132" y="161"/>
                    <a:pt x="191" y="244"/>
                  </a:cubicBezTo>
                  <a:cubicBezTo>
                    <a:pt x="191" y="244"/>
                    <a:pt x="203" y="244"/>
                    <a:pt x="203" y="232"/>
                  </a:cubicBezTo>
                  <a:cubicBezTo>
                    <a:pt x="144" y="161"/>
                    <a:pt x="72" y="89"/>
                    <a:pt x="13" y="6"/>
                  </a:cubicBezTo>
                  <a:cubicBezTo>
                    <a:pt x="13" y="2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6"/>
            <p:cNvSpPr/>
            <p:nvPr/>
          </p:nvSpPr>
          <p:spPr>
            <a:xfrm>
              <a:off x="5255483" y="2219938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6"/>
            <p:cNvSpPr/>
            <p:nvPr/>
          </p:nvSpPr>
          <p:spPr>
            <a:xfrm>
              <a:off x="5265084" y="2244418"/>
              <a:ext cx="14952" cy="17883"/>
            </a:xfrm>
            <a:custGeom>
              <a:avLst/>
              <a:gdLst/>
              <a:ahLst/>
              <a:cxnLst/>
              <a:rect l="l" t="t" r="r" b="b"/>
              <a:pathLst>
                <a:path w="204" h="244" extrusionOk="0">
                  <a:moveTo>
                    <a:pt x="25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72" y="96"/>
                    <a:pt x="132" y="167"/>
                    <a:pt x="191" y="238"/>
                  </a:cubicBezTo>
                  <a:cubicBezTo>
                    <a:pt x="195" y="242"/>
                    <a:pt x="198" y="244"/>
                    <a:pt x="200" y="244"/>
                  </a:cubicBezTo>
                  <a:cubicBezTo>
                    <a:pt x="203" y="244"/>
                    <a:pt x="203" y="238"/>
                    <a:pt x="203" y="238"/>
                  </a:cubicBezTo>
                  <a:cubicBezTo>
                    <a:pt x="144" y="155"/>
                    <a:pt x="72" y="84"/>
                    <a:pt x="25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6"/>
            <p:cNvSpPr/>
            <p:nvPr/>
          </p:nvSpPr>
          <p:spPr>
            <a:xfrm>
              <a:off x="5308766" y="2348274"/>
              <a:ext cx="13119" cy="8282"/>
            </a:xfrm>
            <a:custGeom>
              <a:avLst/>
              <a:gdLst/>
              <a:ahLst/>
              <a:cxnLst/>
              <a:rect l="l" t="t" r="r" b="b"/>
              <a:pathLst>
                <a:path w="179" h="113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60" y="48"/>
                    <a:pt x="119" y="83"/>
                    <a:pt x="167" y="107"/>
                  </a:cubicBezTo>
                  <a:cubicBezTo>
                    <a:pt x="170" y="111"/>
                    <a:pt x="173" y="112"/>
                    <a:pt x="174" y="112"/>
                  </a:cubicBezTo>
                  <a:cubicBezTo>
                    <a:pt x="179" y="112"/>
                    <a:pt x="179" y="104"/>
                    <a:pt x="179" y="95"/>
                  </a:cubicBezTo>
                  <a:cubicBezTo>
                    <a:pt x="119" y="60"/>
                    <a:pt x="72" y="36"/>
                    <a:pt x="24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6"/>
            <p:cNvSpPr/>
            <p:nvPr/>
          </p:nvSpPr>
          <p:spPr>
            <a:xfrm>
              <a:off x="5190472" y="2329584"/>
              <a:ext cx="3738" cy="7183"/>
            </a:xfrm>
            <a:custGeom>
              <a:avLst/>
              <a:gdLst/>
              <a:ahLst/>
              <a:cxnLst/>
              <a:rect l="l" t="t" r="r" b="b"/>
              <a:pathLst>
                <a:path w="51" h="98" extrusionOk="0">
                  <a:moveTo>
                    <a:pt x="35" y="0"/>
                  </a:moveTo>
                  <a:cubicBezTo>
                    <a:pt x="33" y="0"/>
                    <a:pt x="31" y="2"/>
                    <a:pt x="31" y="5"/>
                  </a:cubicBezTo>
                  <a:cubicBezTo>
                    <a:pt x="19" y="41"/>
                    <a:pt x="19" y="65"/>
                    <a:pt x="7" y="88"/>
                  </a:cubicBezTo>
                  <a:cubicBezTo>
                    <a:pt x="31" y="65"/>
                    <a:pt x="42" y="41"/>
                    <a:pt x="42" y="17"/>
                  </a:cubicBezTo>
                  <a:cubicBezTo>
                    <a:pt x="51" y="9"/>
                    <a:pt x="41" y="0"/>
                    <a:pt x="35" y="0"/>
                  </a:cubicBezTo>
                  <a:close/>
                  <a:moveTo>
                    <a:pt x="7" y="88"/>
                  </a:moveTo>
                  <a:cubicBezTo>
                    <a:pt x="1" y="94"/>
                    <a:pt x="1" y="97"/>
                    <a:pt x="2" y="97"/>
                  </a:cubicBezTo>
                  <a:cubicBezTo>
                    <a:pt x="4" y="97"/>
                    <a:pt x="7" y="94"/>
                    <a:pt x="7" y="88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6"/>
            <p:cNvSpPr/>
            <p:nvPr/>
          </p:nvSpPr>
          <p:spPr>
            <a:xfrm>
              <a:off x="5140341" y="2369382"/>
              <a:ext cx="2639" cy="13852"/>
            </a:xfrm>
            <a:custGeom>
              <a:avLst/>
              <a:gdLst/>
              <a:ahLst/>
              <a:cxnLst/>
              <a:rect l="l" t="t" r="r" b="b"/>
              <a:pathLst>
                <a:path w="36" h="189" extrusionOk="0">
                  <a:moveTo>
                    <a:pt x="30" y="1"/>
                  </a:moveTo>
                  <a:cubicBezTo>
                    <a:pt x="27" y="1"/>
                    <a:pt x="24" y="4"/>
                    <a:pt x="24" y="10"/>
                  </a:cubicBezTo>
                  <a:cubicBezTo>
                    <a:pt x="12" y="69"/>
                    <a:pt x="12" y="129"/>
                    <a:pt x="0" y="176"/>
                  </a:cubicBezTo>
                  <a:cubicBezTo>
                    <a:pt x="0" y="188"/>
                    <a:pt x="12" y="188"/>
                    <a:pt x="12" y="188"/>
                  </a:cubicBezTo>
                  <a:cubicBezTo>
                    <a:pt x="36" y="129"/>
                    <a:pt x="24" y="69"/>
                    <a:pt x="36" y="10"/>
                  </a:cubicBezTo>
                  <a:cubicBezTo>
                    <a:pt x="36" y="4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6"/>
            <p:cNvSpPr/>
            <p:nvPr/>
          </p:nvSpPr>
          <p:spPr>
            <a:xfrm>
              <a:off x="4999840" y="2236576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6"/>
            <p:cNvSpPr/>
            <p:nvPr/>
          </p:nvSpPr>
          <p:spPr>
            <a:xfrm>
              <a:off x="5004164" y="2228660"/>
              <a:ext cx="15831" cy="5717"/>
            </a:xfrm>
            <a:custGeom>
              <a:avLst/>
              <a:gdLst/>
              <a:ahLst/>
              <a:cxnLst/>
              <a:rect l="l" t="t" r="r" b="b"/>
              <a:pathLst>
                <a:path w="216" h="78" extrusionOk="0">
                  <a:moveTo>
                    <a:pt x="191" y="1"/>
                  </a:moveTo>
                  <a:cubicBezTo>
                    <a:pt x="156" y="13"/>
                    <a:pt x="120" y="13"/>
                    <a:pt x="84" y="25"/>
                  </a:cubicBezTo>
                  <a:cubicBezTo>
                    <a:pt x="48" y="37"/>
                    <a:pt x="13" y="37"/>
                    <a:pt x="1" y="72"/>
                  </a:cubicBezTo>
                  <a:cubicBezTo>
                    <a:pt x="1" y="72"/>
                    <a:pt x="6" y="78"/>
                    <a:pt x="10" y="78"/>
                  </a:cubicBezTo>
                  <a:cubicBezTo>
                    <a:pt x="11" y="78"/>
                    <a:pt x="13" y="76"/>
                    <a:pt x="13" y="72"/>
                  </a:cubicBezTo>
                  <a:cubicBezTo>
                    <a:pt x="25" y="49"/>
                    <a:pt x="84" y="37"/>
                    <a:pt x="108" y="37"/>
                  </a:cubicBezTo>
                  <a:cubicBezTo>
                    <a:pt x="144" y="25"/>
                    <a:pt x="167" y="25"/>
                    <a:pt x="203" y="25"/>
                  </a:cubicBezTo>
                  <a:cubicBezTo>
                    <a:pt x="215" y="13"/>
                    <a:pt x="215" y="1"/>
                    <a:pt x="19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6"/>
            <p:cNvSpPr/>
            <p:nvPr/>
          </p:nvSpPr>
          <p:spPr>
            <a:xfrm>
              <a:off x="5119379" y="2122239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6"/>
            <p:cNvSpPr/>
            <p:nvPr/>
          </p:nvSpPr>
          <p:spPr>
            <a:xfrm>
              <a:off x="5106260" y="2130082"/>
              <a:ext cx="9675" cy="1099"/>
            </a:xfrm>
            <a:custGeom>
              <a:avLst/>
              <a:gdLst/>
              <a:ahLst/>
              <a:cxnLst/>
              <a:rect l="l" t="t" r="r" b="b"/>
              <a:pathLst>
                <a:path w="132" h="15" extrusionOk="0">
                  <a:moveTo>
                    <a:pt x="1" y="1"/>
                  </a:moveTo>
                  <a:cubicBezTo>
                    <a:pt x="28" y="7"/>
                    <a:pt x="56" y="14"/>
                    <a:pt x="81" y="14"/>
                  </a:cubicBezTo>
                  <a:cubicBezTo>
                    <a:pt x="99" y="14"/>
                    <a:pt x="117" y="11"/>
                    <a:pt x="132" y="1"/>
                  </a:cubicBezTo>
                  <a:lnTo>
                    <a:pt x="132" y="1"/>
                  </a:lnTo>
                  <a:cubicBezTo>
                    <a:pt x="120" y="9"/>
                    <a:pt x="107" y="11"/>
                    <a:pt x="93" y="11"/>
                  </a:cubicBezTo>
                  <a:cubicBezTo>
                    <a:pt x="64" y="11"/>
                    <a:pt x="33" y="1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6"/>
            <p:cNvSpPr/>
            <p:nvPr/>
          </p:nvSpPr>
          <p:spPr>
            <a:xfrm>
              <a:off x="4976240" y="2070714"/>
              <a:ext cx="18323" cy="3958"/>
            </a:xfrm>
            <a:custGeom>
              <a:avLst/>
              <a:gdLst/>
              <a:ahLst/>
              <a:cxnLst/>
              <a:rect l="l" t="t" r="r" b="b"/>
              <a:pathLst>
                <a:path w="250" h="54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84" y="25"/>
                    <a:pt x="167" y="37"/>
                    <a:pt x="239" y="49"/>
                  </a:cubicBezTo>
                  <a:cubicBezTo>
                    <a:pt x="242" y="52"/>
                    <a:pt x="245" y="54"/>
                    <a:pt x="246" y="54"/>
                  </a:cubicBezTo>
                  <a:cubicBezTo>
                    <a:pt x="250" y="54"/>
                    <a:pt x="247" y="45"/>
                    <a:pt x="239" y="37"/>
                  </a:cubicBezTo>
                  <a:cubicBezTo>
                    <a:pt x="167" y="25"/>
                    <a:pt x="96" y="13"/>
                    <a:pt x="1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6"/>
            <p:cNvSpPr/>
            <p:nvPr/>
          </p:nvSpPr>
          <p:spPr>
            <a:xfrm>
              <a:off x="5060013" y="2117842"/>
              <a:ext cx="13193" cy="1832"/>
            </a:xfrm>
            <a:custGeom>
              <a:avLst/>
              <a:gdLst/>
              <a:ahLst/>
              <a:cxnLst/>
              <a:rect l="l" t="t" r="r" b="b"/>
              <a:pathLst>
                <a:path w="180" h="25" extrusionOk="0">
                  <a:moveTo>
                    <a:pt x="167" y="1"/>
                  </a:moveTo>
                  <a:cubicBezTo>
                    <a:pt x="125" y="9"/>
                    <a:pt x="89" y="18"/>
                    <a:pt x="51" y="18"/>
                  </a:cubicBezTo>
                  <a:cubicBezTo>
                    <a:pt x="35" y="18"/>
                    <a:pt x="18" y="16"/>
                    <a:pt x="1" y="13"/>
                  </a:cubicBezTo>
                  <a:cubicBezTo>
                    <a:pt x="1" y="13"/>
                    <a:pt x="1" y="25"/>
                    <a:pt x="1" y="25"/>
                  </a:cubicBezTo>
                  <a:cubicBezTo>
                    <a:pt x="60" y="25"/>
                    <a:pt x="108" y="25"/>
                    <a:pt x="167" y="13"/>
                  </a:cubicBezTo>
                  <a:cubicBezTo>
                    <a:pt x="179" y="13"/>
                    <a:pt x="167" y="1"/>
                    <a:pt x="167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6"/>
            <p:cNvSpPr/>
            <p:nvPr/>
          </p:nvSpPr>
          <p:spPr>
            <a:xfrm>
              <a:off x="5236280" y="1899942"/>
              <a:ext cx="7109" cy="34521"/>
            </a:xfrm>
            <a:custGeom>
              <a:avLst/>
              <a:gdLst/>
              <a:ahLst/>
              <a:cxnLst/>
              <a:rect l="l" t="t" r="r" b="b"/>
              <a:pathLst>
                <a:path w="97" h="471" extrusionOk="0">
                  <a:moveTo>
                    <a:pt x="90" y="0"/>
                  </a:moveTo>
                  <a:cubicBezTo>
                    <a:pt x="87" y="0"/>
                    <a:pt x="84" y="3"/>
                    <a:pt x="84" y="9"/>
                  </a:cubicBezTo>
                  <a:cubicBezTo>
                    <a:pt x="72" y="81"/>
                    <a:pt x="48" y="164"/>
                    <a:pt x="37" y="247"/>
                  </a:cubicBezTo>
                  <a:cubicBezTo>
                    <a:pt x="25" y="319"/>
                    <a:pt x="25" y="390"/>
                    <a:pt x="1" y="462"/>
                  </a:cubicBezTo>
                  <a:cubicBezTo>
                    <a:pt x="1" y="468"/>
                    <a:pt x="4" y="471"/>
                    <a:pt x="7" y="471"/>
                  </a:cubicBezTo>
                  <a:cubicBezTo>
                    <a:pt x="10" y="471"/>
                    <a:pt x="13" y="468"/>
                    <a:pt x="13" y="462"/>
                  </a:cubicBezTo>
                  <a:cubicBezTo>
                    <a:pt x="37" y="390"/>
                    <a:pt x="37" y="319"/>
                    <a:pt x="48" y="247"/>
                  </a:cubicBezTo>
                  <a:cubicBezTo>
                    <a:pt x="60" y="164"/>
                    <a:pt x="84" y="93"/>
                    <a:pt x="96" y="9"/>
                  </a:cubicBezTo>
                  <a:cubicBezTo>
                    <a:pt x="96" y="3"/>
                    <a:pt x="93" y="0"/>
                    <a:pt x="9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6"/>
            <p:cNvSpPr/>
            <p:nvPr/>
          </p:nvSpPr>
          <p:spPr>
            <a:xfrm>
              <a:off x="5332293" y="2027985"/>
              <a:ext cx="7916" cy="4471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84" y="1"/>
                  </a:moveTo>
                  <a:cubicBezTo>
                    <a:pt x="60" y="12"/>
                    <a:pt x="36" y="36"/>
                    <a:pt x="1" y="48"/>
                  </a:cubicBezTo>
                  <a:cubicBezTo>
                    <a:pt x="1" y="48"/>
                    <a:pt x="1" y="60"/>
                    <a:pt x="12" y="60"/>
                  </a:cubicBezTo>
                  <a:cubicBezTo>
                    <a:pt x="48" y="48"/>
                    <a:pt x="72" y="36"/>
                    <a:pt x="96" y="24"/>
                  </a:cubicBezTo>
                  <a:cubicBezTo>
                    <a:pt x="108" y="12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6"/>
            <p:cNvSpPr/>
            <p:nvPr/>
          </p:nvSpPr>
          <p:spPr>
            <a:xfrm>
              <a:off x="5142906" y="1954326"/>
              <a:ext cx="6230" cy="14145"/>
            </a:xfrm>
            <a:custGeom>
              <a:avLst/>
              <a:gdLst/>
              <a:ahLst/>
              <a:cxnLst/>
              <a:rect l="l" t="t" r="r" b="b"/>
              <a:pathLst>
                <a:path w="85" h="193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25" y="65"/>
                    <a:pt x="49" y="124"/>
                    <a:pt x="72" y="184"/>
                  </a:cubicBezTo>
                  <a:cubicBezTo>
                    <a:pt x="72" y="190"/>
                    <a:pt x="75" y="193"/>
                    <a:pt x="78" y="193"/>
                  </a:cubicBezTo>
                  <a:cubicBezTo>
                    <a:pt x="81" y="193"/>
                    <a:pt x="84" y="190"/>
                    <a:pt x="84" y="184"/>
                  </a:cubicBezTo>
                  <a:cubicBezTo>
                    <a:pt x="60" y="124"/>
                    <a:pt x="37" y="6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6"/>
            <p:cNvSpPr/>
            <p:nvPr/>
          </p:nvSpPr>
          <p:spPr>
            <a:xfrm>
              <a:off x="5101056" y="2083834"/>
              <a:ext cx="30636" cy="14072"/>
            </a:xfrm>
            <a:custGeom>
              <a:avLst/>
              <a:gdLst/>
              <a:ahLst/>
              <a:cxnLst/>
              <a:rect l="l" t="t" r="r" b="b"/>
              <a:pathLst>
                <a:path w="418" h="192" extrusionOk="0">
                  <a:moveTo>
                    <a:pt x="24" y="1"/>
                  </a:moveTo>
                  <a:cubicBezTo>
                    <a:pt x="12" y="1"/>
                    <a:pt x="0" y="12"/>
                    <a:pt x="12" y="24"/>
                  </a:cubicBezTo>
                  <a:cubicBezTo>
                    <a:pt x="143" y="72"/>
                    <a:pt x="274" y="132"/>
                    <a:pt x="405" y="191"/>
                  </a:cubicBezTo>
                  <a:cubicBezTo>
                    <a:pt x="417" y="191"/>
                    <a:pt x="417" y="191"/>
                    <a:pt x="405" y="179"/>
                  </a:cubicBezTo>
                  <a:cubicBezTo>
                    <a:pt x="286" y="120"/>
                    <a:pt x="155" y="60"/>
                    <a:pt x="24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6"/>
            <p:cNvSpPr/>
            <p:nvPr/>
          </p:nvSpPr>
          <p:spPr>
            <a:xfrm>
              <a:off x="5157784" y="2367037"/>
              <a:ext cx="2639" cy="9235"/>
            </a:xfrm>
            <a:custGeom>
              <a:avLst/>
              <a:gdLst/>
              <a:ahLst/>
              <a:cxnLst/>
              <a:rect l="l" t="t" r="r" b="b"/>
              <a:pathLst>
                <a:path w="36" h="126" extrusionOk="0">
                  <a:moveTo>
                    <a:pt x="27" y="1"/>
                  </a:moveTo>
                  <a:cubicBezTo>
                    <a:pt x="25" y="1"/>
                    <a:pt x="24" y="2"/>
                    <a:pt x="24" y="6"/>
                  </a:cubicBezTo>
                  <a:cubicBezTo>
                    <a:pt x="24" y="42"/>
                    <a:pt x="12" y="78"/>
                    <a:pt x="0" y="113"/>
                  </a:cubicBezTo>
                  <a:cubicBezTo>
                    <a:pt x="0" y="125"/>
                    <a:pt x="12" y="125"/>
                    <a:pt x="12" y="125"/>
                  </a:cubicBezTo>
                  <a:cubicBezTo>
                    <a:pt x="24" y="78"/>
                    <a:pt x="36" y="42"/>
                    <a:pt x="36" y="6"/>
                  </a:cubicBezTo>
                  <a:cubicBezTo>
                    <a:pt x="36" y="6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66"/>
            <p:cNvSpPr/>
            <p:nvPr/>
          </p:nvSpPr>
          <p:spPr>
            <a:xfrm>
              <a:off x="5238919" y="2186810"/>
              <a:ext cx="13193" cy="22794"/>
            </a:xfrm>
            <a:custGeom>
              <a:avLst/>
              <a:gdLst/>
              <a:ahLst/>
              <a:cxnLst/>
              <a:rect l="l" t="t" r="r" b="b"/>
              <a:pathLst>
                <a:path w="180" h="311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60" y="108"/>
                    <a:pt x="108" y="215"/>
                    <a:pt x="179" y="310"/>
                  </a:cubicBezTo>
                  <a:cubicBezTo>
                    <a:pt x="120" y="215"/>
                    <a:pt x="72" y="108"/>
                    <a:pt x="1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6"/>
            <p:cNvSpPr/>
            <p:nvPr/>
          </p:nvSpPr>
          <p:spPr>
            <a:xfrm>
              <a:off x="5187468" y="2099812"/>
              <a:ext cx="68968" cy="63325"/>
            </a:xfrm>
            <a:custGeom>
              <a:avLst/>
              <a:gdLst/>
              <a:ahLst/>
              <a:cxnLst/>
              <a:rect l="l" t="t" r="r" b="b"/>
              <a:pathLst>
                <a:path w="941" h="864" extrusionOk="0">
                  <a:moveTo>
                    <a:pt x="477" y="0"/>
                  </a:moveTo>
                  <a:cubicBezTo>
                    <a:pt x="281" y="0"/>
                    <a:pt x="101" y="144"/>
                    <a:pt x="60" y="342"/>
                  </a:cubicBezTo>
                  <a:cubicBezTo>
                    <a:pt x="0" y="568"/>
                    <a:pt x="155" y="806"/>
                    <a:pt x="381" y="854"/>
                  </a:cubicBezTo>
                  <a:cubicBezTo>
                    <a:pt x="412" y="860"/>
                    <a:pt x="442" y="863"/>
                    <a:pt x="472" y="863"/>
                  </a:cubicBezTo>
                  <a:cubicBezTo>
                    <a:pt x="675" y="863"/>
                    <a:pt x="852" y="728"/>
                    <a:pt x="893" y="521"/>
                  </a:cubicBezTo>
                  <a:cubicBezTo>
                    <a:pt x="941" y="295"/>
                    <a:pt x="798" y="68"/>
                    <a:pt x="560" y="9"/>
                  </a:cubicBezTo>
                  <a:cubicBezTo>
                    <a:pt x="532" y="3"/>
                    <a:pt x="504" y="0"/>
                    <a:pt x="477" y="0"/>
                  </a:cubicBezTo>
                  <a:close/>
                </a:path>
              </a:pathLst>
            </a:custGeom>
            <a:solidFill>
              <a:srgbClr val="FF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6"/>
            <p:cNvSpPr/>
            <p:nvPr/>
          </p:nvSpPr>
          <p:spPr>
            <a:xfrm>
              <a:off x="5251158" y="2525569"/>
              <a:ext cx="321168" cy="298667"/>
            </a:xfrm>
            <a:custGeom>
              <a:avLst/>
              <a:gdLst/>
              <a:ahLst/>
              <a:cxnLst/>
              <a:rect l="l" t="t" r="r" b="b"/>
              <a:pathLst>
                <a:path w="4382" h="4075" extrusionOk="0">
                  <a:moveTo>
                    <a:pt x="2474" y="0"/>
                  </a:moveTo>
                  <a:cubicBezTo>
                    <a:pt x="2098" y="0"/>
                    <a:pt x="2024" y="1760"/>
                    <a:pt x="2024" y="1760"/>
                  </a:cubicBezTo>
                  <a:cubicBezTo>
                    <a:pt x="2024" y="1760"/>
                    <a:pt x="1658" y="322"/>
                    <a:pt x="1263" y="322"/>
                  </a:cubicBezTo>
                  <a:cubicBezTo>
                    <a:pt x="1219" y="322"/>
                    <a:pt x="1175" y="340"/>
                    <a:pt x="1131" y="379"/>
                  </a:cubicBezTo>
                  <a:cubicBezTo>
                    <a:pt x="691" y="772"/>
                    <a:pt x="1822" y="1903"/>
                    <a:pt x="1822" y="1903"/>
                  </a:cubicBezTo>
                  <a:cubicBezTo>
                    <a:pt x="1822" y="1903"/>
                    <a:pt x="963" y="1401"/>
                    <a:pt x="490" y="1401"/>
                  </a:cubicBezTo>
                  <a:cubicBezTo>
                    <a:pt x="328" y="1401"/>
                    <a:pt x="212" y="1460"/>
                    <a:pt x="191" y="1617"/>
                  </a:cubicBezTo>
                  <a:cubicBezTo>
                    <a:pt x="137" y="2088"/>
                    <a:pt x="1046" y="2148"/>
                    <a:pt x="1510" y="2148"/>
                  </a:cubicBezTo>
                  <a:cubicBezTo>
                    <a:pt x="1668" y="2148"/>
                    <a:pt x="1774" y="2141"/>
                    <a:pt x="1774" y="2141"/>
                  </a:cubicBezTo>
                  <a:lnTo>
                    <a:pt x="1774" y="2141"/>
                  </a:lnTo>
                  <a:cubicBezTo>
                    <a:pt x="1774" y="2141"/>
                    <a:pt x="0" y="2487"/>
                    <a:pt x="357" y="2903"/>
                  </a:cubicBezTo>
                  <a:cubicBezTo>
                    <a:pt x="420" y="2978"/>
                    <a:pt x="508" y="3009"/>
                    <a:pt x="612" y="3009"/>
                  </a:cubicBezTo>
                  <a:cubicBezTo>
                    <a:pt x="1102" y="3009"/>
                    <a:pt x="1929" y="2320"/>
                    <a:pt x="1929" y="2320"/>
                  </a:cubicBezTo>
                  <a:lnTo>
                    <a:pt x="1929" y="2320"/>
                  </a:lnTo>
                  <a:cubicBezTo>
                    <a:pt x="1929" y="2320"/>
                    <a:pt x="1024" y="3975"/>
                    <a:pt x="1631" y="4070"/>
                  </a:cubicBezTo>
                  <a:cubicBezTo>
                    <a:pt x="1649" y="4073"/>
                    <a:pt x="1666" y="4075"/>
                    <a:pt x="1683" y="4075"/>
                  </a:cubicBezTo>
                  <a:cubicBezTo>
                    <a:pt x="2225" y="4075"/>
                    <a:pt x="2191" y="2439"/>
                    <a:pt x="2191" y="2439"/>
                  </a:cubicBezTo>
                  <a:lnTo>
                    <a:pt x="2191" y="2439"/>
                  </a:lnTo>
                  <a:cubicBezTo>
                    <a:pt x="2191" y="2439"/>
                    <a:pt x="2677" y="3937"/>
                    <a:pt x="3117" y="3937"/>
                  </a:cubicBezTo>
                  <a:cubicBezTo>
                    <a:pt x="3154" y="3937"/>
                    <a:pt x="3191" y="3927"/>
                    <a:pt x="3227" y="3903"/>
                  </a:cubicBezTo>
                  <a:cubicBezTo>
                    <a:pt x="3691" y="3606"/>
                    <a:pt x="2382" y="2272"/>
                    <a:pt x="2382" y="2272"/>
                  </a:cubicBezTo>
                  <a:lnTo>
                    <a:pt x="2382" y="2272"/>
                  </a:lnTo>
                  <a:cubicBezTo>
                    <a:pt x="2382" y="2272"/>
                    <a:pt x="3534" y="2886"/>
                    <a:pt x="4024" y="2886"/>
                  </a:cubicBezTo>
                  <a:cubicBezTo>
                    <a:pt x="4148" y="2886"/>
                    <a:pt x="4229" y="2847"/>
                    <a:pt x="4239" y="2748"/>
                  </a:cubicBezTo>
                  <a:cubicBezTo>
                    <a:pt x="4287" y="2272"/>
                    <a:pt x="2465" y="2022"/>
                    <a:pt x="2465" y="2022"/>
                  </a:cubicBezTo>
                  <a:cubicBezTo>
                    <a:pt x="2465" y="2022"/>
                    <a:pt x="4382" y="1474"/>
                    <a:pt x="4144" y="1058"/>
                  </a:cubicBezTo>
                  <a:cubicBezTo>
                    <a:pt x="4084" y="957"/>
                    <a:pt x="3986" y="916"/>
                    <a:pt x="3865" y="916"/>
                  </a:cubicBezTo>
                  <a:cubicBezTo>
                    <a:pt x="3329" y="916"/>
                    <a:pt x="2346" y="1724"/>
                    <a:pt x="2346" y="1724"/>
                  </a:cubicBezTo>
                  <a:cubicBezTo>
                    <a:pt x="2346" y="1724"/>
                    <a:pt x="3096" y="308"/>
                    <a:pt x="2548" y="22"/>
                  </a:cubicBezTo>
                  <a:cubicBezTo>
                    <a:pt x="2522" y="7"/>
                    <a:pt x="2497" y="0"/>
                    <a:pt x="2474" y="0"/>
                  </a:cubicBezTo>
                  <a:close/>
                </a:path>
              </a:pathLst>
            </a:custGeom>
            <a:solidFill>
              <a:srgbClr val="30A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66"/>
            <p:cNvSpPr/>
            <p:nvPr/>
          </p:nvSpPr>
          <p:spPr>
            <a:xfrm>
              <a:off x="5457989" y="2617038"/>
              <a:ext cx="57608" cy="28877"/>
            </a:xfrm>
            <a:custGeom>
              <a:avLst/>
              <a:gdLst/>
              <a:ahLst/>
              <a:cxnLst/>
              <a:rect l="l" t="t" r="r" b="b"/>
              <a:pathLst>
                <a:path w="786" h="394" extrusionOk="0">
                  <a:moveTo>
                    <a:pt x="785" y="0"/>
                  </a:moveTo>
                  <a:lnTo>
                    <a:pt x="785" y="0"/>
                  </a:lnTo>
                  <a:cubicBezTo>
                    <a:pt x="512" y="60"/>
                    <a:pt x="238" y="250"/>
                    <a:pt x="0" y="393"/>
                  </a:cubicBezTo>
                  <a:lnTo>
                    <a:pt x="12" y="393"/>
                  </a:lnTo>
                  <a:cubicBezTo>
                    <a:pt x="250" y="250"/>
                    <a:pt x="512" y="60"/>
                    <a:pt x="785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66"/>
            <p:cNvSpPr/>
            <p:nvPr/>
          </p:nvSpPr>
          <p:spPr>
            <a:xfrm>
              <a:off x="5425667" y="2637560"/>
              <a:ext cx="66403" cy="31882"/>
            </a:xfrm>
            <a:custGeom>
              <a:avLst/>
              <a:gdLst/>
              <a:ahLst/>
              <a:cxnLst/>
              <a:rect l="l" t="t" r="r" b="b"/>
              <a:pathLst>
                <a:path w="906" h="435" extrusionOk="0">
                  <a:moveTo>
                    <a:pt x="902" y="1"/>
                  </a:moveTo>
                  <a:cubicBezTo>
                    <a:pt x="900" y="1"/>
                    <a:pt x="897" y="2"/>
                    <a:pt x="893" y="6"/>
                  </a:cubicBezTo>
                  <a:cubicBezTo>
                    <a:pt x="608" y="149"/>
                    <a:pt x="298" y="292"/>
                    <a:pt x="1" y="435"/>
                  </a:cubicBezTo>
                  <a:lnTo>
                    <a:pt x="12" y="435"/>
                  </a:lnTo>
                  <a:cubicBezTo>
                    <a:pt x="310" y="304"/>
                    <a:pt x="608" y="149"/>
                    <a:pt x="905" y="6"/>
                  </a:cubicBezTo>
                  <a:cubicBezTo>
                    <a:pt x="905" y="6"/>
                    <a:pt x="905" y="1"/>
                    <a:pt x="902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6"/>
            <p:cNvSpPr/>
            <p:nvPr/>
          </p:nvSpPr>
          <p:spPr>
            <a:xfrm>
              <a:off x="5414307" y="2639686"/>
              <a:ext cx="43756" cy="30636"/>
            </a:xfrm>
            <a:custGeom>
              <a:avLst/>
              <a:gdLst/>
              <a:ahLst/>
              <a:cxnLst/>
              <a:rect l="l" t="t" r="r" b="b"/>
              <a:pathLst>
                <a:path w="597" h="418" extrusionOk="0">
                  <a:moveTo>
                    <a:pt x="596" y="1"/>
                  </a:moveTo>
                  <a:cubicBezTo>
                    <a:pt x="394" y="120"/>
                    <a:pt x="191" y="263"/>
                    <a:pt x="1" y="406"/>
                  </a:cubicBezTo>
                  <a:cubicBezTo>
                    <a:pt x="1" y="406"/>
                    <a:pt x="1" y="418"/>
                    <a:pt x="1" y="418"/>
                  </a:cubicBezTo>
                  <a:cubicBezTo>
                    <a:pt x="191" y="263"/>
                    <a:pt x="394" y="132"/>
                    <a:pt x="596" y="13"/>
                  </a:cubicBezTo>
                  <a:cubicBezTo>
                    <a:pt x="596" y="1"/>
                    <a:pt x="596" y="1"/>
                    <a:pt x="596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6"/>
            <p:cNvSpPr/>
            <p:nvPr/>
          </p:nvSpPr>
          <p:spPr>
            <a:xfrm>
              <a:off x="5421269" y="2582957"/>
              <a:ext cx="10554" cy="56802"/>
            </a:xfrm>
            <a:custGeom>
              <a:avLst/>
              <a:gdLst/>
              <a:ahLst/>
              <a:cxnLst/>
              <a:rect l="l" t="t" r="r" b="b"/>
              <a:pathLst>
                <a:path w="144" h="775" extrusionOk="0">
                  <a:moveTo>
                    <a:pt x="144" y="1"/>
                  </a:moveTo>
                  <a:cubicBezTo>
                    <a:pt x="84" y="251"/>
                    <a:pt x="49" y="513"/>
                    <a:pt x="1" y="775"/>
                  </a:cubicBezTo>
                  <a:cubicBezTo>
                    <a:pt x="61" y="513"/>
                    <a:pt x="96" y="251"/>
                    <a:pt x="144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6"/>
            <p:cNvSpPr/>
            <p:nvPr/>
          </p:nvSpPr>
          <p:spPr>
            <a:xfrm>
              <a:off x="5412547" y="2598715"/>
              <a:ext cx="7109" cy="65523"/>
            </a:xfrm>
            <a:custGeom>
              <a:avLst/>
              <a:gdLst/>
              <a:ahLst/>
              <a:cxnLst/>
              <a:rect l="l" t="t" r="r" b="b"/>
              <a:pathLst>
                <a:path w="97" h="894" extrusionOk="0">
                  <a:moveTo>
                    <a:pt x="96" y="0"/>
                  </a:moveTo>
                  <a:lnTo>
                    <a:pt x="96" y="0"/>
                  </a:lnTo>
                  <a:cubicBezTo>
                    <a:pt x="72" y="298"/>
                    <a:pt x="49" y="596"/>
                    <a:pt x="1" y="893"/>
                  </a:cubicBezTo>
                  <a:cubicBezTo>
                    <a:pt x="60" y="596"/>
                    <a:pt x="84" y="298"/>
                    <a:pt x="96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6"/>
            <p:cNvSpPr/>
            <p:nvPr/>
          </p:nvSpPr>
          <p:spPr>
            <a:xfrm>
              <a:off x="5423908" y="2559430"/>
              <a:ext cx="3591" cy="14878"/>
            </a:xfrm>
            <a:custGeom>
              <a:avLst/>
              <a:gdLst/>
              <a:ahLst/>
              <a:cxnLst/>
              <a:rect l="l" t="t" r="r" b="b"/>
              <a:pathLst>
                <a:path w="49" h="203" extrusionOk="0">
                  <a:moveTo>
                    <a:pt x="48" y="0"/>
                  </a:moveTo>
                  <a:cubicBezTo>
                    <a:pt x="25" y="72"/>
                    <a:pt x="13" y="143"/>
                    <a:pt x="1" y="203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66"/>
            <p:cNvSpPr/>
            <p:nvPr/>
          </p:nvSpPr>
          <p:spPr>
            <a:xfrm>
              <a:off x="5405585" y="2641518"/>
              <a:ext cx="2712" cy="21841"/>
            </a:xfrm>
            <a:custGeom>
              <a:avLst/>
              <a:gdLst/>
              <a:ahLst/>
              <a:cxnLst/>
              <a:rect l="l" t="t" r="r" b="b"/>
              <a:pathLst>
                <a:path w="37" h="298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95"/>
                    <a:pt x="24" y="190"/>
                    <a:pt x="1" y="297"/>
                  </a:cubicBezTo>
                  <a:lnTo>
                    <a:pt x="13" y="297"/>
                  </a:lnTo>
                  <a:cubicBezTo>
                    <a:pt x="24" y="202"/>
                    <a:pt x="24" y="95"/>
                    <a:pt x="36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66"/>
            <p:cNvSpPr/>
            <p:nvPr/>
          </p:nvSpPr>
          <p:spPr>
            <a:xfrm>
              <a:off x="5357578" y="2583837"/>
              <a:ext cx="27118" cy="52477"/>
            </a:xfrm>
            <a:custGeom>
              <a:avLst/>
              <a:gdLst/>
              <a:ahLst/>
              <a:cxnLst/>
              <a:rect l="l" t="t" r="r" b="b"/>
              <a:pathLst>
                <a:path w="370" h="716" extrusionOk="0">
                  <a:moveTo>
                    <a:pt x="1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08" y="239"/>
                    <a:pt x="215" y="489"/>
                    <a:pt x="358" y="715"/>
                  </a:cubicBezTo>
                  <a:cubicBezTo>
                    <a:pt x="358" y="715"/>
                    <a:pt x="370" y="715"/>
                    <a:pt x="370" y="703"/>
                  </a:cubicBezTo>
                  <a:cubicBezTo>
                    <a:pt x="227" y="489"/>
                    <a:pt x="120" y="239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6"/>
            <p:cNvSpPr/>
            <p:nvPr/>
          </p:nvSpPr>
          <p:spPr>
            <a:xfrm>
              <a:off x="5357652" y="2610955"/>
              <a:ext cx="41044" cy="57608"/>
            </a:xfrm>
            <a:custGeom>
              <a:avLst/>
              <a:gdLst/>
              <a:ahLst/>
              <a:cxnLst/>
              <a:rect l="l" t="t" r="r" b="b"/>
              <a:pathLst>
                <a:path w="560" h="786" extrusionOk="0">
                  <a:moveTo>
                    <a:pt x="0" y="0"/>
                  </a:moveTo>
                  <a:lnTo>
                    <a:pt x="0" y="0"/>
                  </a:lnTo>
                  <a:cubicBezTo>
                    <a:pt x="190" y="262"/>
                    <a:pt x="333" y="548"/>
                    <a:pt x="548" y="786"/>
                  </a:cubicBezTo>
                  <a:lnTo>
                    <a:pt x="559" y="786"/>
                  </a:lnTo>
                  <a:cubicBezTo>
                    <a:pt x="345" y="536"/>
                    <a:pt x="190" y="262"/>
                    <a:pt x="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6"/>
            <p:cNvSpPr/>
            <p:nvPr/>
          </p:nvSpPr>
          <p:spPr>
            <a:xfrm>
              <a:off x="5391659" y="2649800"/>
              <a:ext cx="6157" cy="10041"/>
            </a:xfrm>
            <a:custGeom>
              <a:avLst/>
              <a:gdLst/>
              <a:ahLst/>
              <a:cxnLst/>
              <a:rect l="l" t="t" r="r" b="b"/>
              <a:pathLst>
                <a:path w="84" h="137" extrusionOk="0">
                  <a:moveTo>
                    <a:pt x="9" y="0"/>
                  </a:moveTo>
                  <a:cubicBezTo>
                    <a:pt x="5" y="0"/>
                    <a:pt x="0" y="6"/>
                    <a:pt x="0" y="6"/>
                  </a:cubicBezTo>
                  <a:cubicBezTo>
                    <a:pt x="36" y="41"/>
                    <a:pt x="60" y="89"/>
                    <a:pt x="84" y="137"/>
                  </a:cubicBezTo>
                  <a:cubicBezTo>
                    <a:pt x="60" y="89"/>
                    <a:pt x="36" y="41"/>
                    <a:pt x="12" y="6"/>
                  </a:cubicBez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6"/>
            <p:cNvSpPr/>
            <p:nvPr/>
          </p:nvSpPr>
          <p:spPr>
            <a:xfrm>
              <a:off x="5337496" y="2569032"/>
              <a:ext cx="13193" cy="20155"/>
            </a:xfrm>
            <a:custGeom>
              <a:avLst/>
              <a:gdLst/>
              <a:ahLst/>
              <a:cxnLst/>
              <a:rect l="l" t="t" r="r" b="b"/>
              <a:pathLst>
                <a:path w="180" h="275" extrusionOk="0">
                  <a:moveTo>
                    <a:pt x="13" y="0"/>
                  </a:moveTo>
                  <a:cubicBezTo>
                    <a:pt x="13" y="0"/>
                    <a:pt x="1" y="0"/>
                    <a:pt x="1" y="12"/>
                  </a:cubicBezTo>
                  <a:cubicBezTo>
                    <a:pt x="49" y="96"/>
                    <a:pt x="96" y="203"/>
                    <a:pt x="168" y="274"/>
                  </a:cubicBezTo>
                  <a:cubicBezTo>
                    <a:pt x="180" y="274"/>
                    <a:pt x="180" y="274"/>
                    <a:pt x="180" y="262"/>
                  </a:cubicBezTo>
                  <a:cubicBezTo>
                    <a:pt x="96" y="191"/>
                    <a:pt x="61" y="96"/>
                    <a:pt x="1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6"/>
            <p:cNvSpPr/>
            <p:nvPr/>
          </p:nvSpPr>
          <p:spPr>
            <a:xfrm>
              <a:off x="5309572" y="2652805"/>
              <a:ext cx="56802" cy="13999"/>
            </a:xfrm>
            <a:custGeom>
              <a:avLst/>
              <a:gdLst/>
              <a:ahLst/>
              <a:cxnLst/>
              <a:rect l="l" t="t" r="r" b="b"/>
              <a:pathLst>
                <a:path w="775" h="191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60"/>
                    <a:pt x="513" y="131"/>
                    <a:pt x="775" y="191"/>
                  </a:cubicBezTo>
                  <a:cubicBezTo>
                    <a:pt x="775" y="191"/>
                    <a:pt x="775" y="179"/>
                    <a:pt x="775" y="179"/>
                  </a:cubicBezTo>
                  <a:cubicBezTo>
                    <a:pt x="513" y="119"/>
                    <a:pt x="263" y="48"/>
                    <a:pt x="1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6"/>
            <p:cNvSpPr/>
            <p:nvPr/>
          </p:nvSpPr>
          <p:spPr>
            <a:xfrm>
              <a:off x="5285166" y="2657130"/>
              <a:ext cx="30636" cy="8795"/>
            </a:xfrm>
            <a:custGeom>
              <a:avLst/>
              <a:gdLst/>
              <a:ahLst/>
              <a:cxnLst/>
              <a:rect l="l" t="t" r="r" b="b"/>
              <a:pathLst>
                <a:path w="418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132" y="37"/>
                    <a:pt x="274" y="84"/>
                    <a:pt x="405" y="120"/>
                  </a:cubicBezTo>
                  <a:cubicBezTo>
                    <a:pt x="417" y="120"/>
                    <a:pt x="417" y="108"/>
                    <a:pt x="417" y="108"/>
                  </a:cubicBezTo>
                  <a:cubicBezTo>
                    <a:pt x="274" y="72"/>
                    <a:pt x="132" y="37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6"/>
            <p:cNvSpPr/>
            <p:nvPr/>
          </p:nvSpPr>
          <p:spPr>
            <a:xfrm>
              <a:off x="5365421" y="2671128"/>
              <a:ext cx="36793" cy="3591"/>
            </a:xfrm>
            <a:custGeom>
              <a:avLst/>
              <a:gdLst/>
              <a:ahLst/>
              <a:cxnLst/>
              <a:rect l="l" t="t" r="r" b="b"/>
              <a:pathLst>
                <a:path w="502" h="49" extrusionOk="0">
                  <a:moveTo>
                    <a:pt x="1" y="0"/>
                  </a:moveTo>
                  <a:cubicBezTo>
                    <a:pt x="168" y="0"/>
                    <a:pt x="334" y="36"/>
                    <a:pt x="501" y="48"/>
                  </a:cubicBezTo>
                  <a:cubicBezTo>
                    <a:pt x="334" y="24"/>
                    <a:pt x="168" y="0"/>
                    <a:pt x="1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6"/>
            <p:cNvSpPr/>
            <p:nvPr/>
          </p:nvSpPr>
          <p:spPr>
            <a:xfrm>
              <a:off x="5296526" y="2640565"/>
              <a:ext cx="28877" cy="3591"/>
            </a:xfrm>
            <a:custGeom>
              <a:avLst/>
              <a:gdLst/>
              <a:ahLst/>
              <a:cxnLst/>
              <a:rect l="l" t="t" r="r" b="b"/>
              <a:pathLst>
                <a:path w="394" h="49" extrusionOk="0">
                  <a:moveTo>
                    <a:pt x="0" y="1"/>
                  </a:moveTo>
                  <a:cubicBezTo>
                    <a:pt x="131" y="13"/>
                    <a:pt x="262" y="25"/>
                    <a:pt x="393" y="48"/>
                  </a:cubicBezTo>
                  <a:cubicBezTo>
                    <a:pt x="393" y="48"/>
                    <a:pt x="393" y="36"/>
                    <a:pt x="393" y="36"/>
                  </a:cubicBezTo>
                  <a:cubicBezTo>
                    <a:pt x="262" y="13"/>
                    <a:pt x="131" y="1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6"/>
            <p:cNvSpPr/>
            <p:nvPr/>
          </p:nvSpPr>
          <p:spPr>
            <a:xfrm>
              <a:off x="5442231" y="2549169"/>
              <a:ext cx="1832" cy="17297"/>
            </a:xfrm>
            <a:custGeom>
              <a:avLst/>
              <a:gdLst/>
              <a:ahLst/>
              <a:cxnLst/>
              <a:rect l="l" t="t" r="r" b="b"/>
              <a:pathLst>
                <a:path w="25" h="236" extrusionOk="0">
                  <a:moveTo>
                    <a:pt x="19" y="1"/>
                  </a:moveTo>
                  <a:cubicBezTo>
                    <a:pt x="16" y="1"/>
                    <a:pt x="13" y="4"/>
                    <a:pt x="13" y="9"/>
                  </a:cubicBezTo>
                  <a:cubicBezTo>
                    <a:pt x="13" y="81"/>
                    <a:pt x="1" y="164"/>
                    <a:pt x="1" y="236"/>
                  </a:cubicBezTo>
                  <a:cubicBezTo>
                    <a:pt x="1" y="164"/>
                    <a:pt x="13" y="81"/>
                    <a:pt x="25" y="9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6"/>
            <p:cNvSpPr/>
            <p:nvPr/>
          </p:nvSpPr>
          <p:spPr>
            <a:xfrm>
              <a:off x="5535605" y="2616159"/>
              <a:ext cx="3591" cy="1832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0"/>
                  </a:moveTo>
                  <a:lnTo>
                    <a:pt x="1" y="12"/>
                  </a:lnTo>
                  <a:cubicBezTo>
                    <a:pt x="1" y="24"/>
                    <a:pt x="1" y="24"/>
                    <a:pt x="1" y="24"/>
                  </a:cubicBezTo>
                  <a:cubicBezTo>
                    <a:pt x="25" y="12"/>
                    <a:pt x="36" y="12"/>
                    <a:pt x="48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6"/>
            <p:cNvSpPr/>
            <p:nvPr/>
          </p:nvSpPr>
          <p:spPr>
            <a:xfrm>
              <a:off x="5521679" y="2603919"/>
              <a:ext cx="7916" cy="2712"/>
            </a:xfrm>
            <a:custGeom>
              <a:avLst/>
              <a:gdLst/>
              <a:ahLst/>
              <a:cxnLst/>
              <a:rect l="l" t="t" r="r" b="b"/>
              <a:pathLst>
                <a:path w="108" h="37" extrusionOk="0">
                  <a:moveTo>
                    <a:pt x="107" y="1"/>
                  </a:moveTo>
                  <a:cubicBezTo>
                    <a:pt x="72" y="1"/>
                    <a:pt x="36" y="13"/>
                    <a:pt x="0" y="36"/>
                  </a:cubicBezTo>
                  <a:cubicBezTo>
                    <a:pt x="36" y="13"/>
                    <a:pt x="72" y="13"/>
                    <a:pt x="107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6"/>
            <p:cNvSpPr/>
            <p:nvPr/>
          </p:nvSpPr>
          <p:spPr>
            <a:xfrm>
              <a:off x="5393345" y="2732694"/>
              <a:ext cx="6230" cy="30123"/>
            </a:xfrm>
            <a:custGeom>
              <a:avLst/>
              <a:gdLst/>
              <a:ahLst/>
              <a:cxnLst/>
              <a:rect l="l" t="t" r="r" b="b"/>
              <a:pathLst>
                <a:path w="85" h="411" extrusionOk="0">
                  <a:moveTo>
                    <a:pt x="81" y="0"/>
                  </a:moveTo>
                  <a:cubicBezTo>
                    <a:pt x="79" y="0"/>
                    <a:pt x="76" y="2"/>
                    <a:pt x="72" y="6"/>
                  </a:cubicBezTo>
                  <a:cubicBezTo>
                    <a:pt x="49" y="137"/>
                    <a:pt x="37" y="280"/>
                    <a:pt x="1" y="411"/>
                  </a:cubicBezTo>
                  <a:cubicBezTo>
                    <a:pt x="37" y="280"/>
                    <a:pt x="61" y="137"/>
                    <a:pt x="84" y="6"/>
                  </a:cubicBezTo>
                  <a:cubicBezTo>
                    <a:pt x="84" y="6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6"/>
            <p:cNvSpPr/>
            <p:nvPr/>
          </p:nvSpPr>
          <p:spPr>
            <a:xfrm>
              <a:off x="5378540" y="2747939"/>
              <a:ext cx="11434" cy="45441"/>
            </a:xfrm>
            <a:custGeom>
              <a:avLst/>
              <a:gdLst/>
              <a:ahLst/>
              <a:cxnLst/>
              <a:rect l="l" t="t" r="r" b="b"/>
              <a:pathLst>
                <a:path w="156" h="620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20" y="215"/>
                    <a:pt x="60" y="417"/>
                    <a:pt x="1" y="619"/>
                  </a:cubicBezTo>
                  <a:cubicBezTo>
                    <a:pt x="72" y="417"/>
                    <a:pt x="120" y="215"/>
                    <a:pt x="155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6"/>
            <p:cNvSpPr/>
            <p:nvPr/>
          </p:nvSpPr>
          <p:spPr>
            <a:xfrm>
              <a:off x="5390780" y="2720015"/>
              <a:ext cx="3518" cy="9675"/>
            </a:xfrm>
            <a:custGeom>
              <a:avLst/>
              <a:gdLst/>
              <a:ahLst/>
              <a:cxnLst/>
              <a:rect l="l" t="t" r="r" b="b"/>
              <a:pathLst>
                <a:path w="48" h="132" extrusionOk="0">
                  <a:moveTo>
                    <a:pt x="48" y="0"/>
                  </a:moveTo>
                  <a:cubicBezTo>
                    <a:pt x="36" y="36"/>
                    <a:pt x="24" y="84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24" y="84"/>
                    <a:pt x="36" y="36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66"/>
            <p:cNvSpPr/>
            <p:nvPr/>
          </p:nvSpPr>
          <p:spPr>
            <a:xfrm>
              <a:off x="5367180" y="2715617"/>
              <a:ext cx="22794" cy="68162"/>
            </a:xfrm>
            <a:custGeom>
              <a:avLst/>
              <a:gdLst/>
              <a:ahLst/>
              <a:cxnLst/>
              <a:rect l="l" t="t" r="r" b="b"/>
              <a:pathLst>
                <a:path w="311" h="930" extrusionOk="0">
                  <a:moveTo>
                    <a:pt x="310" y="1"/>
                  </a:moveTo>
                  <a:lnTo>
                    <a:pt x="310" y="1"/>
                  </a:lnTo>
                  <a:cubicBezTo>
                    <a:pt x="179" y="298"/>
                    <a:pt x="72" y="608"/>
                    <a:pt x="1" y="929"/>
                  </a:cubicBezTo>
                  <a:cubicBezTo>
                    <a:pt x="84" y="608"/>
                    <a:pt x="191" y="298"/>
                    <a:pt x="31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66"/>
            <p:cNvSpPr/>
            <p:nvPr/>
          </p:nvSpPr>
          <p:spPr>
            <a:xfrm>
              <a:off x="5404705" y="2695535"/>
              <a:ext cx="4471" cy="18177"/>
            </a:xfrm>
            <a:custGeom>
              <a:avLst/>
              <a:gdLst/>
              <a:ahLst/>
              <a:cxnLst/>
              <a:rect l="l" t="t" r="r" b="b"/>
              <a:pathLst>
                <a:path w="61" h="248" extrusionOk="0">
                  <a:moveTo>
                    <a:pt x="60" y="1"/>
                  </a:moveTo>
                  <a:lnTo>
                    <a:pt x="60" y="1"/>
                  </a:lnTo>
                  <a:cubicBezTo>
                    <a:pt x="36" y="84"/>
                    <a:pt x="13" y="167"/>
                    <a:pt x="1" y="239"/>
                  </a:cubicBezTo>
                  <a:cubicBezTo>
                    <a:pt x="1" y="245"/>
                    <a:pt x="4" y="248"/>
                    <a:pt x="7" y="248"/>
                  </a:cubicBezTo>
                  <a:cubicBezTo>
                    <a:pt x="10" y="248"/>
                    <a:pt x="13" y="245"/>
                    <a:pt x="13" y="239"/>
                  </a:cubicBezTo>
                  <a:cubicBezTo>
                    <a:pt x="25" y="167"/>
                    <a:pt x="48" y="84"/>
                    <a:pt x="6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6"/>
            <p:cNvSpPr/>
            <p:nvPr/>
          </p:nvSpPr>
          <p:spPr>
            <a:xfrm>
              <a:off x="5382937" y="2796752"/>
              <a:ext cx="5277" cy="13193"/>
            </a:xfrm>
            <a:custGeom>
              <a:avLst/>
              <a:gdLst/>
              <a:ahLst/>
              <a:cxnLst/>
              <a:rect l="l" t="t" r="r" b="b"/>
              <a:pathLst>
                <a:path w="72" h="180" extrusionOk="0">
                  <a:moveTo>
                    <a:pt x="72" y="1"/>
                  </a:moveTo>
                  <a:lnTo>
                    <a:pt x="72" y="1"/>
                  </a:lnTo>
                  <a:cubicBezTo>
                    <a:pt x="48" y="49"/>
                    <a:pt x="24" y="108"/>
                    <a:pt x="0" y="180"/>
                  </a:cubicBezTo>
                  <a:lnTo>
                    <a:pt x="12" y="180"/>
                  </a:lnTo>
                  <a:cubicBezTo>
                    <a:pt x="36" y="120"/>
                    <a:pt x="48" y="60"/>
                    <a:pt x="72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66"/>
            <p:cNvSpPr/>
            <p:nvPr/>
          </p:nvSpPr>
          <p:spPr>
            <a:xfrm>
              <a:off x="5358458" y="2697294"/>
              <a:ext cx="27118" cy="14952"/>
            </a:xfrm>
            <a:custGeom>
              <a:avLst/>
              <a:gdLst/>
              <a:ahLst/>
              <a:cxnLst/>
              <a:rect l="l" t="t" r="r" b="b"/>
              <a:pathLst>
                <a:path w="370" h="204" extrusionOk="0">
                  <a:moveTo>
                    <a:pt x="370" y="1"/>
                  </a:moveTo>
                  <a:cubicBezTo>
                    <a:pt x="251" y="84"/>
                    <a:pt x="120" y="132"/>
                    <a:pt x="1" y="203"/>
                  </a:cubicBezTo>
                  <a:cubicBezTo>
                    <a:pt x="120" y="132"/>
                    <a:pt x="251" y="84"/>
                    <a:pt x="370" y="13"/>
                  </a:cubicBezTo>
                  <a:cubicBezTo>
                    <a:pt x="370" y="13"/>
                    <a:pt x="370" y="1"/>
                    <a:pt x="37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66"/>
            <p:cNvSpPr/>
            <p:nvPr/>
          </p:nvSpPr>
          <p:spPr>
            <a:xfrm>
              <a:off x="5341014" y="2691211"/>
              <a:ext cx="37599" cy="14878"/>
            </a:xfrm>
            <a:custGeom>
              <a:avLst/>
              <a:gdLst/>
              <a:ahLst/>
              <a:cxnLst/>
              <a:rect l="l" t="t" r="r" b="b"/>
              <a:pathLst>
                <a:path w="513" h="203" extrusionOk="0">
                  <a:moveTo>
                    <a:pt x="513" y="0"/>
                  </a:moveTo>
                  <a:cubicBezTo>
                    <a:pt x="429" y="0"/>
                    <a:pt x="346" y="48"/>
                    <a:pt x="274" y="84"/>
                  </a:cubicBezTo>
                  <a:cubicBezTo>
                    <a:pt x="179" y="119"/>
                    <a:pt x="84" y="155"/>
                    <a:pt x="1" y="203"/>
                  </a:cubicBezTo>
                  <a:cubicBezTo>
                    <a:pt x="84" y="167"/>
                    <a:pt x="155" y="131"/>
                    <a:pt x="239" y="107"/>
                  </a:cubicBezTo>
                  <a:cubicBezTo>
                    <a:pt x="322" y="72"/>
                    <a:pt x="429" y="12"/>
                    <a:pt x="513" y="12"/>
                  </a:cubicBezTo>
                  <a:cubicBezTo>
                    <a:pt x="513" y="12"/>
                    <a:pt x="513" y="0"/>
                    <a:pt x="51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6"/>
            <p:cNvSpPr/>
            <p:nvPr/>
          </p:nvSpPr>
          <p:spPr>
            <a:xfrm>
              <a:off x="5324450" y="2716497"/>
              <a:ext cx="16637" cy="7036"/>
            </a:xfrm>
            <a:custGeom>
              <a:avLst/>
              <a:gdLst/>
              <a:ahLst/>
              <a:cxnLst/>
              <a:rect l="l" t="t" r="r" b="b"/>
              <a:pathLst>
                <a:path w="227" h="96" extrusionOk="0">
                  <a:moveTo>
                    <a:pt x="227" y="1"/>
                  </a:moveTo>
                  <a:cubicBezTo>
                    <a:pt x="191" y="1"/>
                    <a:pt x="167" y="12"/>
                    <a:pt x="131" y="24"/>
                  </a:cubicBezTo>
                  <a:cubicBezTo>
                    <a:pt x="96" y="48"/>
                    <a:pt x="48" y="60"/>
                    <a:pt x="0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36" y="72"/>
                    <a:pt x="84" y="60"/>
                    <a:pt x="119" y="36"/>
                  </a:cubicBezTo>
                  <a:cubicBezTo>
                    <a:pt x="155" y="24"/>
                    <a:pt x="191" y="1"/>
                    <a:pt x="227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66"/>
            <p:cNvSpPr/>
            <p:nvPr/>
          </p:nvSpPr>
          <p:spPr>
            <a:xfrm>
              <a:off x="5300044" y="2708654"/>
              <a:ext cx="23600" cy="13999"/>
            </a:xfrm>
            <a:custGeom>
              <a:avLst/>
              <a:gdLst/>
              <a:ahLst/>
              <a:cxnLst/>
              <a:rect l="l" t="t" r="r" b="b"/>
              <a:pathLst>
                <a:path w="322" h="191" extrusionOk="0">
                  <a:moveTo>
                    <a:pt x="310" y="0"/>
                  </a:moveTo>
                  <a:cubicBezTo>
                    <a:pt x="214" y="60"/>
                    <a:pt x="107" y="131"/>
                    <a:pt x="12" y="179"/>
                  </a:cubicBezTo>
                  <a:cubicBezTo>
                    <a:pt x="0" y="179"/>
                    <a:pt x="12" y="191"/>
                    <a:pt x="12" y="191"/>
                  </a:cubicBezTo>
                  <a:cubicBezTo>
                    <a:pt x="107" y="131"/>
                    <a:pt x="214" y="72"/>
                    <a:pt x="310" y="12"/>
                  </a:cubicBezTo>
                  <a:cubicBezTo>
                    <a:pt x="321" y="12"/>
                    <a:pt x="310" y="0"/>
                    <a:pt x="31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66"/>
            <p:cNvSpPr/>
            <p:nvPr/>
          </p:nvSpPr>
          <p:spPr>
            <a:xfrm>
              <a:off x="5308766" y="2724339"/>
              <a:ext cx="6157" cy="4471"/>
            </a:xfrm>
            <a:custGeom>
              <a:avLst/>
              <a:gdLst/>
              <a:ahLst/>
              <a:cxnLst/>
              <a:rect l="l" t="t" r="r" b="b"/>
              <a:pathLst>
                <a:path w="84" h="61" extrusionOk="0">
                  <a:moveTo>
                    <a:pt x="83" y="1"/>
                  </a:moveTo>
                  <a:cubicBezTo>
                    <a:pt x="60" y="25"/>
                    <a:pt x="24" y="25"/>
                    <a:pt x="0" y="48"/>
                  </a:cubicBezTo>
                  <a:cubicBezTo>
                    <a:pt x="0" y="48"/>
                    <a:pt x="0" y="60"/>
                    <a:pt x="0" y="60"/>
                  </a:cubicBezTo>
                  <a:cubicBezTo>
                    <a:pt x="24" y="36"/>
                    <a:pt x="60" y="25"/>
                    <a:pt x="83" y="13"/>
                  </a:cubicBezTo>
                  <a:cubicBezTo>
                    <a:pt x="83" y="1"/>
                    <a:pt x="83" y="1"/>
                    <a:pt x="8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66"/>
            <p:cNvSpPr/>
            <p:nvPr/>
          </p:nvSpPr>
          <p:spPr>
            <a:xfrm>
              <a:off x="5421269" y="2690551"/>
              <a:ext cx="40238" cy="67063"/>
            </a:xfrm>
            <a:custGeom>
              <a:avLst/>
              <a:gdLst/>
              <a:ahLst/>
              <a:cxnLst/>
              <a:rect l="l" t="t" r="r" b="b"/>
              <a:pathLst>
                <a:path w="549" h="915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144" y="319"/>
                    <a:pt x="334" y="640"/>
                    <a:pt x="537" y="914"/>
                  </a:cubicBezTo>
                  <a:lnTo>
                    <a:pt x="549" y="914"/>
                  </a:lnTo>
                  <a:cubicBezTo>
                    <a:pt x="346" y="640"/>
                    <a:pt x="144" y="319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66"/>
            <p:cNvSpPr/>
            <p:nvPr/>
          </p:nvSpPr>
          <p:spPr>
            <a:xfrm>
              <a:off x="5438786" y="2736579"/>
              <a:ext cx="34667" cy="60686"/>
            </a:xfrm>
            <a:custGeom>
              <a:avLst/>
              <a:gdLst/>
              <a:ahLst/>
              <a:cxnLst/>
              <a:rect l="l" t="t" r="r" b="b"/>
              <a:pathLst>
                <a:path w="473" h="828" extrusionOk="0">
                  <a:moveTo>
                    <a:pt x="0" y="0"/>
                  </a:moveTo>
                  <a:cubicBezTo>
                    <a:pt x="143" y="274"/>
                    <a:pt x="298" y="560"/>
                    <a:pt x="464" y="822"/>
                  </a:cubicBezTo>
                  <a:cubicBezTo>
                    <a:pt x="310" y="548"/>
                    <a:pt x="155" y="274"/>
                    <a:pt x="0" y="0"/>
                  </a:cubicBezTo>
                  <a:close/>
                  <a:moveTo>
                    <a:pt x="464" y="822"/>
                  </a:moveTo>
                  <a:cubicBezTo>
                    <a:pt x="464" y="826"/>
                    <a:pt x="466" y="827"/>
                    <a:pt x="467" y="827"/>
                  </a:cubicBezTo>
                  <a:cubicBezTo>
                    <a:pt x="470" y="827"/>
                    <a:pt x="472" y="822"/>
                    <a:pt x="464" y="822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66"/>
            <p:cNvSpPr/>
            <p:nvPr/>
          </p:nvSpPr>
          <p:spPr>
            <a:xfrm>
              <a:off x="5472794" y="2760326"/>
              <a:ext cx="10554" cy="26898"/>
            </a:xfrm>
            <a:custGeom>
              <a:avLst/>
              <a:gdLst/>
              <a:ahLst/>
              <a:cxnLst/>
              <a:rect l="l" t="t" r="r" b="b"/>
              <a:pathLst>
                <a:path w="144" h="367" extrusionOk="0">
                  <a:moveTo>
                    <a:pt x="6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48" y="129"/>
                    <a:pt x="96" y="248"/>
                    <a:pt x="131" y="367"/>
                  </a:cubicBezTo>
                  <a:lnTo>
                    <a:pt x="143" y="367"/>
                  </a:lnTo>
                  <a:cubicBezTo>
                    <a:pt x="108" y="248"/>
                    <a:pt x="60" y="117"/>
                    <a:pt x="12" y="10"/>
                  </a:cubicBezTo>
                  <a:cubicBezTo>
                    <a:pt x="12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66"/>
            <p:cNvSpPr/>
            <p:nvPr/>
          </p:nvSpPr>
          <p:spPr>
            <a:xfrm>
              <a:off x="5426546" y="2723459"/>
              <a:ext cx="953" cy="2712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1"/>
                  </a:moveTo>
                  <a:cubicBezTo>
                    <a:pt x="0" y="13"/>
                    <a:pt x="0" y="25"/>
                    <a:pt x="12" y="3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66"/>
            <p:cNvSpPr/>
            <p:nvPr/>
          </p:nvSpPr>
          <p:spPr>
            <a:xfrm>
              <a:off x="5443110" y="2683368"/>
              <a:ext cx="45441" cy="8795"/>
            </a:xfrm>
            <a:custGeom>
              <a:avLst/>
              <a:gdLst/>
              <a:ahLst/>
              <a:cxnLst/>
              <a:rect l="l" t="t" r="r" b="b"/>
              <a:pathLst>
                <a:path w="620" h="120" extrusionOk="0">
                  <a:moveTo>
                    <a:pt x="1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03" y="48"/>
                    <a:pt x="405" y="72"/>
                    <a:pt x="620" y="119"/>
                  </a:cubicBezTo>
                  <a:cubicBezTo>
                    <a:pt x="620" y="119"/>
                    <a:pt x="620" y="107"/>
                    <a:pt x="620" y="107"/>
                  </a:cubicBezTo>
                  <a:cubicBezTo>
                    <a:pt x="417" y="60"/>
                    <a:pt x="203" y="36"/>
                    <a:pt x="1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66"/>
            <p:cNvSpPr/>
            <p:nvPr/>
          </p:nvSpPr>
          <p:spPr>
            <a:xfrm>
              <a:off x="5471035" y="2696414"/>
              <a:ext cx="67283" cy="14952"/>
            </a:xfrm>
            <a:custGeom>
              <a:avLst/>
              <a:gdLst/>
              <a:ahLst/>
              <a:cxnLst/>
              <a:rect l="l" t="t" r="r" b="b"/>
              <a:pathLst>
                <a:path w="918" h="204" extrusionOk="0">
                  <a:moveTo>
                    <a:pt x="1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310" y="72"/>
                    <a:pt x="608" y="144"/>
                    <a:pt x="917" y="203"/>
                  </a:cubicBezTo>
                  <a:cubicBezTo>
                    <a:pt x="620" y="132"/>
                    <a:pt x="310" y="72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66"/>
            <p:cNvSpPr/>
            <p:nvPr/>
          </p:nvSpPr>
          <p:spPr>
            <a:xfrm>
              <a:off x="5485033" y="2705136"/>
              <a:ext cx="47200" cy="17517"/>
            </a:xfrm>
            <a:custGeom>
              <a:avLst/>
              <a:gdLst/>
              <a:ahLst/>
              <a:cxnLst/>
              <a:rect l="l" t="t" r="r" b="b"/>
              <a:pathLst>
                <a:path w="644" h="239" extrusionOk="0">
                  <a:moveTo>
                    <a:pt x="0" y="1"/>
                  </a:moveTo>
                  <a:lnTo>
                    <a:pt x="0" y="1"/>
                  </a:lnTo>
                  <a:cubicBezTo>
                    <a:pt x="214" y="60"/>
                    <a:pt x="417" y="156"/>
                    <a:pt x="631" y="239"/>
                  </a:cubicBezTo>
                  <a:cubicBezTo>
                    <a:pt x="631" y="239"/>
                    <a:pt x="643" y="239"/>
                    <a:pt x="631" y="227"/>
                  </a:cubicBezTo>
                  <a:cubicBezTo>
                    <a:pt x="429" y="144"/>
                    <a:pt x="226" y="48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66"/>
            <p:cNvSpPr/>
            <p:nvPr/>
          </p:nvSpPr>
          <p:spPr>
            <a:xfrm>
              <a:off x="5542568" y="2720015"/>
              <a:ext cx="9675" cy="4398"/>
            </a:xfrm>
            <a:custGeom>
              <a:avLst/>
              <a:gdLst/>
              <a:ahLst/>
              <a:cxnLst/>
              <a:rect l="l" t="t" r="r" b="b"/>
              <a:pathLst>
                <a:path w="132" h="60" extrusionOk="0">
                  <a:moveTo>
                    <a:pt x="13" y="0"/>
                  </a:moveTo>
                  <a:cubicBezTo>
                    <a:pt x="13" y="0"/>
                    <a:pt x="1" y="12"/>
                    <a:pt x="13" y="12"/>
                  </a:cubicBezTo>
                  <a:cubicBezTo>
                    <a:pt x="49" y="24"/>
                    <a:pt x="84" y="48"/>
                    <a:pt x="120" y="60"/>
                  </a:cubicBezTo>
                  <a:lnTo>
                    <a:pt x="132" y="60"/>
                  </a:lnTo>
                  <a:cubicBezTo>
                    <a:pt x="96" y="36"/>
                    <a:pt x="60" y="12"/>
                    <a:pt x="1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66"/>
            <p:cNvSpPr/>
            <p:nvPr/>
          </p:nvSpPr>
          <p:spPr>
            <a:xfrm>
              <a:off x="5435268" y="2686813"/>
              <a:ext cx="30636" cy="13193"/>
            </a:xfrm>
            <a:custGeom>
              <a:avLst/>
              <a:gdLst/>
              <a:ahLst/>
              <a:cxnLst/>
              <a:rect l="l" t="t" r="r" b="b"/>
              <a:pathLst>
                <a:path w="418" h="180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55" y="48"/>
                    <a:pt x="274" y="120"/>
                    <a:pt x="405" y="179"/>
                  </a:cubicBezTo>
                  <a:cubicBezTo>
                    <a:pt x="405" y="179"/>
                    <a:pt x="417" y="179"/>
                    <a:pt x="405" y="167"/>
                  </a:cubicBezTo>
                  <a:cubicBezTo>
                    <a:pt x="274" y="96"/>
                    <a:pt x="155" y="36"/>
                    <a:pt x="12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66"/>
            <p:cNvSpPr/>
            <p:nvPr/>
          </p:nvSpPr>
          <p:spPr>
            <a:xfrm>
              <a:off x="5508560" y="2627519"/>
              <a:ext cx="5277" cy="1759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72" y="0"/>
                  </a:moveTo>
                  <a:cubicBezTo>
                    <a:pt x="48" y="12"/>
                    <a:pt x="24" y="12"/>
                    <a:pt x="1" y="24"/>
                  </a:cubicBezTo>
                  <a:cubicBezTo>
                    <a:pt x="24" y="24"/>
                    <a:pt x="48" y="12"/>
                    <a:pt x="7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66"/>
            <p:cNvSpPr/>
            <p:nvPr/>
          </p:nvSpPr>
          <p:spPr>
            <a:xfrm>
              <a:off x="5485913" y="2611761"/>
              <a:ext cx="11360" cy="5350"/>
            </a:xfrm>
            <a:custGeom>
              <a:avLst/>
              <a:gdLst/>
              <a:ahLst/>
              <a:cxnLst/>
              <a:rect l="l" t="t" r="r" b="b"/>
              <a:pathLst>
                <a:path w="155" h="73" extrusionOk="0">
                  <a:moveTo>
                    <a:pt x="143" y="1"/>
                  </a:moveTo>
                  <a:cubicBezTo>
                    <a:pt x="95" y="25"/>
                    <a:pt x="48" y="48"/>
                    <a:pt x="0" y="72"/>
                  </a:cubicBezTo>
                  <a:cubicBezTo>
                    <a:pt x="48" y="48"/>
                    <a:pt x="95" y="25"/>
                    <a:pt x="143" y="13"/>
                  </a:cubicBezTo>
                  <a:cubicBezTo>
                    <a:pt x="155" y="13"/>
                    <a:pt x="155" y="1"/>
                    <a:pt x="14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66"/>
            <p:cNvSpPr/>
            <p:nvPr/>
          </p:nvSpPr>
          <p:spPr>
            <a:xfrm>
              <a:off x="5538243" y="2606558"/>
              <a:ext cx="1832" cy="953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12"/>
                    <a:pt x="0" y="12"/>
                    <a:pt x="0" y="12"/>
                  </a:cubicBezTo>
                  <a:lnTo>
                    <a:pt x="12" y="12"/>
                  </a:lnTo>
                  <a:cubicBezTo>
                    <a:pt x="24" y="1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66"/>
            <p:cNvSpPr/>
            <p:nvPr/>
          </p:nvSpPr>
          <p:spPr>
            <a:xfrm>
              <a:off x="5530401" y="2629205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66"/>
            <p:cNvSpPr/>
            <p:nvPr/>
          </p:nvSpPr>
          <p:spPr>
            <a:xfrm>
              <a:off x="5431750" y="2538982"/>
              <a:ext cx="2712" cy="7403"/>
            </a:xfrm>
            <a:custGeom>
              <a:avLst/>
              <a:gdLst/>
              <a:ahLst/>
              <a:cxnLst/>
              <a:rect l="l" t="t" r="r" b="b"/>
              <a:pathLst>
                <a:path w="37" h="101" extrusionOk="0">
                  <a:moveTo>
                    <a:pt x="28" y="0"/>
                  </a:moveTo>
                  <a:cubicBezTo>
                    <a:pt x="26" y="0"/>
                    <a:pt x="25" y="2"/>
                    <a:pt x="25" y="6"/>
                  </a:cubicBezTo>
                  <a:cubicBezTo>
                    <a:pt x="25" y="29"/>
                    <a:pt x="1" y="65"/>
                    <a:pt x="1" y="101"/>
                  </a:cubicBezTo>
                  <a:lnTo>
                    <a:pt x="13" y="101"/>
                  </a:lnTo>
                  <a:cubicBezTo>
                    <a:pt x="13" y="65"/>
                    <a:pt x="25" y="41"/>
                    <a:pt x="37" y="6"/>
                  </a:cubicBezTo>
                  <a:cubicBezTo>
                    <a:pt x="37" y="6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66"/>
            <p:cNvSpPr/>
            <p:nvPr/>
          </p:nvSpPr>
          <p:spPr>
            <a:xfrm>
              <a:off x="5416066" y="2587355"/>
              <a:ext cx="953" cy="5277"/>
            </a:xfrm>
            <a:custGeom>
              <a:avLst/>
              <a:gdLst/>
              <a:ahLst/>
              <a:cxnLst/>
              <a:rect l="l" t="t" r="r" b="b"/>
              <a:pathLst>
                <a:path w="13" h="72" extrusionOk="0">
                  <a:moveTo>
                    <a:pt x="12" y="0"/>
                  </a:moveTo>
                  <a:lnTo>
                    <a:pt x="6" y="40"/>
                  </a:lnTo>
                  <a:lnTo>
                    <a:pt x="6" y="40"/>
                  </a:lnTo>
                  <a:cubicBezTo>
                    <a:pt x="9" y="28"/>
                    <a:pt x="12" y="19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lose/>
                  <a:moveTo>
                    <a:pt x="6" y="40"/>
                  </a:moveTo>
                  <a:cubicBezTo>
                    <a:pt x="3" y="50"/>
                    <a:pt x="1" y="61"/>
                    <a:pt x="1" y="72"/>
                  </a:cubicBezTo>
                  <a:lnTo>
                    <a:pt x="6" y="40"/>
                  </a:ln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66"/>
            <p:cNvSpPr/>
            <p:nvPr/>
          </p:nvSpPr>
          <p:spPr>
            <a:xfrm>
              <a:off x="5441351" y="2580392"/>
              <a:ext cx="1832" cy="7036"/>
            </a:xfrm>
            <a:custGeom>
              <a:avLst/>
              <a:gdLst/>
              <a:ahLst/>
              <a:cxnLst/>
              <a:rect l="l" t="t" r="r" b="b"/>
              <a:pathLst>
                <a:path w="25" h="96" extrusionOk="0">
                  <a:moveTo>
                    <a:pt x="13" y="0"/>
                  </a:moveTo>
                  <a:cubicBezTo>
                    <a:pt x="13" y="36"/>
                    <a:pt x="1" y="72"/>
                    <a:pt x="1" y="95"/>
                  </a:cubicBezTo>
                  <a:cubicBezTo>
                    <a:pt x="13" y="72"/>
                    <a:pt x="13" y="36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66"/>
            <p:cNvSpPr/>
            <p:nvPr/>
          </p:nvSpPr>
          <p:spPr>
            <a:xfrm>
              <a:off x="5346291" y="2561629"/>
              <a:ext cx="3518" cy="3958"/>
            </a:xfrm>
            <a:custGeom>
              <a:avLst/>
              <a:gdLst/>
              <a:ahLst/>
              <a:cxnLst/>
              <a:rect l="l" t="t" r="r" b="b"/>
              <a:pathLst>
                <a:path w="48" h="54" extrusionOk="0">
                  <a:moveTo>
                    <a:pt x="4" y="1"/>
                  </a:moveTo>
                  <a:cubicBezTo>
                    <a:pt x="0" y="1"/>
                    <a:pt x="0" y="6"/>
                    <a:pt x="0" y="6"/>
                  </a:cubicBezTo>
                  <a:cubicBezTo>
                    <a:pt x="12" y="18"/>
                    <a:pt x="24" y="30"/>
                    <a:pt x="24" y="30"/>
                  </a:cubicBezTo>
                  <a:cubicBezTo>
                    <a:pt x="24" y="18"/>
                    <a:pt x="12" y="6"/>
                    <a:pt x="12" y="6"/>
                  </a:cubicBezTo>
                  <a:cubicBezTo>
                    <a:pt x="8" y="2"/>
                    <a:pt x="5" y="1"/>
                    <a:pt x="4" y="1"/>
                  </a:cubicBezTo>
                  <a:close/>
                  <a:moveTo>
                    <a:pt x="24" y="30"/>
                  </a:moveTo>
                  <a:cubicBezTo>
                    <a:pt x="36" y="42"/>
                    <a:pt x="36" y="54"/>
                    <a:pt x="48" y="54"/>
                  </a:cubicBezTo>
                  <a:cubicBezTo>
                    <a:pt x="36" y="54"/>
                    <a:pt x="36" y="30"/>
                    <a:pt x="24" y="3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66"/>
            <p:cNvSpPr/>
            <p:nvPr/>
          </p:nvSpPr>
          <p:spPr>
            <a:xfrm>
              <a:off x="5347171" y="2599595"/>
              <a:ext cx="3518" cy="4398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3"/>
                    <a:pt x="24" y="36"/>
                    <a:pt x="36" y="60"/>
                  </a:cubicBezTo>
                  <a:cubicBezTo>
                    <a:pt x="36" y="60"/>
                    <a:pt x="48" y="60"/>
                    <a:pt x="36" y="48"/>
                  </a:cubicBezTo>
                  <a:cubicBezTo>
                    <a:pt x="24" y="36"/>
                    <a:pt x="12" y="13"/>
                    <a:pt x="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66"/>
            <p:cNvSpPr/>
            <p:nvPr/>
          </p:nvSpPr>
          <p:spPr>
            <a:xfrm>
              <a:off x="5469276" y="2781067"/>
              <a:ext cx="7916" cy="9675"/>
            </a:xfrm>
            <a:custGeom>
              <a:avLst/>
              <a:gdLst/>
              <a:ahLst/>
              <a:cxnLst/>
              <a:rect l="l" t="t" r="r" b="b"/>
              <a:pathLst>
                <a:path w="108" h="132" extrusionOk="0">
                  <a:moveTo>
                    <a:pt x="1" y="1"/>
                  </a:moveTo>
                  <a:cubicBezTo>
                    <a:pt x="37" y="48"/>
                    <a:pt x="72" y="96"/>
                    <a:pt x="108" y="132"/>
                  </a:cubicBezTo>
                  <a:cubicBezTo>
                    <a:pt x="72" y="84"/>
                    <a:pt x="37" y="48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66"/>
            <p:cNvSpPr/>
            <p:nvPr/>
          </p:nvSpPr>
          <p:spPr>
            <a:xfrm>
              <a:off x="5427426" y="2726098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6"/>
            <p:cNvSpPr/>
            <p:nvPr/>
          </p:nvSpPr>
          <p:spPr>
            <a:xfrm>
              <a:off x="5432630" y="2739217"/>
              <a:ext cx="7916" cy="9675"/>
            </a:xfrm>
            <a:custGeom>
              <a:avLst/>
              <a:gdLst/>
              <a:ahLst/>
              <a:cxnLst/>
              <a:rect l="l" t="t" r="r" b="b"/>
              <a:pathLst>
                <a:path w="108" h="132" extrusionOk="0">
                  <a:moveTo>
                    <a:pt x="13" y="0"/>
                  </a:moveTo>
                  <a:cubicBezTo>
                    <a:pt x="13" y="0"/>
                    <a:pt x="1" y="0"/>
                    <a:pt x="1" y="12"/>
                  </a:cubicBezTo>
                  <a:cubicBezTo>
                    <a:pt x="36" y="48"/>
                    <a:pt x="72" y="95"/>
                    <a:pt x="108" y="131"/>
                  </a:cubicBezTo>
                  <a:cubicBezTo>
                    <a:pt x="84" y="83"/>
                    <a:pt x="48" y="48"/>
                    <a:pt x="1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6"/>
            <p:cNvSpPr/>
            <p:nvPr/>
          </p:nvSpPr>
          <p:spPr>
            <a:xfrm>
              <a:off x="5456230" y="2795946"/>
              <a:ext cx="7916" cy="4764"/>
            </a:xfrm>
            <a:custGeom>
              <a:avLst/>
              <a:gdLst/>
              <a:ahLst/>
              <a:cxnLst/>
              <a:rect l="l" t="t" r="r" b="b"/>
              <a:pathLst>
                <a:path w="108" h="65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36" y="24"/>
                    <a:pt x="72" y="48"/>
                    <a:pt x="95" y="60"/>
                  </a:cubicBezTo>
                  <a:cubicBezTo>
                    <a:pt x="99" y="64"/>
                    <a:pt x="102" y="65"/>
                    <a:pt x="104" y="65"/>
                  </a:cubicBezTo>
                  <a:cubicBezTo>
                    <a:pt x="107" y="65"/>
                    <a:pt x="107" y="60"/>
                    <a:pt x="107" y="60"/>
                  </a:cubicBezTo>
                  <a:cubicBezTo>
                    <a:pt x="72" y="36"/>
                    <a:pt x="48" y="24"/>
                    <a:pt x="1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6"/>
            <p:cNvSpPr/>
            <p:nvPr/>
          </p:nvSpPr>
          <p:spPr>
            <a:xfrm>
              <a:off x="5391659" y="2785905"/>
              <a:ext cx="2345" cy="3958"/>
            </a:xfrm>
            <a:custGeom>
              <a:avLst/>
              <a:gdLst/>
              <a:ahLst/>
              <a:cxnLst/>
              <a:rect l="l" t="t" r="r" b="b"/>
              <a:pathLst>
                <a:path w="32" h="54" extrusionOk="0">
                  <a:moveTo>
                    <a:pt x="27" y="1"/>
                  </a:moveTo>
                  <a:cubicBezTo>
                    <a:pt x="25" y="1"/>
                    <a:pt x="24" y="2"/>
                    <a:pt x="24" y="6"/>
                  </a:cubicBezTo>
                  <a:cubicBezTo>
                    <a:pt x="32" y="6"/>
                    <a:pt x="29" y="1"/>
                    <a:pt x="27" y="1"/>
                  </a:cubicBezTo>
                  <a:close/>
                  <a:moveTo>
                    <a:pt x="24" y="6"/>
                  </a:moveTo>
                  <a:lnTo>
                    <a:pt x="24" y="6"/>
                  </a:lnTo>
                  <a:cubicBezTo>
                    <a:pt x="12" y="18"/>
                    <a:pt x="12" y="30"/>
                    <a:pt x="0" y="42"/>
                  </a:cubicBezTo>
                  <a:cubicBezTo>
                    <a:pt x="0" y="54"/>
                    <a:pt x="12" y="54"/>
                    <a:pt x="12" y="54"/>
                  </a:cubicBezTo>
                  <a:cubicBezTo>
                    <a:pt x="12" y="30"/>
                    <a:pt x="24" y="18"/>
                    <a:pt x="24" y="6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6"/>
            <p:cNvSpPr/>
            <p:nvPr/>
          </p:nvSpPr>
          <p:spPr>
            <a:xfrm>
              <a:off x="5364614" y="2807453"/>
              <a:ext cx="1759" cy="7696"/>
            </a:xfrm>
            <a:custGeom>
              <a:avLst/>
              <a:gdLst/>
              <a:ahLst/>
              <a:cxnLst/>
              <a:rect l="l" t="t" r="r" b="b"/>
              <a:pathLst>
                <a:path w="24" h="105" extrusionOk="0">
                  <a:moveTo>
                    <a:pt x="18" y="1"/>
                  </a:moveTo>
                  <a:cubicBezTo>
                    <a:pt x="15" y="1"/>
                    <a:pt x="12" y="4"/>
                    <a:pt x="12" y="10"/>
                  </a:cubicBezTo>
                  <a:cubicBezTo>
                    <a:pt x="0" y="34"/>
                    <a:pt x="0" y="69"/>
                    <a:pt x="0" y="105"/>
                  </a:cubicBezTo>
                  <a:cubicBezTo>
                    <a:pt x="12" y="69"/>
                    <a:pt x="12" y="45"/>
                    <a:pt x="24" y="10"/>
                  </a:cubicBezTo>
                  <a:cubicBezTo>
                    <a:pt x="24" y="4"/>
                    <a:pt x="21" y="1"/>
                    <a:pt x="18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66"/>
            <p:cNvSpPr/>
            <p:nvPr/>
          </p:nvSpPr>
          <p:spPr>
            <a:xfrm>
              <a:off x="5287804" y="2734820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66"/>
            <p:cNvSpPr/>
            <p:nvPr/>
          </p:nvSpPr>
          <p:spPr>
            <a:xfrm>
              <a:off x="5290443" y="2730496"/>
              <a:ext cx="8795" cy="3518"/>
            </a:xfrm>
            <a:custGeom>
              <a:avLst/>
              <a:gdLst/>
              <a:ahLst/>
              <a:cxnLst/>
              <a:rect l="l" t="t" r="r" b="b"/>
              <a:pathLst>
                <a:path w="120" h="48" extrusionOk="0">
                  <a:moveTo>
                    <a:pt x="107" y="0"/>
                  </a:moveTo>
                  <a:cubicBezTo>
                    <a:pt x="83" y="12"/>
                    <a:pt x="60" y="12"/>
                    <a:pt x="36" y="12"/>
                  </a:cubicBezTo>
                  <a:cubicBezTo>
                    <a:pt x="24" y="24"/>
                    <a:pt x="0" y="24"/>
                    <a:pt x="0" y="3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2" y="24"/>
                    <a:pt x="48" y="24"/>
                    <a:pt x="60" y="24"/>
                  </a:cubicBezTo>
                  <a:cubicBezTo>
                    <a:pt x="71" y="24"/>
                    <a:pt x="95" y="12"/>
                    <a:pt x="107" y="12"/>
                  </a:cubicBezTo>
                  <a:cubicBezTo>
                    <a:pt x="119" y="12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66"/>
            <p:cNvSpPr/>
            <p:nvPr/>
          </p:nvSpPr>
          <p:spPr>
            <a:xfrm>
              <a:off x="5353254" y="2672008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66"/>
            <p:cNvSpPr/>
            <p:nvPr/>
          </p:nvSpPr>
          <p:spPr>
            <a:xfrm>
              <a:off x="5346291" y="2676332"/>
              <a:ext cx="5277" cy="1393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6" y="13"/>
                    <a:pt x="32" y="18"/>
                    <a:pt x="48" y="18"/>
                  </a:cubicBezTo>
                  <a:cubicBezTo>
                    <a:pt x="56" y="18"/>
                    <a:pt x="64" y="17"/>
                    <a:pt x="71" y="13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0" y="7"/>
                    <a:pt x="48" y="10"/>
                    <a:pt x="36" y="10"/>
                  </a:cubicBezTo>
                  <a:cubicBezTo>
                    <a:pt x="24" y="10"/>
                    <a:pt x="12" y="7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66"/>
            <p:cNvSpPr/>
            <p:nvPr/>
          </p:nvSpPr>
          <p:spPr>
            <a:xfrm>
              <a:off x="5274832" y="2644523"/>
              <a:ext cx="10408" cy="2272"/>
            </a:xfrm>
            <a:custGeom>
              <a:avLst/>
              <a:gdLst/>
              <a:ahLst/>
              <a:cxnLst/>
              <a:rect l="l" t="t" r="r" b="b"/>
              <a:pathLst>
                <a:path w="142" h="31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  <a:moveTo>
                    <a:pt x="11" y="6"/>
                  </a:moveTo>
                  <a:cubicBezTo>
                    <a:pt x="46" y="18"/>
                    <a:pt x="94" y="18"/>
                    <a:pt x="130" y="30"/>
                  </a:cubicBezTo>
                  <a:cubicBezTo>
                    <a:pt x="142" y="30"/>
                    <a:pt x="142" y="18"/>
                    <a:pt x="130" y="18"/>
                  </a:cubicBezTo>
                  <a:cubicBezTo>
                    <a:pt x="94" y="6"/>
                    <a:pt x="46" y="6"/>
                    <a:pt x="11" y="6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6"/>
            <p:cNvSpPr/>
            <p:nvPr/>
          </p:nvSpPr>
          <p:spPr>
            <a:xfrm>
              <a:off x="5320053" y="2670249"/>
              <a:ext cx="7109" cy="953"/>
            </a:xfrm>
            <a:custGeom>
              <a:avLst/>
              <a:gdLst/>
              <a:ahLst/>
              <a:cxnLst/>
              <a:rect l="l" t="t" r="r" b="b"/>
              <a:pathLst>
                <a:path w="97" h="13" extrusionOk="0">
                  <a:moveTo>
                    <a:pt x="13" y="1"/>
                  </a:moveTo>
                  <a:cubicBezTo>
                    <a:pt x="1" y="1"/>
                    <a:pt x="1" y="1"/>
                    <a:pt x="13" y="12"/>
                  </a:cubicBezTo>
                  <a:cubicBezTo>
                    <a:pt x="37" y="12"/>
                    <a:pt x="72" y="12"/>
                    <a:pt x="96" y="1"/>
                  </a:cubicBezTo>
                  <a:cubicBezTo>
                    <a:pt x="80" y="1"/>
                    <a:pt x="59" y="6"/>
                    <a:pt x="40" y="6"/>
                  </a:cubicBezTo>
                  <a:cubicBezTo>
                    <a:pt x="30" y="6"/>
                    <a:pt x="21" y="4"/>
                    <a:pt x="1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6"/>
            <p:cNvSpPr/>
            <p:nvPr/>
          </p:nvSpPr>
          <p:spPr>
            <a:xfrm>
              <a:off x="5416945" y="2550708"/>
              <a:ext cx="4398" cy="19056"/>
            </a:xfrm>
            <a:custGeom>
              <a:avLst/>
              <a:gdLst/>
              <a:ahLst/>
              <a:cxnLst/>
              <a:rect l="l" t="t" r="r" b="b"/>
              <a:pathLst>
                <a:path w="60" h="260" extrusionOk="0">
                  <a:moveTo>
                    <a:pt x="48" y="0"/>
                  </a:moveTo>
                  <a:cubicBezTo>
                    <a:pt x="36" y="48"/>
                    <a:pt x="24" y="96"/>
                    <a:pt x="24" y="131"/>
                  </a:cubicBezTo>
                  <a:cubicBezTo>
                    <a:pt x="36" y="96"/>
                    <a:pt x="48" y="48"/>
                    <a:pt x="60" y="12"/>
                  </a:cubicBezTo>
                  <a:cubicBezTo>
                    <a:pt x="60" y="0"/>
                    <a:pt x="48" y="0"/>
                    <a:pt x="48" y="0"/>
                  </a:cubicBezTo>
                  <a:close/>
                  <a:moveTo>
                    <a:pt x="24" y="131"/>
                  </a:moveTo>
                  <a:lnTo>
                    <a:pt x="24" y="131"/>
                  </a:lnTo>
                  <a:cubicBezTo>
                    <a:pt x="12" y="179"/>
                    <a:pt x="12" y="215"/>
                    <a:pt x="0" y="250"/>
                  </a:cubicBezTo>
                  <a:cubicBezTo>
                    <a:pt x="0" y="256"/>
                    <a:pt x="3" y="259"/>
                    <a:pt x="6" y="259"/>
                  </a:cubicBezTo>
                  <a:cubicBezTo>
                    <a:pt x="9" y="259"/>
                    <a:pt x="12" y="256"/>
                    <a:pt x="12" y="250"/>
                  </a:cubicBezTo>
                  <a:cubicBezTo>
                    <a:pt x="24" y="215"/>
                    <a:pt x="24" y="179"/>
                    <a:pt x="24" y="13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66"/>
            <p:cNvSpPr/>
            <p:nvPr/>
          </p:nvSpPr>
          <p:spPr>
            <a:xfrm>
              <a:off x="5470155" y="2620996"/>
              <a:ext cx="3591" cy="2199"/>
            </a:xfrm>
            <a:custGeom>
              <a:avLst/>
              <a:gdLst/>
              <a:ahLst/>
              <a:cxnLst/>
              <a:rect l="l" t="t" r="r" b="b"/>
              <a:pathLst>
                <a:path w="49" h="30" extrusionOk="0">
                  <a:moveTo>
                    <a:pt x="45" y="0"/>
                  </a:moveTo>
                  <a:cubicBezTo>
                    <a:pt x="43" y="0"/>
                    <a:pt x="40" y="2"/>
                    <a:pt x="36" y="6"/>
                  </a:cubicBezTo>
                  <a:cubicBezTo>
                    <a:pt x="25" y="6"/>
                    <a:pt x="13" y="18"/>
                    <a:pt x="1" y="30"/>
                  </a:cubicBezTo>
                  <a:cubicBezTo>
                    <a:pt x="13" y="30"/>
                    <a:pt x="36" y="18"/>
                    <a:pt x="48" y="6"/>
                  </a:cubicBezTo>
                  <a:cubicBezTo>
                    <a:pt x="48" y="6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66"/>
            <p:cNvSpPr/>
            <p:nvPr/>
          </p:nvSpPr>
          <p:spPr>
            <a:xfrm>
              <a:off x="5365860" y="2580612"/>
              <a:ext cx="513" cy="733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2" y="0"/>
                  </a:moveTo>
                  <a:cubicBezTo>
                    <a:pt x="1" y="0"/>
                    <a:pt x="1" y="3"/>
                    <a:pt x="7" y="9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66"/>
            <p:cNvSpPr/>
            <p:nvPr/>
          </p:nvSpPr>
          <p:spPr>
            <a:xfrm>
              <a:off x="5343653" y="2651926"/>
              <a:ext cx="15758" cy="7036"/>
            </a:xfrm>
            <a:custGeom>
              <a:avLst/>
              <a:gdLst/>
              <a:ahLst/>
              <a:cxnLst/>
              <a:rect l="l" t="t" r="r" b="b"/>
              <a:pathLst>
                <a:path w="215" h="96" extrusionOk="0">
                  <a:moveTo>
                    <a:pt x="0" y="0"/>
                  </a:moveTo>
                  <a:lnTo>
                    <a:pt x="215" y="96"/>
                  </a:lnTo>
                  <a:cubicBezTo>
                    <a:pt x="143" y="60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66"/>
            <p:cNvSpPr/>
            <p:nvPr/>
          </p:nvSpPr>
          <p:spPr>
            <a:xfrm>
              <a:off x="5374216" y="2806353"/>
              <a:ext cx="1759" cy="5130"/>
            </a:xfrm>
            <a:custGeom>
              <a:avLst/>
              <a:gdLst/>
              <a:ahLst/>
              <a:cxnLst/>
              <a:rect l="l" t="t" r="r" b="b"/>
              <a:pathLst>
                <a:path w="24" h="70" extrusionOk="0">
                  <a:moveTo>
                    <a:pt x="12" y="1"/>
                  </a:moveTo>
                  <a:cubicBezTo>
                    <a:pt x="12" y="25"/>
                    <a:pt x="0" y="49"/>
                    <a:pt x="0" y="60"/>
                  </a:cubicBezTo>
                  <a:cubicBezTo>
                    <a:pt x="0" y="66"/>
                    <a:pt x="0" y="69"/>
                    <a:pt x="2" y="69"/>
                  </a:cubicBezTo>
                  <a:cubicBezTo>
                    <a:pt x="3" y="69"/>
                    <a:pt x="6" y="66"/>
                    <a:pt x="12" y="60"/>
                  </a:cubicBezTo>
                  <a:cubicBezTo>
                    <a:pt x="12" y="49"/>
                    <a:pt x="12" y="25"/>
                    <a:pt x="24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66"/>
            <p:cNvSpPr/>
            <p:nvPr/>
          </p:nvSpPr>
          <p:spPr>
            <a:xfrm>
              <a:off x="5418704" y="2707775"/>
              <a:ext cx="7036" cy="12313"/>
            </a:xfrm>
            <a:custGeom>
              <a:avLst/>
              <a:gdLst/>
              <a:ahLst/>
              <a:cxnLst/>
              <a:rect l="l" t="t" r="r" b="b"/>
              <a:pathLst>
                <a:path w="96" h="168" extrusionOk="0">
                  <a:moveTo>
                    <a:pt x="0" y="0"/>
                  </a:moveTo>
                  <a:cubicBezTo>
                    <a:pt x="36" y="60"/>
                    <a:pt x="60" y="120"/>
                    <a:pt x="96" y="167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60" y="120"/>
                    <a:pt x="36" y="6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66"/>
            <p:cNvSpPr/>
            <p:nvPr/>
          </p:nvSpPr>
          <p:spPr>
            <a:xfrm>
              <a:off x="5390780" y="2660354"/>
              <a:ext cx="37599" cy="34667"/>
            </a:xfrm>
            <a:custGeom>
              <a:avLst/>
              <a:gdLst/>
              <a:ahLst/>
              <a:cxnLst/>
              <a:rect l="l" t="t" r="r" b="b"/>
              <a:pathLst>
                <a:path w="513" h="473" extrusionOk="0">
                  <a:moveTo>
                    <a:pt x="265" y="0"/>
                  </a:moveTo>
                  <a:cubicBezTo>
                    <a:pt x="150" y="0"/>
                    <a:pt x="45" y="78"/>
                    <a:pt x="24" y="183"/>
                  </a:cubicBezTo>
                  <a:cubicBezTo>
                    <a:pt x="0" y="314"/>
                    <a:pt x="84" y="433"/>
                    <a:pt x="203" y="469"/>
                  </a:cubicBezTo>
                  <a:cubicBezTo>
                    <a:pt x="218" y="472"/>
                    <a:pt x="233" y="473"/>
                    <a:pt x="247" y="473"/>
                  </a:cubicBezTo>
                  <a:cubicBezTo>
                    <a:pt x="360" y="473"/>
                    <a:pt x="457" y="396"/>
                    <a:pt x="488" y="290"/>
                  </a:cubicBezTo>
                  <a:cubicBezTo>
                    <a:pt x="512" y="159"/>
                    <a:pt x="429" y="28"/>
                    <a:pt x="310" y="5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rgbClr val="FF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66"/>
            <p:cNvSpPr/>
            <p:nvPr/>
          </p:nvSpPr>
          <p:spPr>
            <a:xfrm>
              <a:off x="4937028" y="2664752"/>
              <a:ext cx="229552" cy="214381"/>
            </a:xfrm>
            <a:custGeom>
              <a:avLst/>
              <a:gdLst/>
              <a:ahLst/>
              <a:cxnLst/>
              <a:rect l="l" t="t" r="r" b="b"/>
              <a:pathLst>
                <a:path w="3132" h="2925" extrusionOk="0">
                  <a:moveTo>
                    <a:pt x="1768" y="1"/>
                  </a:moveTo>
                  <a:cubicBezTo>
                    <a:pt x="1493" y="1"/>
                    <a:pt x="1441" y="1266"/>
                    <a:pt x="1441" y="1266"/>
                  </a:cubicBezTo>
                  <a:cubicBezTo>
                    <a:pt x="1441" y="1266"/>
                    <a:pt x="1181" y="236"/>
                    <a:pt x="903" y="236"/>
                  </a:cubicBezTo>
                  <a:cubicBezTo>
                    <a:pt x="872" y="236"/>
                    <a:pt x="841" y="249"/>
                    <a:pt x="810" y="278"/>
                  </a:cubicBezTo>
                  <a:cubicBezTo>
                    <a:pt x="488" y="552"/>
                    <a:pt x="1298" y="1361"/>
                    <a:pt x="1298" y="1361"/>
                  </a:cubicBezTo>
                  <a:cubicBezTo>
                    <a:pt x="1298" y="1361"/>
                    <a:pt x="684" y="1005"/>
                    <a:pt x="345" y="1005"/>
                  </a:cubicBezTo>
                  <a:cubicBezTo>
                    <a:pt x="230" y="1005"/>
                    <a:pt x="146" y="1047"/>
                    <a:pt x="131" y="1159"/>
                  </a:cubicBezTo>
                  <a:cubicBezTo>
                    <a:pt x="86" y="1503"/>
                    <a:pt x="763" y="1544"/>
                    <a:pt x="1090" y="1544"/>
                  </a:cubicBezTo>
                  <a:cubicBezTo>
                    <a:pt x="1193" y="1544"/>
                    <a:pt x="1262" y="1540"/>
                    <a:pt x="1262" y="1540"/>
                  </a:cubicBezTo>
                  <a:lnTo>
                    <a:pt x="1262" y="1540"/>
                  </a:lnTo>
                  <a:cubicBezTo>
                    <a:pt x="1262" y="1540"/>
                    <a:pt x="0" y="1790"/>
                    <a:pt x="250" y="2088"/>
                  </a:cubicBezTo>
                  <a:cubicBezTo>
                    <a:pt x="293" y="2139"/>
                    <a:pt x="355" y="2160"/>
                    <a:pt x="428" y="2160"/>
                  </a:cubicBezTo>
                  <a:cubicBezTo>
                    <a:pt x="778" y="2160"/>
                    <a:pt x="1381" y="1671"/>
                    <a:pt x="1381" y="1671"/>
                  </a:cubicBezTo>
                  <a:lnTo>
                    <a:pt x="1381" y="1671"/>
                  </a:lnTo>
                  <a:cubicBezTo>
                    <a:pt x="1381" y="1671"/>
                    <a:pt x="726" y="2850"/>
                    <a:pt x="1155" y="2921"/>
                  </a:cubicBezTo>
                  <a:cubicBezTo>
                    <a:pt x="1167" y="2923"/>
                    <a:pt x="1179" y="2924"/>
                    <a:pt x="1191" y="2924"/>
                  </a:cubicBezTo>
                  <a:cubicBezTo>
                    <a:pt x="1593" y="2924"/>
                    <a:pt x="1560" y="1755"/>
                    <a:pt x="1560" y="1754"/>
                  </a:cubicBezTo>
                  <a:lnTo>
                    <a:pt x="1560" y="1754"/>
                  </a:lnTo>
                  <a:cubicBezTo>
                    <a:pt x="1560" y="1755"/>
                    <a:pt x="1914" y="2827"/>
                    <a:pt x="2230" y="2827"/>
                  </a:cubicBezTo>
                  <a:cubicBezTo>
                    <a:pt x="2257" y="2827"/>
                    <a:pt x="2284" y="2819"/>
                    <a:pt x="2310" y="2802"/>
                  </a:cubicBezTo>
                  <a:cubicBezTo>
                    <a:pt x="2643" y="2588"/>
                    <a:pt x="1691" y="1635"/>
                    <a:pt x="1691" y="1635"/>
                  </a:cubicBezTo>
                  <a:lnTo>
                    <a:pt x="1691" y="1635"/>
                  </a:lnTo>
                  <a:cubicBezTo>
                    <a:pt x="1691" y="1635"/>
                    <a:pt x="2529" y="2077"/>
                    <a:pt x="2882" y="2077"/>
                  </a:cubicBezTo>
                  <a:cubicBezTo>
                    <a:pt x="2971" y="2077"/>
                    <a:pt x="3029" y="2050"/>
                    <a:pt x="3036" y="1981"/>
                  </a:cubicBezTo>
                  <a:cubicBezTo>
                    <a:pt x="3060" y="1635"/>
                    <a:pt x="1750" y="1457"/>
                    <a:pt x="1750" y="1457"/>
                  </a:cubicBezTo>
                  <a:cubicBezTo>
                    <a:pt x="1750" y="1457"/>
                    <a:pt x="3131" y="1064"/>
                    <a:pt x="2965" y="766"/>
                  </a:cubicBezTo>
                  <a:cubicBezTo>
                    <a:pt x="2922" y="690"/>
                    <a:pt x="2849" y="659"/>
                    <a:pt x="2760" y="659"/>
                  </a:cubicBezTo>
                  <a:cubicBezTo>
                    <a:pt x="2376" y="659"/>
                    <a:pt x="1679" y="1230"/>
                    <a:pt x="1679" y="1230"/>
                  </a:cubicBezTo>
                  <a:cubicBezTo>
                    <a:pt x="1679" y="1230"/>
                    <a:pt x="2215" y="230"/>
                    <a:pt x="1822" y="16"/>
                  </a:cubicBezTo>
                  <a:cubicBezTo>
                    <a:pt x="1803" y="5"/>
                    <a:pt x="1785" y="1"/>
                    <a:pt x="1768" y="1"/>
                  </a:cubicBezTo>
                  <a:close/>
                </a:path>
              </a:pathLst>
            </a:custGeom>
            <a:solidFill>
              <a:srgbClr val="30A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66"/>
            <p:cNvSpPr/>
            <p:nvPr/>
          </p:nvSpPr>
          <p:spPr>
            <a:xfrm>
              <a:off x="5084492" y="2730496"/>
              <a:ext cx="41923" cy="20962"/>
            </a:xfrm>
            <a:custGeom>
              <a:avLst/>
              <a:gdLst/>
              <a:ahLst/>
              <a:cxnLst/>
              <a:rect l="l" t="t" r="r" b="b"/>
              <a:pathLst>
                <a:path w="572" h="286" extrusionOk="0">
                  <a:moveTo>
                    <a:pt x="572" y="0"/>
                  </a:moveTo>
                  <a:cubicBezTo>
                    <a:pt x="369" y="48"/>
                    <a:pt x="179" y="179"/>
                    <a:pt x="12" y="286"/>
                  </a:cubicBezTo>
                  <a:cubicBezTo>
                    <a:pt x="0" y="286"/>
                    <a:pt x="12" y="286"/>
                    <a:pt x="12" y="286"/>
                  </a:cubicBezTo>
                  <a:cubicBezTo>
                    <a:pt x="179" y="179"/>
                    <a:pt x="369" y="48"/>
                    <a:pt x="572" y="0"/>
                  </a:cubicBezTo>
                  <a:cubicBezTo>
                    <a:pt x="572" y="0"/>
                    <a:pt x="572" y="0"/>
                    <a:pt x="57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66"/>
            <p:cNvSpPr/>
            <p:nvPr/>
          </p:nvSpPr>
          <p:spPr>
            <a:xfrm>
              <a:off x="5061772" y="2745301"/>
              <a:ext cx="47200" cy="22794"/>
            </a:xfrm>
            <a:custGeom>
              <a:avLst/>
              <a:gdLst/>
              <a:ahLst/>
              <a:cxnLst/>
              <a:rect l="l" t="t" r="r" b="b"/>
              <a:pathLst>
                <a:path w="644" h="311" extrusionOk="0">
                  <a:moveTo>
                    <a:pt x="644" y="0"/>
                  </a:moveTo>
                  <a:cubicBezTo>
                    <a:pt x="429" y="108"/>
                    <a:pt x="215" y="215"/>
                    <a:pt x="1" y="310"/>
                  </a:cubicBezTo>
                  <a:cubicBezTo>
                    <a:pt x="1" y="310"/>
                    <a:pt x="1" y="310"/>
                    <a:pt x="1" y="310"/>
                  </a:cubicBezTo>
                  <a:cubicBezTo>
                    <a:pt x="215" y="215"/>
                    <a:pt x="429" y="108"/>
                    <a:pt x="644" y="0"/>
                  </a:cubicBezTo>
                  <a:cubicBezTo>
                    <a:pt x="644" y="0"/>
                    <a:pt x="644" y="0"/>
                    <a:pt x="644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6"/>
            <p:cNvSpPr/>
            <p:nvPr/>
          </p:nvSpPr>
          <p:spPr>
            <a:xfrm>
              <a:off x="5053929" y="2747060"/>
              <a:ext cx="30563" cy="21841"/>
            </a:xfrm>
            <a:custGeom>
              <a:avLst/>
              <a:gdLst/>
              <a:ahLst/>
              <a:cxnLst/>
              <a:rect l="l" t="t" r="r" b="b"/>
              <a:pathLst>
                <a:path w="417" h="298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4" y="84"/>
                    <a:pt x="131" y="179"/>
                    <a:pt x="0" y="286"/>
                  </a:cubicBezTo>
                  <a:cubicBezTo>
                    <a:pt x="0" y="286"/>
                    <a:pt x="0" y="298"/>
                    <a:pt x="0" y="298"/>
                  </a:cubicBezTo>
                  <a:cubicBezTo>
                    <a:pt x="131" y="191"/>
                    <a:pt x="274" y="84"/>
                    <a:pt x="417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66"/>
            <p:cNvSpPr/>
            <p:nvPr/>
          </p:nvSpPr>
          <p:spPr>
            <a:xfrm>
              <a:off x="5058254" y="2706016"/>
              <a:ext cx="7989" cy="41117"/>
            </a:xfrm>
            <a:custGeom>
              <a:avLst/>
              <a:gdLst/>
              <a:ahLst/>
              <a:cxnLst/>
              <a:rect l="l" t="t" r="r" b="b"/>
              <a:pathLst>
                <a:path w="109" h="561" extrusionOk="0">
                  <a:moveTo>
                    <a:pt x="108" y="1"/>
                  </a:moveTo>
                  <a:cubicBezTo>
                    <a:pt x="61" y="179"/>
                    <a:pt x="37" y="370"/>
                    <a:pt x="1" y="560"/>
                  </a:cubicBezTo>
                  <a:cubicBezTo>
                    <a:pt x="49" y="370"/>
                    <a:pt x="72" y="191"/>
                    <a:pt x="108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66"/>
            <p:cNvSpPr/>
            <p:nvPr/>
          </p:nvSpPr>
          <p:spPr>
            <a:xfrm>
              <a:off x="5052170" y="2717376"/>
              <a:ext cx="5350" cy="47200"/>
            </a:xfrm>
            <a:custGeom>
              <a:avLst/>
              <a:gdLst/>
              <a:ahLst/>
              <a:cxnLst/>
              <a:rect l="l" t="t" r="r" b="b"/>
              <a:pathLst>
                <a:path w="73" h="644" extrusionOk="0">
                  <a:moveTo>
                    <a:pt x="60" y="0"/>
                  </a:moveTo>
                  <a:cubicBezTo>
                    <a:pt x="48" y="215"/>
                    <a:pt x="36" y="429"/>
                    <a:pt x="1" y="631"/>
                  </a:cubicBezTo>
                  <a:cubicBezTo>
                    <a:pt x="1" y="643"/>
                    <a:pt x="1" y="643"/>
                    <a:pt x="1" y="643"/>
                  </a:cubicBezTo>
                  <a:cubicBezTo>
                    <a:pt x="48" y="429"/>
                    <a:pt x="60" y="215"/>
                    <a:pt x="7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6"/>
            <p:cNvSpPr/>
            <p:nvPr/>
          </p:nvSpPr>
          <p:spPr>
            <a:xfrm>
              <a:off x="5060013" y="2689452"/>
              <a:ext cx="2712" cy="10554"/>
            </a:xfrm>
            <a:custGeom>
              <a:avLst/>
              <a:gdLst/>
              <a:ahLst/>
              <a:cxnLst/>
              <a:rect l="l" t="t" r="r" b="b"/>
              <a:pathLst>
                <a:path w="37" h="144" extrusionOk="0">
                  <a:moveTo>
                    <a:pt x="37" y="0"/>
                  </a:moveTo>
                  <a:cubicBezTo>
                    <a:pt x="25" y="48"/>
                    <a:pt x="13" y="96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3" y="96"/>
                    <a:pt x="25" y="48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6"/>
            <p:cNvSpPr/>
            <p:nvPr/>
          </p:nvSpPr>
          <p:spPr>
            <a:xfrm>
              <a:off x="5046967" y="2747939"/>
              <a:ext cx="2639" cy="15758"/>
            </a:xfrm>
            <a:custGeom>
              <a:avLst/>
              <a:gdLst/>
              <a:ahLst/>
              <a:cxnLst/>
              <a:rect l="l" t="t" r="r" b="b"/>
              <a:pathLst>
                <a:path w="36" h="215" extrusionOk="0">
                  <a:moveTo>
                    <a:pt x="24" y="0"/>
                  </a:moveTo>
                  <a:cubicBezTo>
                    <a:pt x="24" y="72"/>
                    <a:pt x="12" y="143"/>
                    <a:pt x="0" y="214"/>
                  </a:cubicBezTo>
                  <a:lnTo>
                    <a:pt x="12" y="214"/>
                  </a:lnTo>
                  <a:cubicBezTo>
                    <a:pt x="24" y="143"/>
                    <a:pt x="24" y="72"/>
                    <a:pt x="36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66"/>
            <p:cNvSpPr/>
            <p:nvPr/>
          </p:nvSpPr>
          <p:spPr>
            <a:xfrm>
              <a:off x="5012886" y="2706895"/>
              <a:ext cx="19276" cy="37599"/>
            </a:xfrm>
            <a:custGeom>
              <a:avLst/>
              <a:gdLst/>
              <a:ahLst/>
              <a:cxnLst/>
              <a:rect l="l" t="t" r="r" b="b"/>
              <a:pathLst>
                <a:path w="263" h="513" extrusionOk="0">
                  <a:moveTo>
                    <a:pt x="1" y="1"/>
                  </a:moveTo>
                  <a:cubicBezTo>
                    <a:pt x="84" y="167"/>
                    <a:pt x="156" y="358"/>
                    <a:pt x="251" y="513"/>
                  </a:cubicBezTo>
                  <a:lnTo>
                    <a:pt x="263" y="513"/>
                  </a:lnTo>
                  <a:cubicBezTo>
                    <a:pt x="168" y="346"/>
                    <a:pt x="84" y="167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66"/>
            <p:cNvSpPr/>
            <p:nvPr/>
          </p:nvSpPr>
          <p:spPr>
            <a:xfrm>
              <a:off x="5012006" y="2726098"/>
              <a:ext cx="29757" cy="41997"/>
            </a:xfrm>
            <a:custGeom>
              <a:avLst/>
              <a:gdLst/>
              <a:ahLst/>
              <a:cxnLst/>
              <a:rect l="l" t="t" r="r" b="b"/>
              <a:pathLst>
                <a:path w="406" h="573" extrusionOk="0">
                  <a:moveTo>
                    <a:pt x="1" y="1"/>
                  </a:moveTo>
                  <a:cubicBezTo>
                    <a:pt x="144" y="191"/>
                    <a:pt x="251" y="393"/>
                    <a:pt x="406" y="572"/>
                  </a:cubicBezTo>
                  <a:cubicBezTo>
                    <a:pt x="406" y="572"/>
                    <a:pt x="406" y="560"/>
                    <a:pt x="406" y="560"/>
                  </a:cubicBezTo>
                  <a:cubicBezTo>
                    <a:pt x="263" y="382"/>
                    <a:pt x="144" y="191"/>
                    <a:pt x="1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66"/>
            <p:cNvSpPr/>
            <p:nvPr/>
          </p:nvSpPr>
          <p:spPr>
            <a:xfrm>
              <a:off x="5037365" y="2754022"/>
              <a:ext cx="4398" cy="7036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0" y="1"/>
                  </a:moveTo>
                  <a:cubicBezTo>
                    <a:pt x="24" y="36"/>
                    <a:pt x="36" y="72"/>
                    <a:pt x="60" y="96"/>
                  </a:cubicBezTo>
                  <a:cubicBezTo>
                    <a:pt x="48" y="60"/>
                    <a:pt x="24" y="36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66"/>
            <p:cNvSpPr/>
            <p:nvPr/>
          </p:nvSpPr>
          <p:spPr>
            <a:xfrm>
              <a:off x="4998081" y="2696414"/>
              <a:ext cx="9675" cy="14072"/>
            </a:xfrm>
            <a:custGeom>
              <a:avLst/>
              <a:gdLst/>
              <a:ahLst/>
              <a:cxnLst/>
              <a:rect l="l" t="t" r="r" b="b"/>
              <a:pathLst>
                <a:path w="132" h="192" extrusionOk="0">
                  <a:moveTo>
                    <a:pt x="0" y="1"/>
                  </a:moveTo>
                  <a:cubicBezTo>
                    <a:pt x="36" y="72"/>
                    <a:pt x="72" y="144"/>
                    <a:pt x="131" y="191"/>
                  </a:cubicBezTo>
                  <a:cubicBezTo>
                    <a:pt x="72" y="132"/>
                    <a:pt x="48" y="72"/>
                    <a:pt x="12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66"/>
            <p:cNvSpPr/>
            <p:nvPr/>
          </p:nvSpPr>
          <p:spPr>
            <a:xfrm>
              <a:off x="4977999" y="2755781"/>
              <a:ext cx="41117" cy="10554"/>
            </a:xfrm>
            <a:custGeom>
              <a:avLst/>
              <a:gdLst/>
              <a:ahLst/>
              <a:cxnLst/>
              <a:rect l="l" t="t" r="r" b="b"/>
              <a:pathLst>
                <a:path w="561" h="144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91" y="48"/>
                    <a:pt x="370" y="107"/>
                    <a:pt x="560" y="143"/>
                  </a:cubicBezTo>
                  <a:cubicBezTo>
                    <a:pt x="370" y="96"/>
                    <a:pt x="191" y="48"/>
                    <a:pt x="1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66"/>
            <p:cNvSpPr/>
            <p:nvPr/>
          </p:nvSpPr>
          <p:spPr>
            <a:xfrm>
              <a:off x="4960555" y="2759226"/>
              <a:ext cx="21914" cy="6230"/>
            </a:xfrm>
            <a:custGeom>
              <a:avLst/>
              <a:gdLst/>
              <a:ahLst/>
              <a:cxnLst/>
              <a:rect l="l" t="t" r="r" b="b"/>
              <a:pathLst>
                <a:path w="299" h="85" extrusionOk="0">
                  <a:moveTo>
                    <a:pt x="0" y="1"/>
                  </a:moveTo>
                  <a:cubicBezTo>
                    <a:pt x="96" y="37"/>
                    <a:pt x="203" y="60"/>
                    <a:pt x="298" y="84"/>
                  </a:cubicBezTo>
                  <a:cubicBezTo>
                    <a:pt x="203" y="60"/>
                    <a:pt x="108" y="25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66"/>
            <p:cNvSpPr/>
            <p:nvPr/>
          </p:nvSpPr>
          <p:spPr>
            <a:xfrm>
              <a:off x="5018163" y="2768828"/>
              <a:ext cx="27118" cy="3591"/>
            </a:xfrm>
            <a:custGeom>
              <a:avLst/>
              <a:gdLst/>
              <a:ahLst/>
              <a:cxnLst/>
              <a:rect l="l" t="t" r="r" b="b"/>
              <a:pathLst>
                <a:path w="370" h="49" extrusionOk="0">
                  <a:moveTo>
                    <a:pt x="0" y="1"/>
                  </a:moveTo>
                  <a:cubicBezTo>
                    <a:pt x="119" y="13"/>
                    <a:pt x="238" y="37"/>
                    <a:pt x="357" y="49"/>
                  </a:cubicBezTo>
                  <a:cubicBezTo>
                    <a:pt x="369" y="49"/>
                    <a:pt x="369" y="37"/>
                    <a:pt x="357" y="37"/>
                  </a:cubicBezTo>
                  <a:cubicBezTo>
                    <a:pt x="238" y="25"/>
                    <a:pt x="119" y="13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66"/>
            <p:cNvSpPr/>
            <p:nvPr/>
          </p:nvSpPr>
          <p:spPr>
            <a:xfrm>
              <a:off x="4969277" y="2747060"/>
              <a:ext cx="20155" cy="2639"/>
            </a:xfrm>
            <a:custGeom>
              <a:avLst/>
              <a:gdLst/>
              <a:ahLst/>
              <a:cxnLst/>
              <a:rect l="l" t="t" r="r" b="b"/>
              <a:pathLst>
                <a:path w="275" h="36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96" y="12"/>
                    <a:pt x="179" y="24"/>
                    <a:pt x="274" y="36"/>
                  </a:cubicBezTo>
                  <a:cubicBezTo>
                    <a:pt x="191" y="24"/>
                    <a:pt x="96" y="12"/>
                    <a:pt x="1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66"/>
            <p:cNvSpPr/>
            <p:nvPr/>
          </p:nvSpPr>
          <p:spPr>
            <a:xfrm>
              <a:off x="5073132" y="2682489"/>
              <a:ext cx="1832" cy="12240"/>
            </a:xfrm>
            <a:custGeom>
              <a:avLst/>
              <a:gdLst/>
              <a:ahLst/>
              <a:cxnLst/>
              <a:rect l="l" t="t" r="r" b="b"/>
              <a:pathLst>
                <a:path w="25" h="167" extrusionOk="0">
                  <a:moveTo>
                    <a:pt x="12" y="0"/>
                  </a:moveTo>
                  <a:cubicBezTo>
                    <a:pt x="12" y="48"/>
                    <a:pt x="0" y="107"/>
                    <a:pt x="0" y="167"/>
                  </a:cubicBezTo>
                  <a:cubicBezTo>
                    <a:pt x="12" y="107"/>
                    <a:pt x="12" y="48"/>
                    <a:pt x="24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6"/>
            <p:cNvSpPr/>
            <p:nvPr/>
          </p:nvSpPr>
          <p:spPr>
            <a:xfrm>
              <a:off x="5140341" y="2729616"/>
              <a:ext cx="2639" cy="1759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36" y="0"/>
                  </a:moveTo>
                  <a:cubicBezTo>
                    <a:pt x="24" y="12"/>
                    <a:pt x="12" y="1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12"/>
                    <a:pt x="24" y="12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6"/>
            <p:cNvSpPr/>
            <p:nvPr/>
          </p:nvSpPr>
          <p:spPr>
            <a:xfrm>
              <a:off x="5130739" y="2720894"/>
              <a:ext cx="6157" cy="1759"/>
            </a:xfrm>
            <a:custGeom>
              <a:avLst/>
              <a:gdLst/>
              <a:ahLst/>
              <a:cxnLst/>
              <a:rect l="l" t="t" r="r" b="b"/>
              <a:pathLst>
                <a:path w="84" h="24" extrusionOk="0">
                  <a:moveTo>
                    <a:pt x="72" y="0"/>
                  </a:moveTo>
                  <a:cubicBezTo>
                    <a:pt x="48" y="12"/>
                    <a:pt x="24" y="12"/>
                    <a:pt x="0" y="24"/>
                  </a:cubicBezTo>
                  <a:cubicBezTo>
                    <a:pt x="24" y="12"/>
                    <a:pt x="48" y="12"/>
                    <a:pt x="72" y="12"/>
                  </a:cubicBezTo>
                  <a:cubicBezTo>
                    <a:pt x="84" y="12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6"/>
            <p:cNvSpPr/>
            <p:nvPr/>
          </p:nvSpPr>
          <p:spPr>
            <a:xfrm>
              <a:off x="5038245" y="2813390"/>
              <a:ext cx="4398" cy="21841"/>
            </a:xfrm>
            <a:custGeom>
              <a:avLst/>
              <a:gdLst/>
              <a:ahLst/>
              <a:cxnLst/>
              <a:rect l="l" t="t" r="r" b="b"/>
              <a:pathLst>
                <a:path w="60" h="298" extrusionOk="0">
                  <a:moveTo>
                    <a:pt x="60" y="0"/>
                  </a:moveTo>
                  <a:lnTo>
                    <a:pt x="60" y="0"/>
                  </a:lnTo>
                  <a:cubicBezTo>
                    <a:pt x="36" y="95"/>
                    <a:pt x="24" y="203"/>
                    <a:pt x="0" y="298"/>
                  </a:cubicBezTo>
                  <a:lnTo>
                    <a:pt x="12" y="298"/>
                  </a:lnTo>
                  <a:cubicBezTo>
                    <a:pt x="24" y="203"/>
                    <a:pt x="48" y="95"/>
                    <a:pt x="6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6"/>
            <p:cNvSpPr/>
            <p:nvPr/>
          </p:nvSpPr>
          <p:spPr>
            <a:xfrm>
              <a:off x="5027764" y="2824677"/>
              <a:ext cx="8795" cy="32395"/>
            </a:xfrm>
            <a:custGeom>
              <a:avLst/>
              <a:gdLst/>
              <a:ahLst/>
              <a:cxnLst/>
              <a:rect l="l" t="t" r="r" b="b"/>
              <a:pathLst>
                <a:path w="120" h="442" extrusionOk="0">
                  <a:moveTo>
                    <a:pt x="107" y="1"/>
                  </a:moveTo>
                  <a:cubicBezTo>
                    <a:pt x="84" y="156"/>
                    <a:pt x="48" y="299"/>
                    <a:pt x="0" y="441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48" y="299"/>
                    <a:pt x="84" y="156"/>
                    <a:pt x="107" y="1"/>
                  </a:cubicBezTo>
                  <a:cubicBezTo>
                    <a:pt x="119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6"/>
            <p:cNvSpPr/>
            <p:nvPr/>
          </p:nvSpPr>
          <p:spPr>
            <a:xfrm>
              <a:off x="5036486" y="2804668"/>
              <a:ext cx="2712" cy="6157"/>
            </a:xfrm>
            <a:custGeom>
              <a:avLst/>
              <a:gdLst/>
              <a:ahLst/>
              <a:cxnLst/>
              <a:rect l="l" t="t" r="r" b="b"/>
              <a:pathLst>
                <a:path w="37" h="84" extrusionOk="0">
                  <a:moveTo>
                    <a:pt x="36" y="0"/>
                  </a:moveTo>
                  <a:cubicBezTo>
                    <a:pt x="24" y="24"/>
                    <a:pt x="1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2" y="60"/>
                    <a:pt x="24" y="24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6"/>
            <p:cNvSpPr/>
            <p:nvPr/>
          </p:nvSpPr>
          <p:spPr>
            <a:xfrm>
              <a:off x="5019922" y="2801150"/>
              <a:ext cx="15758" cy="48959"/>
            </a:xfrm>
            <a:custGeom>
              <a:avLst/>
              <a:gdLst/>
              <a:ahLst/>
              <a:cxnLst/>
              <a:rect l="l" t="t" r="r" b="b"/>
              <a:pathLst>
                <a:path w="215" h="668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19" y="215"/>
                    <a:pt x="48" y="429"/>
                    <a:pt x="0" y="667"/>
                  </a:cubicBezTo>
                  <a:cubicBezTo>
                    <a:pt x="48" y="441"/>
                    <a:pt x="131" y="215"/>
                    <a:pt x="214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6"/>
            <p:cNvSpPr/>
            <p:nvPr/>
          </p:nvSpPr>
          <p:spPr>
            <a:xfrm>
              <a:off x="5046967" y="2787224"/>
              <a:ext cx="2639" cy="12240"/>
            </a:xfrm>
            <a:custGeom>
              <a:avLst/>
              <a:gdLst/>
              <a:ahLst/>
              <a:cxnLst/>
              <a:rect l="l" t="t" r="r" b="b"/>
              <a:pathLst>
                <a:path w="36" h="167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60"/>
                    <a:pt x="12" y="107"/>
                    <a:pt x="0" y="167"/>
                  </a:cubicBezTo>
                  <a:cubicBezTo>
                    <a:pt x="12" y="119"/>
                    <a:pt x="24" y="60"/>
                    <a:pt x="36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6"/>
            <p:cNvSpPr/>
            <p:nvPr/>
          </p:nvSpPr>
          <p:spPr>
            <a:xfrm>
              <a:off x="5030769" y="2859637"/>
              <a:ext cx="4031" cy="9455"/>
            </a:xfrm>
            <a:custGeom>
              <a:avLst/>
              <a:gdLst/>
              <a:ahLst/>
              <a:cxnLst/>
              <a:rect l="l" t="t" r="r" b="b"/>
              <a:pathLst>
                <a:path w="55" h="129" extrusionOk="0">
                  <a:moveTo>
                    <a:pt x="55" y="0"/>
                  </a:moveTo>
                  <a:cubicBezTo>
                    <a:pt x="31" y="36"/>
                    <a:pt x="19" y="84"/>
                    <a:pt x="7" y="119"/>
                  </a:cubicBezTo>
                  <a:cubicBezTo>
                    <a:pt x="31" y="84"/>
                    <a:pt x="43" y="36"/>
                    <a:pt x="55" y="0"/>
                  </a:cubicBezTo>
                  <a:close/>
                  <a:moveTo>
                    <a:pt x="7" y="119"/>
                  </a:moveTo>
                  <a:cubicBezTo>
                    <a:pt x="1" y="125"/>
                    <a:pt x="1" y="128"/>
                    <a:pt x="2" y="128"/>
                  </a:cubicBezTo>
                  <a:cubicBezTo>
                    <a:pt x="4" y="128"/>
                    <a:pt x="7" y="125"/>
                    <a:pt x="7" y="119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6"/>
            <p:cNvSpPr/>
            <p:nvPr/>
          </p:nvSpPr>
          <p:spPr>
            <a:xfrm>
              <a:off x="5013179" y="2788030"/>
              <a:ext cx="19862" cy="10994"/>
            </a:xfrm>
            <a:custGeom>
              <a:avLst/>
              <a:gdLst/>
              <a:ahLst/>
              <a:cxnLst/>
              <a:rect l="l" t="t" r="r" b="b"/>
              <a:pathLst>
                <a:path w="271" h="150" extrusionOk="0">
                  <a:moveTo>
                    <a:pt x="271" y="1"/>
                  </a:moveTo>
                  <a:cubicBezTo>
                    <a:pt x="187" y="60"/>
                    <a:pt x="92" y="96"/>
                    <a:pt x="9" y="144"/>
                  </a:cubicBezTo>
                  <a:cubicBezTo>
                    <a:pt x="92" y="96"/>
                    <a:pt x="187" y="60"/>
                    <a:pt x="271" y="13"/>
                  </a:cubicBezTo>
                  <a:cubicBezTo>
                    <a:pt x="271" y="13"/>
                    <a:pt x="271" y="1"/>
                    <a:pt x="271" y="1"/>
                  </a:cubicBezTo>
                  <a:close/>
                  <a:moveTo>
                    <a:pt x="9" y="144"/>
                  </a:moveTo>
                  <a:cubicBezTo>
                    <a:pt x="1" y="144"/>
                    <a:pt x="3" y="149"/>
                    <a:pt x="6" y="149"/>
                  </a:cubicBezTo>
                  <a:cubicBezTo>
                    <a:pt x="7" y="149"/>
                    <a:pt x="9" y="148"/>
                    <a:pt x="9" y="144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6"/>
            <p:cNvSpPr/>
            <p:nvPr/>
          </p:nvSpPr>
          <p:spPr>
            <a:xfrm>
              <a:off x="5000719" y="2783706"/>
              <a:ext cx="27118" cy="10554"/>
            </a:xfrm>
            <a:custGeom>
              <a:avLst/>
              <a:gdLst/>
              <a:ahLst/>
              <a:cxnLst/>
              <a:rect l="l" t="t" r="r" b="b"/>
              <a:pathLst>
                <a:path w="370" h="144" extrusionOk="0">
                  <a:moveTo>
                    <a:pt x="369" y="0"/>
                  </a:moveTo>
                  <a:cubicBezTo>
                    <a:pt x="323" y="0"/>
                    <a:pt x="277" y="22"/>
                    <a:pt x="237" y="42"/>
                  </a:cubicBezTo>
                  <a:lnTo>
                    <a:pt x="237" y="42"/>
                  </a:lnTo>
                  <a:cubicBezTo>
                    <a:pt x="280" y="21"/>
                    <a:pt x="330" y="0"/>
                    <a:pt x="369" y="0"/>
                  </a:cubicBezTo>
                  <a:close/>
                  <a:moveTo>
                    <a:pt x="237" y="42"/>
                  </a:moveTo>
                  <a:cubicBezTo>
                    <a:pt x="224" y="49"/>
                    <a:pt x="212" y="55"/>
                    <a:pt x="201" y="60"/>
                  </a:cubicBezTo>
                  <a:lnTo>
                    <a:pt x="201" y="60"/>
                  </a:lnTo>
                  <a:cubicBezTo>
                    <a:pt x="202" y="60"/>
                    <a:pt x="202" y="60"/>
                    <a:pt x="203" y="60"/>
                  </a:cubicBezTo>
                  <a:cubicBezTo>
                    <a:pt x="213" y="54"/>
                    <a:pt x="225" y="48"/>
                    <a:pt x="237" y="42"/>
                  </a:cubicBezTo>
                  <a:close/>
                  <a:moveTo>
                    <a:pt x="201" y="60"/>
                  </a:moveTo>
                  <a:cubicBezTo>
                    <a:pt x="158" y="75"/>
                    <a:pt x="119" y="94"/>
                    <a:pt x="79" y="112"/>
                  </a:cubicBezTo>
                  <a:lnTo>
                    <a:pt x="79" y="112"/>
                  </a:lnTo>
                  <a:cubicBezTo>
                    <a:pt x="112" y="98"/>
                    <a:pt x="145" y="85"/>
                    <a:pt x="179" y="72"/>
                  </a:cubicBezTo>
                  <a:cubicBezTo>
                    <a:pt x="186" y="68"/>
                    <a:pt x="193" y="65"/>
                    <a:pt x="201" y="60"/>
                  </a:cubicBezTo>
                  <a:close/>
                  <a:moveTo>
                    <a:pt x="79" y="112"/>
                  </a:moveTo>
                  <a:cubicBezTo>
                    <a:pt x="52" y="122"/>
                    <a:pt x="26" y="133"/>
                    <a:pt x="0" y="143"/>
                  </a:cubicBezTo>
                  <a:cubicBezTo>
                    <a:pt x="28" y="134"/>
                    <a:pt x="53" y="123"/>
                    <a:pt x="79" y="112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6"/>
            <p:cNvSpPr/>
            <p:nvPr/>
          </p:nvSpPr>
          <p:spPr>
            <a:xfrm>
              <a:off x="4989359" y="2802029"/>
              <a:ext cx="11434" cy="4398"/>
            </a:xfrm>
            <a:custGeom>
              <a:avLst/>
              <a:gdLst/>
              <a:ahLst/>
              <a:cxnLst/>
              <a:rect l="l" t="t" r="r" b="b"/>
              <a:pathLst>
                <a:path w="156" h="60" extrusionOk="0">
                  <a:moveTo>
                    <a:pt x="155" y="0"/>
                  </a:moveTo>
                  <a:cubicBezTo>
                    <a:pt x="142" y="0"/>
                    <a:pt x="128" y="4"/>
                    <a:pt x="115" y="10"/>
                  </a:cubicBezTo>
                  <a:lnTo>
                    <a:pt x="115" y="10"/>
                  </a:lnTo>
                  <a:cubicBezTo>
                    <a:pt x="128" y="6"/>
                    <a:pt x="139" y="0"/>
                    <a:pt x="155" y="0"/>
                  </a:cubicBezTo>
                  <a:close/>
                  <a:moveTo>
                    <a:pt x="115" y="10"/>
                  </a:moveTo>
                  <a:cubicBezTo>
                    <a:pt x="109" y="11"/>
                    <a:pt x="103" y="12"/>
                    <a:pt x="96" y="12"/>
                  </a:cubicBezTo>
                  <a:cubicBezTo>
                    <a:pt x="84" y="20"/>
                    <a:pt x="72" y="27"/>
                    <a:pt x="60" y="33"/>
                  </a:cubicBezTo>
                  <a:lnTo>
                    <a:pt x="60" y="33"/>
                  </a:lnTo>
                  <a:cubicBezTo>
                    <a:pt x="67" y="30"/>
                    <a:pt x="75" y="27"/>
                    <a:pt x="84" y="24"/>
                  </a:cubicBezTo>
                  <a:cubicBezTo>
                    <a:pt x="94" y="19"/>
                    <a:pt x="104" y="14"/>
                    <a:pt x="115" y="10"/>
                  </a:cubicBezTo>
                  <a:close/>
                  <a:moveTo>
                    <a:pt x="60" y="33"/>
                  </a:moveTo>
                  <a:cubicBezTo>
                    <a:pt x="37" y="42"/>
                    <a:pt x="19" y="51"/>
                    <a:pt x="0" y="60"/>
                  </a:cubicBezTo>
                  <a:cubicBezTo>
                    <a:pt x="16" y="52"/>
                    <a:pt x="37" y="44"/>
                    <a:pt x="60" y="33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6"/>
            <p:cNvSpPr/>
            <p:nvPr/>
          </p:nvSpPr>
          <p:spPr>
            <a:xfrm>
              <a:off x="4971915" y="2796752"/>
              <a:ext cx="15758" cy="9675"/>
            </a:xfrm>
            <a:custGeom>
              <a:avLst/>
              <a:gdLst/>
              <a:ahLst/>
              <a:cxnLst/>
              <a:rect l="l" t="t" r="r" b="b"/>
              <a:pathLst>
                <a:path w="215" h="132" extrusionOk="0">
                  <a:moveTo>
                    <a:pt x="215" y="1"/>
                  </a:moveTo>
                  <a:cubicBezTo>
                    <a:pt x="143" y="37"/>
                    <a:pt x="72" y="84"/>
                    <a:pt x="0" y="12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72" y="84"/>
                    <a:pt x="143" y="49"/>
                    <a:pt x="215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6"/>
            <p:cNvSpPr/>
            <p:nvPr/>
          </p:nvSpPr>
          <p:spPr>
            <a:xfrm>
              <a:off x="4977999" y="2807233"/>
              <a:ext cx="4471" cy="3591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1"/>
                  </a:moveTo>
                  <a:cubicBezTo>
                    <a:pt x="36" y="13"/>
                    <a:pt x="13" y="25"/>
                    <a:pt x="1" y="37"/>
                  </a:cubicBezTo>
                  <a:cubicBezTo>
                    <a:pt x="1" y="37"/>
                    <a:pt x="1" y="48"/>
                    <a:pt x="1" y="48"/>
                  </a:cubicBezTo>
                  <a:cubicBezTo>
                    <a:pt x="13" y="25"/>
                    <a:pt x="36" y="25"/>
                    <a:pt x="60" y="13"/>
                  </a:cubicBezTo>
                  <a:cubicBezTo>
                    <a:pt x="60" y="13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6"/>
            <p:cNvSpPr/>
            <p:nvPr/>
          </p:nvSpPr>
          <p:spPr>
            <a:xfrm>
              <a:off x="5058254" y="2783706"/>
              <a:ext cx="28877" cy="48080"/>
            </a:xfrm>
            <a:custGeom>
              <a:avLst/>
              <a:gdLst/>
              <a:ahLst/>
              <a:cxnLst/>
              <a:rect l="l" t="t" r="r" b="b"/>
              <a:pathLst>
                <a:path w="394" h="656" extrusionOk="0">
                  <a:moveTo>
                    <a:pt x="1" y="0"/>
                  </a:moveTo>
                  <a:cubicBezTo>
                    <a:pt x="96" y="227"/>
                    <a:pt x="239" y="453"/>
                    <a:pt x="382" y="655"/>
                  </a:cubicBezTo>
                  <a:cubicBezTo>
                    <a:pt x="394" y="655"/>
                    <a:pt x="394" y="655"/>
                    <a:pt x="394" y="643"/>
                  </a:cubicBezTo>
                  <a:cubicBezTo>
                    <a:pt x="251" y="453"/>
                    <a:pt x="108" y="227"/>
                    <a:pt x="1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6"/>
            <p:cNvSpPr/>
            <p:nvPr/>
          </p:nvSpPr>
          <p:spPr>
            <a:xfrm>
              <a:off x="5070493" y="2815955"/>
              <a:ext cx="25359" cy="43756"/>
            </a:xfrm>
            <a:custGeom>
              <a:avLst/>
              <a:gdLst/>
              <a:ahLst/>
              <a:cxnLst/>
              <a:rect l="l" t="t" r="r" b="b"/>
              <a:pathLst>
                <a:path w="346" h="597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08" y="203"/>
                    <a:pt x="215" y="406"/>
                    <a:pt x="346" y="596"/>
                  </a:cubicBezTo>
                  <a:cubicBezTo>
                    <a:pt x="227" y="406"/>
                    <a:pt x="120" y="203"/>
                    <a:pt x="1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66"/>
            <p:cNvSpPr/>
            <p:nvPr/>
          </p:nvSpPr>
          <p:spPr>
            <a:xfrm>
              <a:off x="5095779" y="2833398"/>
              <a:ext cx="7109" cy="19276"/>
            </a:xfrm>
            <a:custGeom>
              <a:avLst/>
              <a:gdLst/>
              <a:ahLst/>
              <a:cxnLst/>
              <a:rect l="l" t="t" r="r" b="b"/>
              <a:pathLst>
                <a:path w="97" h="263" extrusionOk="0">
                  <a:moveTo>
                    <a:pt x="1" y="1"/>
                  </a:moveTo>
                  <a:cubicBezTo>
                    <a:pt x="25" y="96"/>
                    <a:pt x="60" y="180"/>
                    <a:pt x="96" y="263"/>
                  </a:cubicBezTo>
                  <a:cubicBezTo>
                    <a:pt x="72" y="180"/>
                    <a:pt x="37" y="84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66"/>
            <p:cNvSpPr/>
            <p:nvPr/>
          </p:nvSpPr>
          <p:spPr>
            <a:xfrm>
              <a:off x="5061772" y="2806353"/>
              <a:ext cx="953" cy="1832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cubicBezTo>
                    <a:pt x="1" y="13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" y="1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6"/>
            <p:cNvSpPr/>
            <p:nvPr/>
          </p:nvSpPr>
          <p:spPr>
            <a:xfrm>
              <a:off x="5074011" y="2778429"/>
              <a:ext cx="32322" cy="6230"/>
            </a:xfrm>
            <a:custGeom>
              <a:avLst/>
              <a:gdLst/>
              <a:ahLst/>
              <a:cxnLst/>
              <a:rect l="l" t="t" r="r" b="b"/>
              <a:pathLst>
                <a:path w="441" h="85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25"/>
                    <a:pt x="298" y="49"/>
                    <a:pt x="441" y="84"/>
                  </a:cubicBezTo>
                  <a:cubicBezTo>
                    <a:pt x="441" y="84"/>
                    <a:pt x="441" y="72"/>
                    <a:pt x="441" y="72"/>
                  </a:cubicBezTo>
                  <a:cubicBezTo>
                    <a:pt x="298" y="37"/>
                    <a:pt x="155" y="25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6"/>
            <p:cNvSpPr/>
            <p:nvPr/>
          </p:nvSpPr>
          <p:spPr>
            <a:xfrm>
              <a:off x="5094093" y="2788030"/>
              <a:ext cx="48886" cy="10554"/>
            </a:xfrm>
            <a:custGeom>
              <a:avLst/>
              <a:gdLst/>
              <a:ahLst/>
              <a:cxnLst/>
              <a:rect l="l" t="t" r="r" b="b"/>
              <a:pathLst>
                <a:path w="667" h="144" extrusionOk="0">
                  <a:moveTo>
                    <a:pt x="0" y="1"/>
                  </a:moveTo>
                  <a:cubicBezTo>
                    <a:pt x="37" y="9"/>
                    <a:pt x="75" y="17"/>
                    <a:pt x="113" y="25"/>
                  </a:cubicBezTo>
                  <a:lnTo>
                    <a:pt x="113" y="25"/>
                  </a:lnTo>
                  <a:cubicBezTo>
                    <a:pt x="76" y="17"/>
                    <a:pt x="38" y="9"/>
                    <a:pt x="0" y="1"/>
                  </a:cubicBezTo>
                  <a:close/>
                  <a:moveTo>
                    <a:pt x="113" y="25"/>
                  </a:moveTo>
                  <a:lnTo>
                    <a:pt x="113" y="25"/>
                  </a:lnTo>
                  <a:cubicBezTo>
                    <a:pt x="298" y="64"/>
                    <a:pt x="477" y="104"/>
                    <a:pt x="655" y="144"/>
                  </a:cubicBezTo>
                  <a:lnTo>
                    <a:pt x="667" y="144"/>
                  </a:lnTo>
                  <a:cubicBezTo>
                    <a:pt x="480" y="95"/>
                    <a:pt x="293" y="62"/>
                    <a:pt x="113" y="25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6"/>
            <p:cNvSpPr/>
            <p:nvPr/>
          </p:nvSpPr>
          <p:spPr>
            <a:xfrm>
              <a:off x="5103695" y="2793307"/>
              <a:ext cx="34081" cy="13119"/>
            </a:xfrm>
            <a:custGeom>
              <a:avLst/>
              <a:gdLst/>
              <a:ahLst/>
              <a:cxnLst/>
              <a:rect l="l" t="t" r="r" b="b"/>
              <a:pathLst>
                <a:path w="465" h="179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167" y="48"/>
                    <a:pt x="310" y="119"/>
                    <a:pt x="464" y="179"/>
                  </a:cubicBezTo>
                  <a:cubicBezTo>
                    <a:pt x="310" y="107"/>
                    <a:pt x="167" y="48"/>
                    <a:pt x="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6"/>
            <p:cNvSpPr/>
            <p:nvPr/>
          </p:nvSpPr>
          <p:spPr>
            <a:xfrm>
              <a:off x="5145544" y="2804668"/>
              <a:ext cx="7036" cy="3518"/>
            </a:xfrm>
            <a:custGeom>
              <a:avLst/>
              <a:gdLst/>
              <a:ahLst/>
              <a:cxnLst/>
              <a:rect l="l" t="t" r="r" b="b"/>
              <a:pathLst>
                <a:path w="96" h="48" extrusionOk="0">
                  <a:moveTo>
                    <a:pt x="13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36" y="12"/>
                    <a:pt x="60" y="36"/>
                    <a:pt x="84" y="48"/>
                  </a:cubicBezTo>
                  <a:cubicBezTo>
                    <a:pt x="96" y="48"/>
                    <a:pt x="96" y="36"/>
                    <a:pt x="84" y="36"/>
                  </a:cubicBezTo>
                  <a:cubicBezTo>
                    <a:pt x="60" y="24"/>
                    <a:pt x="36" y="12"/>
                    <a:pt x="1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6"/>
            <p:cNvSpPr/>
            <p:nvPr/>
          </p:nvSpPr>
          <p:spPr>
            <a:xfrm>
              <a:off x="5068734" y="2781067"/>
              <a:ext cx="21035" cy="8795"/>
            </a:xfrm>
            <a:custGeom>
              <a:avLst/>
              <a:gdLst/>
              <a:ahLst/>
              <a:cxnLst/>
              <a:rect l="l" t="t" r="r" b="b"/>
              <a:pathLst>
                <a:path w="287" h="120" extrusionOk="0">
                  <a:moveTo>
                    <a:pt x="1" y="1"/>
                  </a:moveTo>
                  <a:cubicBezTo>
                    <a:pt x="108" y="24"/>
                    <a:pt x="191" y="72"/>
                    <a:pt x="287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191" y="72"/>
                    <a:pt x="108" y="2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6"/>
            <p:cNvSpPr/>
            <p:nvPr/>
          </p:nvSpPr>
          <p:spPr>
            <a:xfrm>
              <a:off x="5121138" y="2738338"/>
              <a:ext cx="3518" cy="953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cubicBezTo>
                    <a:pt x="36" y="0"/>
                    <a:pt x="12" y="12"/>
                    <a:pt x="0" y="12"/>
                  </a:cubicBezTo>
                  <a:cubicBezTo>
                    <a:pt x="12" y="12"/>
                    <a:pt x="36" y="12"/>
                    <a:pt x="48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6"/>
            <p:cNvSpPr/>
            <p:nvPr/>
          </p:nvSpPr>
          <p:spPr>
            <a:xfrm>
              <a:off x="5104574" y="2726977"/>
              <a:ext cx="7916" cy="3591"/>
            </a:xfrm>
            <a:custGeom>
              <a:avLst/>
              <a:gdLst/>
              <a:ahLst/>
              <a:cxnLst/>
              <a:rect l="l" t="t" r="r" b="b"/>
              <a:pathLst>
                <a:path w="108" h="49" extrusionOk="0">
                  <a:moveTo>
                    <a:pt x="107" y="0"/>
                  </a:moveTo>
                  <a:cubicBezTo>
                    <a:pt x="71" y="12"/>
                    <a:pt x="36" y="36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6" y="36"/>
                    <a:pt x="71" y="12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6"/>
            <p:cNvSpPr/>
            <p:nvPr/>
          </p:nvSpPr>
          <p:spPr>
            <a:xfrm>
              <a:off x="5142026" y="2723459"/>
              <a:ext cx="953" cy="7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66"/>
            <p:cNvSpPr/>
            <p:nvPr/>
          </p:nvSpPr>
          <p:spPr>
            <a:xfrm>
              <a:off x="5136823" y="2739217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66"/>
            <p:cNvSpPr/>
            <p:nvPr/>
          </p:nvSpPr>
          <p:spPr>
            <a:xfrm>
              <a:off x="5066169" y="2674646"/>
              <a:ext cx="1759" cy="5277"/>
            </a:xfrm>
            <a:custGeom>
              <a:avLst/>
              <a:gdLst/>
              <a:ahLst/>
              <a:cxnLst/>
              <a:rect l="l" t="t" r="r" b="b"/>
              <a:pathLst>
                <a:path w="24" h="72" extrusionOk="0">
                  <a:moveTo>
                    <a:pt x="12" y="0"/>
                  </a:moveTo>
                  <a:cubicBezTo>
                    <a:pt x="12" y="24"/>
                    <a:pt x="0" y="48"/>
                    <a:pt x="0" y="71"/>
                  </a:cubicBezTo>
                  <a:cubicBezTo>
                    <a:pt x="12" y="48"/>
                    <a:pt x="12" y="24"/>
                    <a:pt x="24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66"/>
            <p:cNvSpPr/>
            <p:nvPr/>
          </p:nvSpPr>
          <p:spPr>
            <a:xfrm>
              <a:off x="5054809" y="2709534"/>
              <a:ext cx="953" cy="3518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0" y="0"/>
                  </a:moveTo>
                  <a:lnTo>
                    <a:pt x="0" y="48"/>
                  </a:lnTo>
                  <a:cubicBezTo>
                    <a:pt x="0" y="36"/>
                    <a:pt x="12" y="12"/>
                    <a:pt x="1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66"/>
            <p:cNvSpPr/>
            <p:nvPr/>
          </p:nvSpPr>
          <p:spPr>
            <a:xfrm>
              <a:off x="5073132" y="2704257"/>
              <a:ext cx="953" cy="5350"/>
            </a:xfrm>
            <a:custGeom>
              <a:avLst/>
              <a:gdLst/>
              <a:ahLst/>
              <a:cxnLst/>
              <a:rect l="l" t="t" r="r" b="b"/>
              <a:pathLst>
                <a:path w="13" h="73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5"/>
                    <a:pt x="0" y="48"/>
                    <a:pt x="0" y="72"/>
                  </a:cubicBezTo>
                  <a:cubicBezTo>
                    <a:pt x="0" y="48"/>
                    <a:pt x="12" y="25"/>
                    <a:pt x="12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6"/>
            <p:cNvSpPr/>
            <p:nvPr/>
          </p:nvSpPr>
          <p:spPr>
            <a:xfrm>
              <a:off x="5005044" y="2691211"/>
              <a:ext cx="2712" cy="2639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" y="0"/>
                  </a:moveTo>
                  <a:cubicBezTo>
                    <a:pt x="1" y="1"/>
                    <a:pt x="13" y="12"/>
                    <a:pt x="13" y="24"/>
                  </a:cubicBezTo>
                  <a:cubicBezTo>
                    <a:pt x="13" y="24"/>
                    <a:pt x="24" y="36"/>
                    <a:pt x="36" y="36"/>
                  </a:cubicBezTo>
                  <a:lnTo>
                    <a:pt x="36" y="36"/>
                  </a:lnTo>
                  <a:cubicBezTo>
                    <a:pt x="24" y="36"/>
                    <a:pt x="13" y="24"/>
                    <a:pt x="13" y="12"/>
                  </a:cubicBezTo>
                  <a:cubicBezTo>
                    <a:pt x="13" y="1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66"/>
            <p:cNvSpPr/>
            <p:nvPr/>
          </p:nvSpPr>
          <p:spPr>
            <a:xfrm>
              <a:off x="5003284" y="2714738"/>
              <a:ext cx="4471" cy="6230"/>
            </a:xfrm>
            <a:custGeom>
              <a:avLst/>
              <a:gdLst/>
              <a:ahLst/>
              <a:cxnLst/>
              <a:rect l="l" t="t" r="r" b="b"/>
              <a:pathLst>
                <a:path w="61" h="85" extrusionOk="0">
                  <a:moveTo>
                    <a:pt x="1" y="1"/>
                  </a:moveTo>
                  <a:cubicBezTo>
                    <a:pt x="13" y="13"/>
                    <a:pt x="13" y="25"/>
                    <a:pt x="25" y="48"/>
                  </a:cubicBezTo>
                  <a:cubicBezTo>
                    <a:pt x="25" y="25"/>
                    <a:pt x="13" y="13"/>
                    <a:pt x="1" y="1"/>
                  </a:cubicBezTo>
                  <a:close/>
                  <a:moveTo>
                    <a:pt x="25" y="49"/>
                  </a:moveTo>
                  <a:cubicBezTo>
                    <a:pt x="37" y="61"/>
                    <a:pt x="49" y="72"/>
                    <a:pt x="49" y="84"/>
                  </a:cubicBezTo>
                  <a:lnTo>
                    <a:pt x="60" y="84"/>
                  </a:lnTo>
                  <a:cubicBezTo>
                    <a:pt x="49" y="72"/>
                    <a:pt x="37" y="61"/>
                    <a:pt x="25" y="49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66"/>
            <p:cNvSpPr/>
            <p:nvPr/>
          </p:nvSpPr>
          <p:spPr>
            <a:xfrm>
              <a:off x="5092334" y="2848277"/>
              <a:ext cx="6157" cy="703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0" y="0"/>
                  </a:moveTo>
                  <a:cubicBezTo>
                    <a:pt x="24" y="36"/>
                    <a:pt x="60" y="60"/>
                    <a:pt x="84" y="96"/>
                  </a:cubicBezTo>
                  <a:cubicBezTo>
                    <a:pt x="60" y="60"/>
                    <a:pt x="36" y="36"/>
                    <a:pt x="1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66"/>
            <p:cNvSpPr/>
            <p:nvPr/>
          </p:nvSpPr>
          <p:spPr>
            <a:xfrm>
              <a:off x="5062651" y="2808992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66"/>
            <p:cNvSpPr/>
            <p:nvPr/>
          </p:nvSpPr>
          <p:spPr>
            <a:xfrm>
              <a:off x="5067049" y="2818593"/>
              <a:ext cx="5277" cy="7036"/>
            </a:xfrm>
            <a:custGeom>
              <a:avLst/>
              <a:gdLst/>
              <a:ahLst/>
              <a:cxnLst/>
              <a:rect l="l" t="t" r="r" b="b"/>
              <a:pathLst>
                <a:path w="72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36"/>
                    <a:pt x="48" y="60"/>
                    <a:pt x="71" y="96"/>
                  </a:cubicBezTo>
                  <a:cubicBezTo>
                    <a:pt x="48" y="60"/>
                    <a:pt x="24" y="24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66"/>
            <p:cNvSpPr/>
            <p:nvPr/>
          </p:nvSpPr>
          <p:spPr>
            <a:xfrm>
              <a:off x="5083613" y="2858758"/>
              <a:ext cx="5277" cy="3518"/>
            </a:xfrm>
            <a:custGeom>
              <a:avLst/>
              <a:gdLst/>
              <a:ahLst/>
              <a:cxnLst/>
              <a:rect l="l" t="t" r="r" b="b"/>
              <a:pathLst>
                <a:path w="72" h="48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72" y="48"/>
                  </a:lnTo>
                  <a:cubicBezTo>
                    <a:pt x="72" y="48"/>
                    <a:pt x="72" y="48"/>
                    <a:pt x="72" y="36"/>
                  </a:cubicBezTo>
                  <a:cubicBezTo>
                    <a:pt x="48" y="24"/>
                    <a:pt x="24" y="12"/>
                    <a:pt x="1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66"/>
            <p:cNvSpPr/>
            <p:nvPr/>
          </p:nvSpPr>
          <p:spPr>
            <a:xfrm>
              <a:off x="5037365" y="2851795"/>
              <a:ext cx="1832" cy="263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2" y="0"/>
                  </a:moveTo>
                  <a:cubicBezTo>
                    <a:pt x="12" y="12"/>
                    <a:pt x="0" y="24"/>
                    <a:pt x="0" y="36"/>
                  </a:cubicBezTo>
                  <a:cubicBezTo>
                    <a:pt x="12" y="24"/>
                    <a:pt x="12" y="12"/>
                    <a:pt x="24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66"/>
            <p:cNvSpPr/>
            <p:nvPr/>
          </p:nvSpPr>
          <p:spPr>
            <a:xfrm>
              <a:off x="5017283" y="2867480"/>
              <a:ext cx="1832" cy="5277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12" y="0"/>
                  </a:moveTo>
                  <a:cubicBezTo>
                    <a:pt x="12" y="24"/>
                    <a:pt x="12" y="48"/>
                    <a:pt x="0" y="72"/>
                  </a:cubicBezTo>
                  <a:lnTo>
                    <a:pt x="12" y="72"/>
                  </a:lnTo>
                  <a:cubicBezTo>
                    <a:pt x="24" y="48"/>
                    <a:pt x="12" y="24"/>
                    <a:pt x="24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66"/>
            <p:cNvSpPr/>
            <p:nvPr/>
          </p:nvSpPr>
          <p:spPr>
            <a:xfrm>
              <a:off x="4962314" y="2815075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66"/>
            <p:cNvSpPr/>
            <p:nvPr/>
          </p:nvSpPr>
          <p:spPr>
            <a:xfrm>
              <a:off x="4964073" y="2812510"/>
              <a:ext cx="6157" cy="1832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36" y="0"/>
                  </a:moveTo>
                  <a:cubicBezTo>
                    <a:pt x="24" y="12"/>
                    <a:pt x="12" y="12"/>
                    <a:pt x="0" y="24"/>
                  </a:cubicBezTo>
                  <a:lnTo>
                    <a:pt x="12" y="24"/>
                  </a:lnTo>
                  <a:cubicBezTo>
                    <a:pt x="12" y="12"/>
                    <a:pt x="36" y="12"/>
                    <a:pt x="48" y="12"/>
                  </a:cubicBezTo>
                  <a:cubicBezTo>
                    <a:pt x="60" y="12"/>
                    <a:pt x="72" y="12"/>
                    <a:pt x="83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66"/>
            <p:cNvSpPr/>
            <p:nvPr/>
          </p:nvSpPr>
          <p:spPr>
            <a:xfrm>
              <a:off x="5009441" y="2770587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66"/>
            <p:cNvSpPr/>
            <p:nvPr/>
          </p:nvSpPr>
          <p:spPr>
            <a:xfrm>
              <a:off x="5004164" y="2773225"/>
              <a:ext cx="4471" cy="953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0"/>
                  </a:moveTo>
                  <a:cubicBezTo>
                    <a:pt x="25" y="12"/>
                    <a:pt x="37" y="12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12"/>
                    <a:pt x="25" y="1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66"/>
            <p:cNvSpPr/>
            <p:nvPr/>
          </p:nvSpPr>
          <p:spPr>
            <a:xfrm>
              <a:off x="4953592" y="2750504"/>
              <a:ext cx="7036" cy="953"/>
            </a:xfrm>
            <a:custGeom>
              <a:avLst/>
              <a:gdLst/>
              <a:ahLst/>
              <a:cxnLst/>
              <a:rect l="l" t="t" r="r" b="b"/>
              <a:pathLst>
                <a:path w="96" h="13" extrusionOk="0">
                  <a:moveTo>
                    <a:pt x="0" y="1"/>
                  </a:moveTo>
                  <a:cubicBezTo>
                    <a:pt x="36" y="1"/>
                    <a:pt x="60" y="13"/>
                    <a:pt x="95" y="13"/>
                  </a:cubicBezTo>
                  <a:cubicBezTo>
                    <a:pt x="60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66"/>
            <p:cNvSpPr/>
            <p:nvPr/>
          </p:nvSpPr>
          <p:spPr>
            <a:xfrm>
              <a:off x="4985841" y="2768828"/>
              <a:ext cx="5350" cy="513"/>
            </a:xfrm>
            <a:custGeom>
              <a:avLst/>
              <a:gdLst/>
              <a:ahLst/>
              <a:cxnLst/>
              <a:rect l="l" t="t" r="r" b="b"/>
              <a:pathLst>
                <a:path w="73" h="7" extrusionOk="0">
                  <a:moveTo>
                    <a:pt x="1" y="1"/>
                  </a:moveTo>
                  <a:cubicBezTo>
                    <a:pt x="9" y="5"/>
                    <a:pt x="17" y="6"/>
                    <a:pt x="25" y="6"/>
                  </a:cubicBezTo>
                  <a:cubicBezTo>
                    <a:pt x="40" y="6"/>
                    <a:pt x="56" y="1"/>
                    <a:pt x="72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66"/>
            <p:cNvSpPr/>
            <p:nvPr/>
          </p:nvSpPr>
          <p:spPr>
            <a:xfrm>
              <a:off x="5055688" y="2683368"/>
              <a:ext cx="2639" cy="13119"/>
            </a:xfrm>
            <a:custGeom>
              <a:avLst/>
              <a:gdLst/>
              <a:ahLst/>
              <a:cxnLst/>
              <a:rect l="l" t="t" r="r" b="b"/>
              <a:pathLst>
                <a:path w="36" h="179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36"/>
                    <a:pt x="12" y="60"/>
                    <a:pt x="12" y="95"/>
                  </a:cubicBezTo>
                  <a:cubicBezTo>
                    <a:pt x="24" y="72"/>
                    <a:pt x="24" y="36"/>
                    <a:pt x="36" y="0"/>
                  </a:cubicBezTo>
                  <a:close/>
                  <a:moveTo>
                    <a:pt x="12" y="95"/>
                  </a:moveTo>
                  <a:cubicBezTo>
                    <a:pt x="0" y="119"/>
                    <a:pt x="0" y="155"/>
                    <a:pt x="0" y="179"/>
                  </a:cubicBezTo>
                  <a:cubicBezTo>
                    <a:pt x="12" y="155"/>
                    <a:pt x="12" y="131"/>
                    <a:pt x="12" y="95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66"/>
            <p:cNvSpPr/>
            <p:nvPr/>
          </p:nvSpPr>
          <p:spPr>
            <a:xfrm>
              <a:off x="5093214" y="2733061"/>
              <a:ext cx="2639" cy="1832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2" y="25"/>
                    <a:pt x="24" y="13"/>
                    <a:pt x="36" y="13"/>
                  </a:cubicBezTo>
                  <a:cubicBezTo>
                    <a:pt x="36" y="13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66"/>
            <p:cNvSpPr/>
            <p:nvPr/>
          </p:nvSpPr>
          <p:spPr>
            <a:xfrm>
              <a:off x="5019042" y="2704257"/>
              <a:ext cx="1759" cy="5350"/>
            </a:xfrm>
            <a:custGeom>
              <a:avLst/>
              <a:gdLst/>
              <a:ahLst/>
              <a:cxnLst/>
              <a:rect l="l" t="t" r="r" b="b"/>
              <a:pathLst>
                <a:path w="24" h="73" extrusionOk="0">
                  <a:moveTo>
                    <a:pt x="0" y="1"/>
                  </a:moveTo>
                  <a:cubicBezTo>
                    <a:pt x="0" y="25"/>
                    <a:pt x="12" y="48"/>
                    <a:pt x="24" y="72"/>
                  </a:cubicBezTo>
                  <a:cubicBezTo>
                    <a:pt x="24" y="48"/>
                    <a:pt x="12" y="25"/>
                    <a:pt x="0" y="1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66"/>
            <p:cNvSpPr/>
            <p:nvPr/>
          </p:nvSpPr>
          <p:spPr>
            <a:xfrm>
              <a:off x="5002405" y="2755415"/>
              <a:ext cx="12313" cy="5644"/>
            </a:xfrm>
            <a:custGeom>
              <a:avLst/>
              <a:gdLst/>
              <a:ahLst/>
              <a:cxnLst/>
              <a:rect l="l" t="t" r="r" b="b"/>
              <a:pathLst>
                <a:path w="168" h="77" extrusionOk="0">
                  <a:moveTo>
                    <a:pt x="5" y="0"/>
                  </a:moveTo>
                  <a:cubicBezTo>
                    <a:pt x="1" y="0"/>
                    <a:pt x="1" y="5"/>
                    <a:pt x="1" y="5"/>
                  </a:cubicBezTo>
                  <a:cubicBezTo>
                    <a:pt x="61" y="29"/>
                    <a:pt x="108" y="53"/>
                    <a:pt x="156" y="77"/>
                  </a:cubicBezTo>
                  <a:cubicBezTo>
                    <a:pt x="168" y="77"/>
                    <a:pt x="168" y="65"/>
                    <a:pt x="156" y="65"/>
                  </a:cubicBezTo>
                  <a:cubicBezTo>
                    <a:pt x="108" y="41"/>
                    <a:pt x="61" y="29"/>
                    <a:pt x="13" y="5"/>
                  </a:cubicBezTo>
                  <a:cubicBezTo>
                    <a:pt x="9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6"/>
            <p:cNvSpPr/>
            <p:nvPr/>
          </p:nvSpPr>
          <p:spPr>
            <a:xfrm>
              <a:off x="5025126" y="2866600"/>
              <a:ext cx="953" cy="3591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" y="0"/>
                  </a:moveTo>
                  <a:lnTo>
                    <a:pt x="1" y="48"/>
                  </a:lnTo>
                  <a:cubicBezTo>
                    <a:pt x="1" y="24"/>
                    <a:pt x="1" y="12"/>
                    <a:pt x="12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6"/>
            <p:cNvSpPr/>
            <p:nvPr/>
          </p:nvSpPr>
          <p:spPr>
            <a:xfrm>
              <a:off x="5056568" y="2795946"/>
              <a:ext cx="5277" cy="8795"/>
            </a:xfrm>
            <a:custGeom>
              <a:avLst/>
              <a:gdLst/>
              <a:ahLst/>
              <a:cxnLst/>
              <a:rect l="l" t="t" r="r" b="b"/>
              <a:pathLst>
                <a:path w="72" h="120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36"/>
                    <a:pt x="36" y="83"/>
                    <a:pt x="72" y="119"/>
                  </a:cubicBezTo>
                  <a:cubicBezTo>
                    <a:pt x="48" y="83"/>
                    <a:pt x="24" y="36"/>
                    <a:pt x="0" y="0"/>
                  </a:cubicBezTo>
                  <a:close/>
                </a:path>
              </a:pathLst>
            </a:custGeom>
            <a:solidFill>
              <a:srgbClr val="65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6"/>
            <p:cNvSpPr/>
            <p:nvPr/>
          </p:nvSpPr>
          <p:spPr>
            <a:xfrm>
              <a:off x="5036486" y="2761498"/>
              <a:ext cx="27118" cy="24993"/>
            </a:xfrm>
            <a:custGeom>
              <a:avLst/>
              <a:gdLst/>
              <a:ahLst/>
              <a:cxnLst/>
              <a:rect l="l" t="t" r="r" b="b"/>
              <a:pathLst>
                <a:path w="370" h="341" extrusionOk="0">
                  <a:moveTo>
                    <a:pt x="177" y="0"/>
                  </a:moveTo>
                  <a:cubicBezTo>
                    <a:pt x="105" y="0"/>
                    <a:pt x="34" y="56"/>
                    <a:pt x="24" y="137"/>
                  </a:cubicBezTo>
                  <a:cubicBezTo>
                    <a:pt x="0" y="232"/>
                    <a:pt x="60" y="315"/>
                    <a:pt x="143" y="339"/>
                  </a:cubicBezTo>
                  <a:cubicBezTo>
                    <a:pt x="153" y="340"/>
                    <a:pt x="162" y="341"/>
                    <a:pt x="172" y="341"/>
                  </a:cubicBezTo>
                  <a:cubicBezTo>
                    <a:pt x="257" y="341"/>
                    <a:pt x="335" y="294"/>
                    <a:pt x="346" y="208"/>
                  </a:cubicBezTo>
                  <a:cubicBezTo>
                    <a:pt x="369" y="113"/>
                    <a:pt x="310" y="29"/>
                    <a:pt x="215" y="6"/>
                  </a:cubicBezTo>
                  <a:cubicBezTo>
                    <a:pt x="202" y="2"/>
                    <a:pt x="189" y="0"/>
                    <a:pt x="177" y="0"/>
                  </a:cubicBezTo>
                  <a:close/>
                </a:path>
              </a:pathLst>
            </a:custGeom>
            <a:solidFill>
              <a:srgbClr val="FF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7" name="Google Shape;3267;p66"/>
          <p:cNvGrpSpPr/>
          <p:nvPr/>
        </p:nvGrpSpPr>
        <p:grpSpPr>
          <a:xfrm>
            <a:off x="4087124" y="1395044"/>
            <a:ext cx="1220985" cy="998198"/>
            <a:chOff x="4767387" y="1166444"/>
            <a:chExt cx="1220985" cy="998198"/>
          </a:xfrm>
        </p:grpSpPr>
        <p:grpSp>
          <p:nvGrpSpPr>
            <p:cNvPr id="3268" name="Google Shape;3268;p66"/>
            <p:cNvGrpSpPr/>
            <p:nvPr/>
          </p:nvGrpSpPr>
          <p:grpSpPr>
            <a:xfrm>
              <a:off x="4767387" y="1391116"/>
              <a:ext cx="705089" cy="664503"/>
              <a:chOff x="6152156" y="193729"/>
              <a:chExt cx="437509" cy="412325"/>
            </a:xfrm>
          </p:grpSpPr>
          <p:sp>
            <p:nvSpPr>
              <p:cNvPr id="3269" name="Google Shape;3269;p66"/>
              <p:cNvSpPr/>
              <p:nvPr/>
            </p:nvSpPr>
            <p:spPr>
              <a:xfrm rot="5400000">
                <a:off x="6468185" y="299021"/>
                <a:ext cx="26829" cy="208936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94" extrusionOk="0">
                    <a:moveTo>
                      <a:pt x="83" y="1"/>
                    </a:moveTo>
                    <a:cubicBezTo>
                      <a:pt x="36" y="1"/>
                      <a:pt x="0" y="48"/>
                      <a:pt x="0" y="96"/>
                    </a:cubicBezTo>
                    <a:lnTo>
                      <a:pt x="0" y="1299"/>
                    </a:lnTo>
                    <a:cubicBezTo>
                      <a:pt x="0" y="1346"/>
                      <a:pt x="36" y="1394"/>
                      <a:pt x="83" y="1394"/>
                    </a:cubicBezTo>
                    <a:cubicBezTo>
                      <a:pt x="131" y="1394"/>
                      <a:pt x="179" y="1346"/>
                      <a:pt x="179" y="1299"/>
                    </a:cubicBezTo>
                    <a:lnTo>
                      <a:pt x="179" y="96"/>
                    </a:lnTo>
                    <a:cubicBezTo>
                      <a:pt x="179" y="48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66"/>
              <p:cNvSpPr/>
              <p:nvPr/>
            </p:nvSpPr>
            <p:spPr>
              <a:xfrm rot="5400000">
                <a:off x="6470883" y="292726"/>
                <a:ext cx="25030" cy="212533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18" extrusionOk="0">
                    <a:moveTo>
                      <a:pt x="84" y="1"/>
                    </a:moveTo>
                    <a:cubicBezTo>
                      <a:pt x="36" y="1"/>
                      <a:pt x="0" y="49"/>
                      <a:pt x="0" y="96"/>
                    </a:cubicBezTo>
                    <a:lnTo>
                      <a:pt x="0" y="1323"/>
                    </a:lnTo>
                    <a:cubicBezTo>
                      <a:pt x="0" y="1370"/>
                      <a:pt x="36" y="1418"/>
                      <a:pt x="84" y="1418"/>
                    </a:cubicBezTo>
                    <a:cubicBezTo>
                      <a:pt x="131" y="1418"/>
                      <a:pt x="167" y="1370"/>
                      <a:pt x="167" y="1323"/>
                    </a:cubicBezTo>
                    <a:lnTo>
                      <a:pt x="167" y="96"/>
                    </a:lnTo>
                    <a:cubicBezTo>
                      <a:pt x="167" y="37"/>
                      <a:pt x="131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66"/>
              <p:cNvSpPr/>
              <p:nvPr/>
            </p:nvSpPr>
            <p:spPr>
              <a:xfrm rot="5400000">
                <a:off x="6466537" y="318355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96" y="1"/>
                    </a:moveTo>
                    <a:cubicBezTo>
                      <a:pt x="75" y="1"/>
                      <a:pt x="54" y="9"/>
                      <a:pt x="36" y="27"/>
                    </a:cubicBezTo>
                    <a:cubicBezTo>
                      <a:pt x="1" y="63"/>
                      <a:pt x="1" y="123"/>
                      <a:pt x="25" y="146"/>
                    </a:cubicBezTo>
                    <a:lnTo>
                      <a:pt x="465" y="611"/>
                    </a:lnTo>
                    <a:cubicBezTo>
                      <a:pt x="489" y="635"/>
                      <a:pt x="513" y="635"/>
                      <a:pt x="537" y="635"/>
                    </a:cubicBezTo>
                    <a:cubicBezTo>
                      <a:pt x="548" y="635"/>
                      <a:pt x="572" y="635"/>
                      <a:pt x="596" y="611"/>
                    </a:cubicBezTo>
                    <a:cubicBezTo>
                      <a:pt x="632" y="587"/>
                      <a:pt x="632" y="527"/>
                      <a:pt x="596" y="492"/>
                    </a:cubicBezTo>
                    <a:lnTo>
                      <a:pt x="156" y="27"/>
                    </a:lnTo>
                    <a:cubicBezTo>
                      <a:pt x="138" y="9"/>
                      <a:pt x="117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66"/>
              <p:cNvSpPr/>
              <p:nvPr/>
            </p:nvSpPr>
            <p:spPr>
              <a:xfrm rot="5400000">
                <a:off x="6466537" y="386252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532" y="1"/>
                    </a:moveTo>
                    <a:cubicBezTo>
                      <a:pt x="509" y="1"/>
                      <a:pt x="488" y="9"/>
                      <a:pt x="476" y="27"/>
                    </a:cubicBezTo>
                    <a:lnTo>
                      <a:pt x="36" y="492"/>
                    </a:lnTo>
                    <a:cubicBezTo>
                      <a:pt x="0" y="527"/>
                      <a:pt x="0" y="587"/>
                      <a:pt x="36" y="611"/>
                    </a:cubicBezTo>
                    <a:cubicBezTo>
                      <a:pt x="60" y="635"/>
                      <a:pt x="72" y="635"/>
                      <a:pt x="95" y="635"/>
                    </a:cubicBezTo>
                    <a:cubicBezTo>
                      <a:pt x="119" y="635"/>
                      <a:pt x="143" y="623"/>
                      <a:pt x="155" y="611"/>
                    </a:cubicBezTo>
                    <a:lnTo>
                      <a:pt x="596" y="146"/>
                    </a:lnTo>
                    <a:cubicBezTo>
                      <a:pt x="631" y="123"/>
                      <a:pt x="631" y="63"/>
                      <a:pt x="596" y="27"/>
                    </a:cubicBezTo>
                    <a:cubicBezTo>
                      <a:pt x="578" y="9"/>
                      <a:pt x="554" y="1"/>
                      <a:pt x="5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66"/>
              <p:cNvSpPr/>
              <p:nvPr/>
            </p:nvSpPr>
            <p:spPr>
              <a:xfrm rot="5400000">
                <a:off x="6244109" y="294524"/>
                <a:ext cx="26829" cy="2107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406" extrusionOk="0">
                    <a:moveTo>
                      <a:pt x="95" y="0"/>
                    </a:moveTo>
                    <a:cubicBezTo>
                      <a:pt x="48" y="0"/>
                      <a:pt x="0" y="36"/>
                      <a:pt x="0" y="83"/>
                    </a:cubicBezTo>
                    <a:lnTo>
                      <a:pt x="0" y="1322"/>
                    </a:lnTo>
                    <a:cubicBezTo>
                      <a:pt x="0" y="1369"/>
                      <a:pt x="48" y="1405"/>
                      <a:pt x="95" y="1405"/>
                    </a:cubicBezTo>
                    <a:cubicBezTo>
                      <a:pt x="143" y="1405"/>
                      <a:pt x="179" y="1369"/>
                      <a:pt x="179" y="1322"/>
                    </a:cubicBezTo>
                    <a:lnTo>
                      <a:pt x="179" y="83"/>
                    </a:lnTo>
                    <a:cubicBezTo>
                      <a:pt x="179" y="36"/>
                      <a:pt x="143" y="0"/>
                      <a:pt x="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66"/>
              <p:cNvSpPr/>
              <p:nvPr/>
            </p:nvSpPr>
            <p:spPr>
              <a:xfrm rot="5400000">
                <a:off x="6181008" y="386252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101" y="1"/>
                    </a:moveTo>
                    <a:cubicBezTo>
                      <a:pt x="78" y="1"/>
                      <a:pt x="54" y="9"/>
                      <a:pt x="36" y="27"/>
                    </a:cubicBezTo>
                    <a:cubicBezTo>
                      <a:pt x="0" y="63"/>
                      <a:pt x="0" y="111"/>
                      <a:pt x="36" y="146"/>
                    </a:cubicBezTo>
                    <a:lnTo>
                      <a:pt x="476" y="611"/>
                    </a:lnTo>
                    <a:cubicBezTo>
                      <a:pt x="488" y="623"/>
                      <a:pt x="512" y="635"/>
                      <a:pt x="536" y="635"/>
                    </a:cubicBezTo>
                    <a:cubicBezTo>
                      <a:pt x="560" y="635"/>
                      <a:pt x="584" y="635"/>
                      <a:pt x="596" y="611"/>
                    </a:cubicBezTo>
                    <a:cubicBezTo>
                      <a:pt x="631" y="575"/>
                      <a:pt x="631" y="527"/>
                      <a:pt x="596" y="492"/>
                    </a:cubicBezTo>
                    <a:lnTo>
                      <a:pt x="167" y="27"/>
                    </a:lnTo>
                    <a:cubicBezTo>
                      <a:pt x="149" y="9"/>
                      <a:pt x="125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66"/>
              <p:cNvSpPr/>
              <p:nvPr/>
            </p:nvSpPr>
            <p:spPr>
              <a:xfrm rot="5400000">
                <a:off x="6181008" y="316557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541" y="1"/>
                    </a:moveTo>
                    <a:cubicBezTo>
                      <a:pt x="519" y="1"/>
                      <a:pt x="495" y="9"/>
                      <a:pt x="477" y="27"/>
                    </a:cubicBezTo>
                    <a:lnTo>
                      <a:pt x="37" y="492"/>
                    </a:lnTo>
                    <a:cubicBezTo>
                      <a:pt x="1" y="527"/>
                      <a:pt x="13" y="575"/>
                      <a:pt x="37" y="611"/>
                    </a:cubicBezTo>
                    <a:cubicBezTo>
                      <a:pt x="60" y="623"/>
                      <a:pt x="84" y="635"/>
                      <a:pt x="108" y="635"/>
                    </a:cubicBezTo>
                    <a:cubicBezTo>
                      <a:pt x="132" y="635"/>
                      <a:pt x="156" y="623"/>
                      <a:pt x="168" y="611"/>
                    </a:cubicBezTo>
                    <a:lnTo>
                      <a:pt x="608" y="146"/>
                    </a:lnTo>
                    <a:cubicBezTo>
                      <a:pt x="632" y="111"/>
                      <a:pt x="632" y="63"/>
                      <a:pt x="596" y="27"/>
                    </a:cubicBezTo>
                    <a:cubicBezTo>
                      <a:pt x="584" y="9"/>
                      <a:pt x="563" y="1"/>
                      <a:pt x="5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66"/>
              <p:cNvSpPr/>
              <p:nvPr/>
            </p:nvSpPr>
            <p:spPr>
              <a:xfrm rot="5400000">
                <a:off x="6215408" y="239291"/>
                <a:ext cx="191097" cy="11765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785" extrusionOk="0">
                    <a:moveTo>
                      <a:pt x="1166" y="1"/>
                    </a:moveTo>
                    <a:cubicBezTo>
                      <a:pt x="1154" y="1"/>
                      <a:pt x="1142" y="4"/>
                      <a:pt x="1132" y="10"/>
                    </a:cubicBezTo>
                    <a:lnTo>
                      <a:pt x="48" y="629"/>
                    </a:lnTo>
                    <a:cubicBezTo>
                      <a:pt x="13" y="653"/>
                      <a:pt x="1" y="701"/>
                      <a:pt x="25" y="749"/>
                    </a:cubicBezTo>
                    <a:cubicBezTo>
                      <a:pt x="37" y="772"/>
                      <a:pt x="60" y="784"/>
                      <a:pt x="96" y="784"/>
                    </a:cubicBezTo>
                    <a:cubicBezTo>
                      <a:pt x="108" y="784"/>
                      <a:pt x="132" y="784"/>
                      <a:pt x="144" y="772"/>
                    </a:cubicBezTo>
                    <a:lnTo>
                      <a:pt x="1215" y="165"/>
                    </a:lnTo>
                    <a:cubicBezTo>
                      <a:pt x="1251" y="141"/>
                      <a:pt x="1275" y="94"/>
                      <a:pt x="1251" y="46"/>
                    </a:cubicBezTo>
                    <a:cubicBezTo>
                      <a:pt x="1234" y="20"/>
                      <a:pt x="1198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66"/>
              <p:cNvSpPr/>
              <p:nvPr/>
            </p:nvSpPr>
            <p:spPr>
              <a:xfrm rot="5400000">
                <a:off x="6237589" y="229700"/>
                <a:ext cx="57254" cy="11720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82" extrusionOk="0">
                    <a:moveTo>
                      <a:pt x="279" y="0"/>
                    </a:moveTo>
                    <a:cubicBezTo>
                      <a:pt x="244" y="0"/>
                      <a:pt x="213" y="30"/>
                      <a:pt x="203" y="68"/>
                    </a:cubicBezTo>
                    <a:lnTo>
                      <a:pt x="13" y="675"/>
                    </a:lnTo>
                    <a:cubicBezTo>
                      <a:pt x="1" y="722"/>
                      <a:pt x="25" y="770"/>
                      <a:pt x="72" y="782"/>
                    </a:cubicBezTo>
                    <a:lnTo>
                      <a:pt x="96" y="782"/>
                    </a:lnTo>
                    <a:cubicBezTo>
                      <a:pt x="132" y="782"/>
                      <a:pt x="168" y="758"/>
                      <a:pt x="179" y="722"/>
                    </a:cubicBezTo>
                    <a:lnTo>
                      <a:pt x="370" y="115"/>
                    </a:lnTo>
                    <a:cubicBezTo>
                      <a:pt x="382" y="68"/>
                      <a:pt x="346" y="20"/>
                      <a:pt x="310" y="8"/>
                    </a:cubicBezTo>
                    <a:cubicBezTo>
                      <a:pt x="300" y="3"/>
                      <a:pt x="290" y="0"/>
                      <a:pt x="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66"/>
              <p:cNvSpPr/>
              <p:nvPr/>
            </p:nvSpPr>
            <p:spPr>
              <a:xfrm rot="5400000">
                <a:off x="6264943" y="229175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95" y="0"/>
                    </a:moveTo>
                    <a:cubicBezTo>
                      <a:pt x="56" y="0"/>
                      <a:pt x="22" y="24"/>
                      <a:pt x="12" y="63"/>
                    </a:cubicBezTo>
                    <a:cubicBezTo>
                      <a:pt x="0" y="111"/>
                      <a:pt x="24" y="158"/>
                      <a:pt x="72" y="170"/>
                    </a:cubicBezTo>
                    <a:lnTo>
                      <a:pt x="691" y="325"/>
                    </a:lnTo>
                    <a:cubicBezTo>
                      <a:pt x="703" y="325"/>
                      <a:pt x="703" y="337"/>
                      <a:pt x="715" y="337"/>
                    </a:cubicBezTo>
                    <a:cubicBezTo>
                      <a:pt x="750" y="337"/>
                      <a:pt x="786" y="301"/>
                      <a:pt x="798" y="265"/>
                    </a:cubicBezTo>
                    <a:cubicBezTo>
                      <a:pt x="810" y="218"/>
                      <a:pt x="774" y="170"/>
                      <a:pt x="739" y="158"/>
                    </a:cubicBezTo>
                    <a:lnTo>
                      <a:pt x="119" y="3"/>
                    </a:lnTo>
                    <a:cubicBezTo>
                      <a:pt x="111" y="1"/>
                      <a:pt x="103" y="0"/>
                      <a:pt x="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66"/>
              <p:cNvSpPr/>
              <p:nvPr/>
            </p:nvSpPr>
            <p:spPr>
              <a:xfrm rot="5400000">
                <a:off x="6215408" y="442832"/>
                <a:ext cx="191097" cy="11765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785" extrusionOk="0">
                    <a:moveTo>
                      <a:pt x="109" y="1"/>
                    </a:moveTo>
                    <a:cubicBezTo>
                      <a:pt x="77" y="1"/>
                      <a:pt x="41" y="20"/>
                      <a:pt x="24" y="46"/>
                    </a:cubicBezTo>
                    <a:cubicBezTo>
                      <a:pt x="0" y="94"/>
                      <a:pt x="12" y="141"/>
                      <a:pt x="60" y="165"/>
                    </a:cubicBezTo>
                    <a:lnTo>
                      <a:pt x="1131" y="772"/>
                    </a:lnTo>
                    <a:cubicBezTo>
                      <a:pt x="1143" y="784"/>
                      <a:pt x="1167" y="784"/>
                      <a:pt x="1179" y="784"/>
                    </a:cubicBezTo>
                    <a:cubicBezTo>
                      <a:pt x="1215" y="784"/>
                      <a:pt x="1238" y="772"/>
                      <a:pt x="1250" y="749"/>
                    </a:cubicBezTo>
                    <a:cubicBezTo>
                      <a:pt x="1274" y="701"/>
                      <a:pt x="1262" y="653"/>
                      <a:pt x="1227" y="629"/>
                    </a:cubicBezTo>
                    <a:lnTo>
                      <a:pt x="143" y="10"/>
                    </a:lnTo>
                    <a:cubicBezTo>
                      <a:pt x="133" y="4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66"/>
              <p:cNvSpPr/>
              <p:nvPr/>
            </p:nvSpPr>
            <p:spPr>
              <a:xfrm rot="5400000">
                <a:off x="6237589" y="452875"/>
                <a:ext cx="57254" cy="11720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82" extrusionOk="0">
                    <a:moveTo>
                      <a:pt x="103" y="0"/>
                    </a:moveTo>
                    <a:cubicBezTo>
                      <a:pt x="93" y="0"/>
                      <a:pt x="82" y="3"/>
                      <a:pt x="72" y="8"/>
                    </a:cubicBezTo>
                    <a:cubicBezTo>
                      <a:pt x="24" y="20"/>
                      <a:pt x="0" y="68"/>
                      <a:pt x="12" y="115"/>
                    </a:cubicBezTo>
                    <a:lnTo>
                      <a:pt x="203" y="722"/>
                    </a:lnTo>
                    <a:cubicBezTo>
                      <a:pt x="214" y="758"/>
                      <a:pt x="250" y="782"/>
                      <a:pt x="286" y="782"/>
                    </a:cubicBezTo>
                    <a:lnTo>
                      <a:pt x="310" y="782"/>
                    </a:lnTo>
                    <a:cubicBezTo>
                      <a:pt x="357" y="770"/>
                      <a:pt x="381" y="710"/>
                      <a:pt x="369" y="675"/>
                    </a:cubicBezTo>
                    <a:lnTo>
                      <a:pt x="179" y="56"/>
                    </a:lnTo>
                    <a:cubicBezTo>
                      <a:pt x="170" y="28"/>
                      <a:pt x="139" y="0"/>
                      <a:pt x="1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66"/>
              <p:cNvSpPr/>
              <p:nvPr/>
            </p:nvSpPr>
            <p:spPr>
              <a:xfrm rot="5400000">
                <a:off x="6264943" y="520097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715" y="0"/>
                    </a:moveTo>
                    <a:cubicBezTo>
                      <a:pt x="707" y="0"/>
                      <a:pt x="699" y="1"/>
                      <a:pt x="691" y="3"/>
                    </a:cubicBezTo>
                    <a:lnTo>
                      <a:pt x="71" y="158"/>
                    </a:lnTo>
                    <a:cubicBezTo>
                      <a:pt x="24" y="170"/>
                      <a:pt x="0" y="218"/>
                      <a:pt x="12" y="265"/>
                    </a:cubicBezTo>
                    <a:cubicBezTo>
                      <a:pt x="24" y="301"/>
                      <a:pt x="60" y="337"/>
                      <a:pt x="95" y="337"/>
                    </a:cubicBezTo>
                    <a:cubicBezTo>
                      <a:pt x="107" y="337"/>
                      <a:pt x="107" y="337"/>
                      <a:pt x="119" y="325"/>
                    </a:cubicBezTo>
                    <a:lnTo>
                      <a:pt x="738" y="170"/>
                    </a:lnTo>
                    <a:cubicBezTo>
                      <a:pt x="786" y="158"/>
                      <a:pt x="810" y="111"/>
                      <a:pt x="798" y="63"/>
                    </a:cubicBezTo>
                    <a:cubicBezTo>
                      <a:pt x="788" y="24"/>
                      <a:pt x="754" y="0"/>
                      <a:pt x="7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66"/>
              <p:cNvSpPr/>
              <p:nvPr/>
            </p:nvSpPr>
            <p:spPr>
              <a:xfrm rot="5400000">
                <a:off x="6330668" y="238242"/>
                <a:ext cx="192896" cy="11795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787" extrusionOk="0">
                    <a:moveTo>
                      <a:pt x="105" y="1"/>
                    </a:moveTo>
                    <a:cubicBezTo>
                      <a:pt x="79" y="1"/>
                      <a:pt x="53" y="16"/>
                      <a:pt x="37" y="48"/>
                    </a:cubicBezTo>
                    <a:cubicBezTo>
                      <a:pt x="1" y="84"/>
                      <a:pt x="25" y="143"/>
                      <a:pt x="60" y="167"/>
                    </a:cubicBezTo>
                    <a:lnTo>
                      <a:pt x="1144" y="774"/>
                    </a:lnTo>
                    <a:cubicBezTo>
                      <a:pt x="1156" y="786"/>
                      <a:pt x="1168" y="786"/>
                      <a:pt x="1180" y="786"/>
                    </a:cubicBezTo>
                    <a:cubicBezTo>
                      <a:pt x="1215" y="786"/>
                      <a:pt x="1239" y="774"/>
                      <a:pt x="1263" y="739"/>
                    </a:cubicBezTo>
                    <a:cubicBezTo>
                      <a:pt x="1287" y="703"/>
                      <a:pt x="1263" y="643"/>
                      <a:pt x="1227" y="620"/>
                    </a:cubicBezTo>
                    <a:lnTo>
                      <a:pt x="144" y="12"/>
                    </a:lnTo>
                    <a:cubicBezTo>
                      <a:pt x="132" y="5"/>
                      <a:pt x="119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66"/>
              <p:cNvSpPr/>
              <p:nvPr/>
            </p:nvSpPr>
            <p:spPr>
              <a:xfrm rot="5400000">
                <a:off x="6442480" y="230000"/>
                <a:ext cx="57254" cy="11660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78" extrusionOk="0">
                    <a:moveTo>
                      <a:pt x="97" y="1"/>
                    </a:moveTo>
                    <a:cubicBezTo>
                      <a:pt x="89" y="1"/>
                      <a:pt x="80" y="2"/>
                      <a:pt x="72" y="4"/>
                    </a:cubicBezTo>
                    <a:cubicBezTo>
                      <a:pt x="25" y="16"/>
                      <a:pt x="1" y="63"/>
                      <a:pt x="13" y="111"/>
                    </a:cubicBezTo>
                    <a:lnTo>
                      <a:pt x="203" y="718"/>
                    </a:lnTo>
                    <a:cubicBezTo>
                      <a:pt x="203" y="754"/>
                      <a:pt x="239" y="778"/>
                      <a:pt x="287" y="778"/>
                    </a:cubicBezTo>
                    <a:lnTo>
                      <a:pt x="310" y="778"/>
                    </a:lnTo>
                    <a:cubicBezTo>
                      <a:pt x="358" y="766"/>
                      <a:pt x="382" y="718"/>
                      <a:pt x="370" y="671"/>
                    </a:cubicBezTo>
                    <a:lnTo>
                      <a:pt x="179" y="63"/>
                    </a:lnTo>
                    <a:cubicBezTo>
                      <a:pt x="170" y="24"/>
                      <a:pt x="135" y="1"/>
                      <a:pt x="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66"/>
              <p:cNvSpPr/>
              <p:nvPr/>
            </p:nvSpPr>
            <p:spPr>
              <a:xfrm rot="5400000">
                <a:off x="6350527" y="229175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710" y="1"/>
                    </a:moveTo>
                    <a:cubicBezTo>
                      <a:pt x="703" y="1"/>
                      <a:pt x="697" y="1"/>
                      <a:pt x="691" y="3"/>
                    </a:cubicBezTo>
                    <a:lnTo>
                      <a:pt x="72" y="170"/>
                    </a:lnTo>
                    <a:cubicBezTo>
                      <a:pt x="24" y="182"/>
                      <a:pt x="0" y="229"/>
                      <a:pt x="12" y="265"/>
                    </a:cubicBezTo>
                    <a:cubicBezTo>
                      <a:pt x="24" y="312"/>
                      <a:pt x="60" y="336"/>
                      <a:pt x="96" y="336"/>
                    </a:cubicBezTo>
                    <a:lnTo>
                      <a:pt x="119" y="336"/>
                    </a:lnTo>
                    <a:lnTo>
                      <a:pt x="739" y="182"/>
                    </a:lnTo>
                    <a:cubicBezTo>
                      <a:pt x="774" y="158"/>
                      <a:pt x="810" y="122"/>
                      <a:pt x="798" y="74"/>
                    </a:cubicBezTo>
                    <a:cubicBezTo>
                      <a:pt x="788" y="33"/>
                      <a:pt x="750" y="1"/>
                      <a:pt x="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66"/>
              <p:cNvSpPr/>
              <p:nvPr/>
            </p:nvSpPr>
            <p:spPr>
              <a:xfrm rot="5400000">
                <a:off x="6331568" y="442682"/>
                <a:ext cx="191097" cy="11795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787" extrusionOk="0">
                    <a:moveTo>
                      <a:pt x="1178" y="1"/>
                    </a:moveTo>
                    <a:cubicBezTo>
                      <a:pt x="1163" y="1"/>
                      <a:pt x="1147" y="5"/>
                      <a:pt x="1131" y="12"/>
                    </a:cubicBezTo>
                    <a:lnTo>
                      <a:pt x="60" y="620"/>
                    </a:lnTo>
                    <a:cubicBezTo>
                      <a:pt x="24" y="643"/>
                      <a:pt x="0" y="703"/>
                      <a:pt x="24" y="739"/>
                    </a:cubicBezTo>
                    <a:cubicBezTo>
                      <a:pt x="48" y="774"/>
                      <a:pt x="72" y="786"/>
                      <a:pt x="107" y="786"/>
                    </a:cubicBezTo>
                    <a:cubicBezTo>
                      <a:pt x="119" y="786"/>
                      <a:pt x="131" y="786"/>
                      <a:pt x="143" y="774"/>
                    </a:cubicBezTo>
                    <a:lnTo>
                      <a:pt x="1227" y="167"/>
                    </a:lnTo>
                    <a:cubicBezTo>
                      <a:pt x="1262" y="143"/>
                      <a:pt x="1274" y="84"/>
                      <a:pt x="1250" y="48"/>
                    </a:cubicBezTo>
                    <a:cubicBezTo>
                      <a:pt x="1234" y="16"/>
                      <a:pt x="1208" y="1"/>
                      <a:pt x="1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66"/>
              <p:cNvSpPr/>
              <p:nvPr/>
            </p:nvSpPr>
            <p:spPr>
              <a:xfrm rot="5400000">
                <a:off x="6442480" y="453175"/>
                <a:ext cx="57254" cy="11660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78" extrusionOk="0">
                    <a:moveTo>
                      <a:pt x="285" y="1"/>
                    </a:moveTo>
                    <a:cubicBezTo>
                      <a:pt x="247" y="1"/>
                      <a:pt x="212" y="24"/>
                      <a:pt x="203" y="63"/>
                    </a:cubicBezTo>
                    <a:lnTo>
                      <a:pt x="12" y="671"/>
                    </a:lnTo>
                    <a:cubicBezTo>
                      <a:pt x="0" y="718"/>
                      <a:pt x="24" y="766"/>
                      <a:pt x="72" y="778"/>
                    </a:cubicBezTo>
                    <a:lnTo>
                      <a:pt x="95" y="778"/>
                    </a:lnTo>
                    <a:cubicBezTo>
                      <a:pt x="143" y="778"/>
                      <a:pt x="179" y="754"/>
                      <a:pt x="179" y="718"/>
                    </a:cubicBezTo>
                    <a:lnTo>
                      <a:pt x="369" y="111"/>
                    </a:lnTo>
                    <a:cubicBezTo>
                      <a:pt x="381" y="63"/>
                      <a:pt x="357" y="16"/>
                      <a:pt x="310" y="4"/>
                    </a:cubicBezTo>
                    <a:cubicBezTo>
                      <a:pt x="302" y="2"/>
                      <a:pt x="293" y="1"/>
                      <a:pt x="2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66"/>
              <p:cNvSpPr/>
              <p:nvPr/>
            </p:nvSpPr>
            <p:spPr>
              <a:xfrm rot="5400000">
                <a:off x="6350527" y="520097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100" y="1"/>
                    </a:moveTo>
                    <a:cubicBezTo>
                      <a:pt x="60" y="1"/>
                      <a:pt x="22" y="33"/>
                      <a:pt x="12" y="74"/>
                    </a:cubicBezTo>
                    <a:cubicBezTo>
                      <a:pt x="0" y="122"/>
                      <a:pt x="24" y="158"/>
                      <a:pt x="71" y="182"/>
                    </a:cubicBezTo>
                    <a:lnTo>
                      <a:pt x="691" y="336"/>
                    </a:lnTo>
                    <a:lnTo>
                      <a:pt x="714" y="336"/>
                    </a:lnTo>
                    <a:cubicBezTo>
                      <a:pt x="750" y="336"/>
                      <a:pt x="786" y="312"/>
                      <a:pt x="798" y="265"/>
                    </a:cubicBezTo>
                    <a:cubicBezTo>
                      <a:pt x="810" y="229"/>
                      <a:pt x="786" y="182"/>
                      <a:pt x="738" y="170"/>
                    </a:cubicBezTo>
                    <a:lnTo>
                      <a:pt x="119" y="3"/>
                    </a:lnTo>
                    <a:cubicBezTo>
                      <a:pt x="113" y="1"/>
                      <a:pt x="10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66"/>
              <p:cNvSpPr/>
              <p:nvPr/>
            </p:nvSpPr>
            <p:spPr>
              <a:xfrm rot="5400000">
                <a:off x="6312831" y="343610"/>
                <a:ext cx="112560" cy="10896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27" extrusionOk="0">
                    <a:moveTo>
                      <a:pt x="382" y="0"/>
                    </a:moveTo>
                    <a:cubicBezTo>
                      <a:pt x="191" y="0"/>
                      <a:pt x="1" y="167"/>
                      <a:pt x="12" y="369"/>
                    </a:cubicBezTo>
                    <a:cubicBezTo>
                      <a:pt x="24" y="560"/>
                      <a:pt x="167" y="727"/>
                      <a:pt x="382" y="727"/>
                    </a:cubicBezTo>
                    <a:cubicBezTo>
                      <a:pt x="572" y="727"/>
                      <a:pt x="751" y="560"/>
                      <a:pt x="739" y="369"/>
                    </a:cubicBezTo>
                    <a:cubicBezTo>
                      <a:pt x="727" y="167"/>
                      <a:pt x="584" y="0"/>
                      <a:pt x="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9" name="Google Shape;3289;p66"/>
            <p:cNvGrpSpPr/>
            <p:nvPr/>
          </p:nvGrpSpPr>
          <p:grpSpPr>
            <a:xfrm>
              <a:off x="5548631" y="1166444"/>
              <a:ext cx="439740" cy="414428"/>
              <a:chOff x="6152156" y="193729"/>
              <a:chExt cx="437509" cy="412325"/>
            </a:xfrm>
          </p:grpSpPr>
          <p:sp>
            <p:nvSpPr>
              <p:cNvPr id="3290" name="Google Shape;3290;p66"/>
              <p:cNvSpPr/>
              <p:nvPr/>
            </p:nvSpPr>
            <p:spPr>
              <a:xfrm rot="5400000">
                <a:off x="6468185" y="299021"/>
                <a:ext cx="26829" cy="208936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94" extrusionOk="0">
                    <a:moveTo>
                      <a:pt x="83" y="1"/>
                    </a:moveTo>
                    <a:cubicBezTo>
                      <a:pt x="36" y="1"/>
                      <a:pt x="0" y="48"/>
                      <a:pt x="0" y="96"/>
                    </a:cubicBezTo>
                    <a:lnTo>
                      <a:pt x="0" y="1299"/>
                    </a:lnTo>
                    <a:cubicBezTo>
                      <a:pt x="0" y="1346"/>
                      <a:pt x="36" y="1394"/>
                      <a:pt x="83" y="1394"/>
                    </a:cubicBezTo>
                    <a:cubicBezTo>
                      <a:pt x="131" y="1394"/>
                      <a:pt x="179" y="1346"/>
                      <a:pt x="179" y="1299"/>
                    </a:cubicBezTo>
                    <a:lnTo>
                      <a:pt x="179" y="96"/>
                    </a:lnTo>
                    <a:cubicBezTo>
                      <a:pt x="179" y="48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66"/>
              <p:cNvSpPr/>
              <p:nvPr/>
            </p:nvSpPr>
            <p:spPr>
              <a:xfrm rot="5400000">
                <a:off x="6470883" y="292726"/>
                <a:ext cx="25030" cy="212533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18" extrusionOk="0">
                    <a:moveTo>
                      <a:pt x="84" y="1"/>
                    </a:moveTo>
                    <a:cubicBezTo>
                      <a:pt x="36" y="1"/>
                      <a:pt x="0" y="49"/>
                      <a:pt x="0" y="96"/>
                    </a:cubicBezTo>
                    <a:lnTo>
                      <a:pt x="0" y="1323"/>
                    </a:lnTo>
                    <a:cubicBezTo>
                      <a:pt x="0" y="1370"/>
                      <a:pt x="36" y="1418"/>
                      <a:pt x="84" y="1418"/>
                    </a:cubicBezTo>
                    <a:cubicBezTo>
                      <a:pt x="131" y="1418"/>
                      <a:pt x="167" y="1370"/>
                      <a:pt x="167" y="1323"/>
                    </a:cubicBezTo>
                    <a:lnTo>
                      <a:pt x="167" y="96"/>
                    </a:lnTo>
                    <a:cubicBezTo>
                      <a:pt x="167" y="37"/>
                      <a:pt x="131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66"/>
              <p:cNvSpPr/>
              <p:nvPr/>
            </p:nvSpPr>
            <p:spPr>
              <a:xfrm rot="5400000">
                <a:off x="6466537" y="318355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96" y="1"/>
                    </a:moveTo>
                    <a:cubicBezTo>
                      <a:pt x="75" y="1"/>
                      <a:pt x="54" y="9"/>
                      <a:pt x="36" y="27"/>
                    </a:cubicBezTo>
                    <a:cubicBezTo>
                      <a:pt x="1" y="63"/>
                      <a:pt x="1" y="123"/>
                      <a:pt x="25" y="146"/>
                    </a:cubicBezTo>
                    <a:lnTo>
                      <a:pt x="465" y="611"/>
                    </a:lnTo>
                    <a:cubicBezTo>
                      <a:pt x="489" y="635"/>
                      <a:pt x="513" y="635"/>
                      <a:pt x="537" y="635"/>
                    </a:cubicBezTo>
                    <a:cubicBezTo>
                      <a:pt x="548" y="635"/>
                      <a:pt x="572" y="635"/>
                      <a:pt x="596" y="611"/>
                    </a:cubicBezTo>
                    <a:cubicBezTo>
                      <a:pt x="632" y="587"/>
                      <a:pt x="632" y="527"/>
                      <a:pt x="596" y="492"/>
                    </a:cubicBezTo>
                    <a:lnTo>
                      <a:pt x="156" y="27"/>
                    </a:lnTo>
                    <a:cubicBezTo>
                      <a:pt x="138" y="9"/>
                      <a:pt x="117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66"/>
              <p:cNvSpPr/>
              <p:nvPr/>
            </p:nvSpPr>
            <p:spPr>
              <a:xfrm rot="5400000">
                <a:off x="6466537" y="386252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532" y="1"/>
                    </a:moveTo>
                    <a:cubicBezTo>
                      <a:pt x="509" y="1"/>
                      <a:pt x="488" y="9"/>
                      <a:pt x="476" y="27"/>
                    </a:cubicBezTo>
                    <a:lnTo>
                      <a:pt x="36" y="492"/>
                    </a:lnTo>
                    <a:cubicBezTo>
                      <a:pt x="0" y="527"/>
                      <a:pt x="0" y="587"/>
                      <a:pt x="36" y="611"/>
                    </a:cubicBezTo>
                    <a:cubicBezTo>
                      <a:pt x="60" y="635"/>
                      <a:pt x="72" y="635"/>
                      <a:pt x="95" y="635"/>
                    </a:cubicBezTo>
                    <a:cubicBezTo>
                      <a:pt x="119" y="635"/>
                      <a:pt x="143" y="623"/>
                      <a:pt x="155" y="611"/>
                    </a:cubicBezTo>
                    <a:lnTo>
                      <a:pt x="596" y="146"/>
                    </a:lnTo>
                    <a:cubicBezTo>
                      <a:pt x="631" y="123"/>
                      <a:pt x="631" y="63"/>
                      <a:pt x="596" y="27"/>
                    </a:cubicBezTo>
                    <a:cubicBezTo>
                      <a:pt x="578" y="9"/>
                      <a:pt x="554" y="1"/>
                      <a:pt x="5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66"/>
              <p:cNvSpPr/>
              <p:nvPr/>
            </p:nvSpPr>
            <p:spPr>
              <a:xfrm rot="5400000">
                <a:off x="6244109" y="294524"/>
                <a:ext cx="26829" cy="2107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406" extrusionOk="0">
                    <a:moveTo>
                      <a:pt x="95" y="0"/>
                    </a:moveTo>
                    <a:cubicBezTo>
                      <a:pt x="48" y="0"/>
                      <a:pt x="0" y="36"/>
                      <a:pt x="0" y="83"/>
                    </a:cubicBezTo>
                    <a:lnTo>
                      <a:pt x="0" y="1322"/>
                    </a:lnTo>
                    <a:cubicBezTo>
                      <a:pt x="0" y="1369"/>
                      <a:pt x="48" y="1405"/>
                      <a:pt x="95" y="1405"/>
                    </a:cubicBezTo>
                    <a:cubicBezTo>
                      <a:pt x="143" y="1405"/>
                      <a:pt x="179" y="1369"/>
                      <a:pt x="179" y="1322"/>
                    </a:cubicBezTo>
                    <a:lnTo>
                      <a:pt x="179" y="83"/>
                    </a:lnTo>
                    <a:cubicBezTo>
                      <a:pt x="179" y="36"/>
                      <a:pt x="143" y="0"/>
                      <a:pt x="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66"/>
              <p:cNvSpPr/>
              <p:nvPr/>
            </p:nvSpPr>
            <p:spPr>
              <a:xfrm rot="5400000">
                <a:off x="6181008" y="386252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101" y="1"/>
                    </a:moveTo>
                    <a:cubicBezTo>
                      <a:pt x="78" y="1"/>
                      <a:pt x="54" y="9"/>
                      <a:pt x="36" y="27"/>
                    </a:cubicBezTo>
                    <a:cubicBezTo>
                      <a:pt x="0" y="63"/>
                      <a:pt x="0" y="111"/>
                      <a:pt x="36" y="146"/>
                    </a:cubicBezTo>
                    <a:lnTo>
                      <a:pt x="476" y="611"/>
                    </a:lnTo>
                    <a:cubicBezTo>
                      <a:pt x="488" y="623"/>
                      <a:pt x="512" y="635"/>
                      <a:pt x="536" y="635"/>
                    </a:cubicBezTo>
                    <a:cubicBezTo>
                      <a:pt x="560" y="635"/>
                      <a:pt x="584" y="635"/>
                      <a:pt x="596" y="611"/>
                    </a:cubicBezTo>
                    <a:cubicBezTo>
                      <a:pt x="631" y="575"/>
                      <a:pt x="631" y="527"/>
                      <a:pt x="596" y="492"/>
                    </a:cubicBezTo>
                    <a:lnTo>
                      <a:pt x="167" y="27"/>
                    </a:lnTo>
                    <a:cubicBezTo>
                      <a:pt x="149" y="9"/>
                      <a:pt x="125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66"/>
              <p:cNvSpPr/>
              <p:nvPr/>
            </p:nvSpPr>
            <p:spPr>
              <a:xfrm rot="5400000">
                <a:off x="6181008" y="316557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541" y="1"/>
                    </a:moveTo>
                    <a:cubicBezTo>
                      <a:pt x="519" y="1"/>
                      <a:pt x="495" y="9"/>
                      <a:pt x="477" y="27"/>
                    </a:cubicBezTo>
                    <a:lnTo>
                      <a:pt x="37" y="492"/>
                    </a:lnTo>
                    <a:cubicBezTo>
                      <a:pt x="1" y="527"/>
                      <a:pt x="13" y="575"/>
                      <a:pt x="37" y="611"/>
                    </a:cubicBezTo>
                    <a:cubicBezTo>
                      <a:pt x="60" y="623"/>
                      <a:pt x="84" y="635"/>
                      <a:pt x="108" y="635"/>
                    </a:cubicBezTo>
                    <a:cubicBezTo>
                      <a:pt x="132" y="635"/>
                      <a:pt x="156" y="623"/>
                      <a:pt x="168" y="611"/>
                    </a:cubicBezTo>
                    <a:lnTo>
                      <a:pt x="608" y="146"/>
                    </a:lnTo>
                    <a:cubicBezTo>
                      <a:pt x="632" y="111"/>
                      <a:pt x="632" y="63"/>
                      <a:pt x="596" y="27"/>
                    </a:cubicBezTo>
                    <a:cubicBezTo>
                      <a:pt x="584" y="9"/>
                      <a:pt x="563" y="1"/>
                      <a:pt x="5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66"/>
              <p:cNvSpPr/>
              <p:nvPr/>
            </p:nvSpPr>
            <p:spPr>
              <a:xfrm rot="5400000">
                <a:off x="6215408" y="239291"/>
                <a:ext cx="191097" cy="11765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785" extrusionOk="0">
                    <a:moveTo>
                      <a:pt x="1166" y="1"/>
                    </a:moveTo>
                    <a:cubicBezTo>
                      <a:pt x="1154" y="1"/>
                      <a:pt x="1142" y="4"/>
                      <a:pt x="1132" y="10"/>
                    </a:cubicBezTo>
                    <a:lnTo>
                      <a:pt x="48" y="629"/>
                    </a:lnTo>
                    <a:cubicBezTo>
                      <a:pt x="13" y="653"/>
                      <a:pt x="1" y="701"/>
                      <a:pt x="25" y="749"/>
                    </a:cubicBezTo>
                    <a:cubicBezTo>
                      <a:pt x="37" y="772"/>
                      <a:pt x="60" y="784"/>
                      <a:pt x="96" y="784"/>
                    </a:cubicBezTo>
                    <a:cubicBezTo>
                      <a:pt x="108" y="784"/>
                      <a:pt x="132" y="784"/>
                      <a:pt x="144" y="772"/>
                    </a:cubicBezTo>
                    <a:lnTo>
                      <a:pt x="1215" y="165"/>
                    </a:lnTo>
                    <a:cubicBezTo>
                      <a:pt x="1251" y="141"/>
                      <a:pt x="1275" y="94"/>
                      <a:pt x="1251" y="46"/>
                    </a:cubicBezTo>
                    <a:cubicBezTo>
                      <a:pt x="1234" y="20"/>
                      <a:pt x="1198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66"/>
              <p:cNvSpPr/>
              <p:nvPr/>
            </p:nvSpPr>
            <p:spPr>
              <a:xfrm rot="5400000">
                <a:off x="6237589" y="229700"/>
                <a:ext cx="57254" cy="11720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82" extrusionOk="0">
                    <a:moveTo>
                      <a:pt x="279" y="0"/>
                    </a:moveTo>
                    <a:cubicBezTo>
                      <a:pt x="244" y="0"/>
                      <a:pt x="213" y="30"/>
                      <a:pt x="203" y="68"/>
                    </a:cubicBezTo>
                    <a:lnTo>
                      <a:pt x="13" y="675"/>
                    </a:lnTo>
                    <a:cubicBezTo>
                      <a:pt x="1" y="722"/>
                      <a:pt x="25" y="770"/>
                      <a:pt x="72" y="782"/>
                    </a:cubicBezTo>
                    <a:lnTo>
                      <a:pt x="96" y="782"/>
                    </a:lnTo>
                    <a:cubicBezTo>
                      <a:pt x="132" y="782"/>
                      <a:pt x="168" y="758"/>
                      <a:pt x="179" y="722"/>
                    </a:cubicBezTo>
                    <a:lnTo>
                      <a:pt x="370" y="115"/>
                    </a:lnTo>
                    <a:cubicBezTo>
                      <a:pt x="382" y="68"/>
                      <a:pt x="346" y="20"/>
                      <a:pt x="310" y="8"/>
                    </a:cubicBezTo>
                    <a:cubicBezTo>
                      <a:pt x="300" y="3"/>
                      <a:pt x="290" y="0"/>
                      <a:pt x="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66"/>
              <p:cNvSpPr/>
              <p:nvPr/>
            </p:nvSpPr>
            <p:spPr>
              <a:xfrm rot="5400000">
                <a:off x="6264943" y="229175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95" y="0"/>
                    </a:moveTo>
                    <a:cubicBezTo>
                      <a:pt x="56" y="0"/>
                      <a:pt x="22" y="24"/>
                      <a:pt x="12" y="63"/>
                    </a:cubicBezTo>
                    <a:cubicBezTo>
                      <a:pt x="0" y="111"/>
                      <a:pt x="24" y="158"/>
                      <a:pt x="72" y="170"/>
                    </a:cubicBezTo>
                    <a:lnTo>
                      <a:pt x="691" y="325"/>
                    </a:lnTo>
                    <a:cubicBezTo>
                      <a:pt x="703" y="325"/>
                      <a:pt x="703" y="337"/>
                      <a:pt x="715" y="337"/>
                    </a:cubicBezTo>
                    <a:cubicBezTo>
                      <a:pt x="750" y="337"/>
                      <a:pt x="786" y="301"/>
                      <a:pt x="798" y="265"/>
                    </a:cubicBezTo>
                    <a:cubicBezTo>
                      <a:pt x="810" y="218"/>
                      <a:pt x="774" y="170"/>
                      <a:pt x="739" y="158"/>
                    </a:cubicBezTo>
                    <a:lnTo>
                      <a:pt x="119" y="3"/>
                    </a:lnTo>
                    <a:cubicBezTo>
                      <a:pt x="111" y="1"/>
                      <a:pt x="103" y="0"/>
                      <a:pt x="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66"/>
              <p:cNvSpPr/>
              <p:nvPr/>
            </p:nvSpPr>
            <p:spPr>
              <a:xfrm rot="5400000">
                <a:off x="6215408" y="442832"/>
                <a:ext cx="191097" cy="11765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785" extrusionOk="0">
                    <a:moveTo>
                      <a:pt x="109" y="1"/>
                    </a:moveTo>
                    <a:cubicBezTo>
                      <a:pt x="77" y="1"/>
                      <a:pt x="41" y="20"/>
                      <a:pt x="24" y="46"/>
                    </a:cubicBezTo>
                    <a:cubicBezTo>
                      <a:pt x="0" y="94"/>
                      <a:pt x="12" y="141"/>
                      <a:pt x="60" y="165"/>
                    </a:cubicBezTo>
                    <a:lnTo>
                      <a:pt x="1131" y="772"/>
                    </a:lnTo>
                    <a:cubicBezTo>
                      <a:pt x="1143" y="784"/>
                      <a:pt x="1167" y="784"/>
                      <a:pt x="1179" y="784"/>
                    </a:cubicBezTo>
                    <a:cubicBezTo>
                      <a:pt x="1215" y="784"/>
                      <a:pt x="1238" y="772"/>
                      <a:pt x="1250" y="749"/>
                    </a:cubicBezTo>
                    <a:cubicBezTo>
                      <a:pt x="1274" y="701"/>
                      <a:pt x="1262" y="653"/>
                      <a:pt x="1227" y="629"/>
                    </a:cubicBezTo>
                    <a:lnTo>
                      <a:pt x="143" y="10"/>
                    </a:lnTo>
                    <a:cubicBezTo>
                      <a:pt x="133" y="4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66"/>
              <p:cNvSpPr/>
              <p:nvPr/>
            </p:nvSpPr>
            <p:spPr>
              <a:xfrm rot="5400000">
                <a:off x="6237589" y="452875"/>
                <a:ext cx="57254" cy="11720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82" extrusionOk="0">
                    <a:moveTo>
                      <a:pt x="103" y="0"/>
                    </a:moveTo>
                    <a:cubicBezTo>
                      <a:pt x="93" y="0"/>
                      <a:pt x="82" y="3"/>
                      <a:pt x="72" y="8"/>
                    </a:cubicBezTo>
                    <a:cubicBezTo>
                      <a:pt x="24" y="20"/>
                      <a:pt x="0" y="68"/>
                      <a:pt x="12" y="115"/>
                    </a:cubicBezTo>
                    <a:lnTo>
                      <a:pt x="203" y="722"/>
                    </a:lnTo>
                    <a:cubicBezTo>
                      <a:pt x="214" y="758"/>
                      <a:pt x="250" y="782"/>
                      <a:pt x="286" y="782"/>
                    </a:cubicBezTo>
                    <a:lnTo>
                      <a:pt x="310" y="782"/>
                    </a:lnTo>
                    <a:cubicBezTo>
                      <a:pt x="357" y="770"/>
                      <a:pt x="381" y="710"/>
                      <a:pt x="369" y="675"/>
                    </a:cubicBezTo>
                    <a:lnTo>
                      <a:pt x="179" y="56"/>
                    </a:lnTo>
                    <a:cubicBezTo>
                      <a:pt x="170" y="28"/>
                      <a:pt x="139" y="0"/>
                      <a:pt x="1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66"/>
              <p:cNvSpPr/>
              <p:nvPr/>
            </p:nvSpPr>
            <p:spPr>
              <a:xfrm rot="5400000">
                <a:off x="6264943" y="520097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715" y="0"/>
                    </a:moveTo>
                    <a:cubicBezTo>
                      <a:pt x="707" y="0"/>
                      <a:pt x="699" y="1"/>
                      <a:pt x="691" y="3"/>
                    </a:cubicBezTo>
                    <a:lnTo>
                      <a:pt x="71" y="158"/>
                    </a:lnTo>
                    <a:cubicBezTo>
                      <a:pt x="24" y="170"/>
                      <a:pt x="0" y="218"/>
                      <a:pt x="12" y="265"/>
                    </a:cubicBezTo>
                    <a:cubicBezTo>
                      <a:pt x="24" y="301"/>
                      <a:pt x="60" y="337"/>
                      <a:pt x="95" y="337"/>
                    </a:cubicBezTo>
                    <a:cubicBezTo>
                      <a:pt x="107" y="337"/>
                      <a:pt x="107" y="337"/>
                      <a:pt x="119" y="325"/>
                    </a:cubicBezTo>
                    <a:lnTo>
                      <a:pt x="738" y="170"/>
                    </a:lnTo>
                    <a:cubicBezTo>
                      <a:pt x="786" y="158"/>
                      <a:pt x="810" y="111"/>
                      <a:pt x="798" y="63"/>
                    </a:cubicBezTo>
                    <a:cubicBezTo>
                      <a:pt x="788" y="24"/>
                      <a:pt x="754" y="0"/>
                      <a:pt x="7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66"/>
              <p:cNvSpPr/>
              <p:nvPr/>
            </p:nvSpPr>
            <p:spPr>
              <a:xfrm rot="5400000">
                <a:off x="6330668" y="238242"/>
                <a:ext cx="192896" cy="11795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787" extrusionOk="0">
                    <a:moveTo>
                      <a:pt x="105" y="1"/>
                    </a:moveTo>
                    <a:cubicBezTo>
                      <a:pt x="79" y="1"/>
                      <a:pt x="53" y="16"/>
                      <a:pt x="37" y="48"/>
                    </a:cubicBezTo>
                    <a:cubicBezTo>
                      <a:pt x="1" y="84"/>
                      <a:pt x="25" y="143"/>
                      <a:pt x="60" y="167"/>
                    </a:cubicBezTo>
                    <a:lnTo>
                      <a:pt x="1144" y="774"/>
                    </a:lnTo>
                    <a:cubicBezTo>
                      <a:pt x="1156" y="786"/>
                      <a:pt x="1168" y="786"/>
                      <a:pt x="1180" y="786"/>
                    </a:cubicBezTo>
                    <a:cubicBezTo>
                      <a:pt x="1215" y="786"/>
                      <a:pt x="1239" y="774"/>
                      <a:pt x="1263" y="739"/>
                    </a:cubicBezTo>
                    <a:cubicBezTo>
                      <a:pt x="1287" y="703"/>
                      <a:pt x="1263" y="643"/>
                      <a:pt x="1227" y="620"/>
                    </a:cubicBezTo>
                    <a:lnTo>
                      <a:pt x="144" y="12"/>
                    </a:lnTo>
                    <a:cubicBezTo>
                      <a:pt x="132" y="5"/>
                      <a:pt x="119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66"/>
              <p:cNvSpPr/>
              <p:nvPr/>
            </p:nvSpPr>
            <p:spPr>
              <a:xfrm rot="5400000">
                <a:off x="6442480" y="230000"/>
                <a:ext cx="57254" cy="11660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78" extrusionOk="0">
                    <a:moveTo>
                      <a:pt x="97" y="1"/>
                    </a:moveTo>
                    <a:cubicBezTo>
                      <a:pt x="89" y="1"/>
                      <a:pt x="80" y="2"/>
                      <a:pt x="72" y="4"/>
                    </a:cubicBezTo>
                    <a:cubicBezTo>
                      <a:pt x="25" y="16"/>
                      <a:pt x="1" y="63"/>
                      <a:pt x="13" y="111"/>
                    </a:cubicBezTo>
                    <a:lnTo>
                      <a:pt x="203" y="718"/>
                    </a:lnTo>
                    <a:cubicBezTo>
                      <a:pt x="203" y="754"/>
                      <a:pt x="239" y="778"/>
                      <a:pt x="287" y="778"/>
                    </a:cubicBezTo>
                    <a:lnTo>
                      <a:pt x="310" y="778"/>
                    </a:lnTo>
                    <a:cubicBezTo>
                      <a:pt x="358" y="766"/>
                      <a:pt x="382" y="718"/>
                      <a:pt x="370" y="671"/>
                    </a:cubicBezTo>
                    <a:lnTo>
                      <a:pt x="179" y="63"/>
                    </a:lnTo>
                    <a:cubicBezTo>
                      <a:pt x="170" y="24"/>
                      <a:pt x="135" y="1"/>
                      <a:pt x="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66"/>
              <p:cNvSpPr/>
              <p:nvPr/>
            </p:nvSpPr>
            <p:spPr>
              <a:xfrm rot="5400000">
                <a:off x="6350527" y="229175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710" y="1"/>
                    </a:moveTo>
                    <a:cubicBezTo>
                      <a:pt x="703" y="1"/>
                      <a:pt x="697" y="1"/>
                      <a:pt x="691" y="3"/>
                    </a:cubicBezTo>
                    <a:lnTo>
                      <a:pt x="72" y="170"/>
                    </a:lnTo>
                    <a:cubicBezTo>
                      <a:pt x="24" y="182"/>
                      <a:pt x="0" y="229"/>
                      <a:pt x="12" y="265"/>
                    </a:cubicBezTo>
                    <a:cubicBezTo>
                      <a:pt x="24" y="312"/>
                      <a:pt x="60" y="336"/>
                      <a:pt x="96" y="336"/>
                    </a:cubicBezTo>
                    <a:lnTo>
                      <a:pt x="119" y="336"/>
                    </a:lnTo>
                    <a:lnTo>
                      <a:pt x="739" y="182"/>
                    </a:lnTo>
                    <a:cubicBezTo>
                      <a:pt x="774" y="158"/>
                      <a:pt x="810" y="122"/>
                      <a:pt x="798" y="74"/>
                    </a:cubicBezTo>
                    <a:cubicBezTo>
                      <a:pt x="788" y="33"/>
                      <a:pt x="750" y="1"/>
                      <a:pt x="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66"/>
              <p:cNvSpPr/>
              <p:nvPr/>
            </p:nvSpPr>
            <p:spPr>
              <a:xfrm rot="5400000">
                <a:off x="6331568" y="442682"/>
                <a:ext cx="191097" cy="11795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787" extrusionOk="0">
                    <a:moveTo>
                      <a:pt x="1178" y="1"/>
                    </a:moveTo>
                    <a:cubicBezTo>
                      <a:pt x="1163" y="1"/>
                      <a:pt x="1147" y="5"/>
                      <a:pt x="1131" y="12"/>
                    </a:cubicBezTo>
                    <a:lnTo>
                      <a:pt x="60" y="620"/>
                    </a:lnTo>
                    <a:cubicBezTo>
                      <a:pt x="24" y="643"/>
                      <a:pt x="0" y="703"/>
                      <a:pt x="24" y="739"/>
                    </a:cubicBezTo>
                    <a:cubicBezTo>
                      <a:pt x="48" y="774"/>
                      <a:pt x="72" y="786"/>
                      <a:pt x="107" y="786"/>
                    </a:cubicBezTo>
                    <a:cubicBezTo>
                      <a:pt x="119" y="786"/>
                      <a:pt x="131" y="786"/>
                      <a:pt x="143" y="774"/>
                    </a:cubicBezTo>
                    <a:lnTo>
                      <a:pt x="1227" y="167"/>
                    </a:lnTo>
                    <a:cubicBezTo>
                      <a:pt x="1262" y="143"/>
                      <a:pt x="1274" y="84"/>
                      <a:pt x="1250" y="48"/>
                    </a:cubicBezTo>
                    <a:cubicBezTo>
                      <a:pt x="1234" y="16"/>
                      <a:pt x="1208" y="1"/>
                      <a:pt x="1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66"/>
              <p:cNvSpPr/>
              <p:nvPr/>
            </p:nvSpPr>
            <p:spPr>
              <a:xfrm rot="5400000">
                <a:off x="6442480" y="453175"/>
                <a:ext cx="57254" cy="11660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78" extrusionOk="0">
                    <a:moveTo>
                      <a:pt x="285" y="1"/>
                    </a:moveTo>
                    <a:cubicBezTo>
                      <a:pt x="247" y="1"/>
                      <a:pt x="212" y="24"/>
                      <a:pt x="203" y="63"/>
                    </a:cubicBezTo>
                    <a:lnTo>
                      <a:pt x="12" y="671"/>
                    </a:lnTo>
                    <a:cubicBezTo>
                      <a:pt x="0" y="718"/>
                      <a:pt x="24" y="766"/>
                      <a:pt x="72" y="778"/>
                    </a:cubicBezTo>
                    <a:lnTo>
                      <a:pt x="95" y="778"/>
                    </a:lnTo>
                    <a:cubicBezTo>
                      <a:pt x="143" y="778"/>
                      <a:pt x="179" y="754"/>
                      <a:pt x="179" y="718"/>
                    </a:cubicBezTo>
                    <a:lnTo>
                      <a:pt x="369" y="111"/>
                    </a:lnTo>
                    <a:cubicBezTo>
                      <a:pt x="381" y="63"/>
                      <a:pt x="357" y="16"/>
                      <a:pt x="310" y="4"/>
                    </a:cubicBezTo>
                    <a:cubicBezTo>
                      <a:pt x="302" y="2"/>
                      <a:pt x="293" y="1"/>
                      <a:pt x="2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66"/>
              <p:cNvSpPr/>
              <p:nvPr/>
            </p:nvSpPr>
            <p:spPr>
              <a:xfrm rot="5400000">
                <a:off x="6350527" y="520097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100" y="1"/>
                    </a:moveTo>
                    <a:cubicBezTo>
                      <a:pt x="60" y="1"/>
                      <a:pt x="22" y="33"/>
                      <a:pt x="12" y="74"/>
                    </a:cubicBezTo>
                    <a:cubicBezTo>
                      <a:pt x="0" y="122"/>
                      <a:pt x="24" y="158"/>
                      <a:pt x="71" y="182"/>
                    </a:cubicBezTo>
                    <a:lnTo>
                      <a:pt x="691" y="336"/>
                    </a:lnTo>
                    <a:lnTo>
                      <a:pt x="714" y="336"/>
                    </a:lnTo>
                    <a:cubicBezTo>
                      <a:pt x="750" y="336"/>
                      <a:pt x="786" y="312"/>
                      <a:pt x="798" y="265"/>
                    </a:cubicBezTo>
                    <a:cubicBezTo>
                      <a:pt x="810" y="229"/>
                      <a:pt x="786" y="182"/>
                      <a:pt x="738" y="170"/>
                    </a:cubicBezTo>
                    <a:lnTo>
                      <a:pt x="119" y="3"/>
                    </a:lnTo>
                    <a:cubicBezTo>
                      <a:pt x="113" y="1"/>
                      <a:pt x="10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66"/>
              <p:cNvSpPr/>
              <p:nvPr/>
            </p:nvSpPr>
            <p:spPr>
              <a:xfrm rot="5400000">
                <a:off x="6312831" y="343610"/>
                <a:ext cx="112560" cy="10896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27" extrusionOk="0">
                    <a:moveTo>
                      <a:pt x="382" y="0"/>
                    </a:moveTo>
                    <a:cubicBezTo>
                      <a:pt x="191" y="0"/>
                      <a:pt x="1" y="167"/>
                      <a:pt x="12" y="369"/>
                    </a:cubicBezTo>
                    <a:cubicBezTo>
                      <a:pt x="24" y="560"/>
                      <a:pt x="167" y="727"/>
                      <a:pt x="382" y="727"/>
                    </a:cubicBezTo>
                    <a:cubicBezTo>
                      <a:pt x="572" y="727"/>
                      <a:pt x="751" y="560"/>
                      <a:pt x="739" y="369"/>
                    </a:cubicBezTo>
                    <a:cubicBezTo>
                      <a:pt x="727" y="167"/>
                      <a:pt x="584" y="0"/>
                      <a:pt x="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0" name="Google Shape;3310;p66"/>
            <p:cNvGrpSpPr/>
            <p:nvPr/>
          </p:nvGrpSpPr>
          <p:grpSpPr>
            <a:xfrm>
              <a:off x="5587006" y="1897043"/>
              <a:ext cx="283987" cy="267599"/>
              <a:chOff x="6152156" y="193729"/>
              <a:chExt cx="437509" cy="412325"/>
            </a:xfrm>
          </p:grpSpPr>
          <p:sp>
            <p:nvSpPr>
              <p:cNvPr id="3311" name="Google Shape;3311;p66"/>
              <p:cNvSpPr/>
              <p:nvPr/>
            </p:nvSpPr>
            <p:spPr>
              <a:xfrm rot="5400000">
                <a:off x="6468185" y="299021"/>
                <a:ext cx="26829" cy="208936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94" extrusionOk="0">
                    <a:moveTo>
                      <a:pt x="83" y="1"/>
                    </a:moveTo>
                    <a:cubicBezTo>
                      <a:pt x="36" y="1"/>
                      <a:pt x="0" y="48"/>
                      <a:pt x="0" y="96"/>
                    </a:cubicBezTo>
                    <a:lnTo>
                      <a:pt x="0" y="1299"/>
                    </a:lnTo>
                    <a:cubicBezTo>
                      <a:pt x="0" y="1346"/>
                      <a:pt x="36" y="1394"/>
                      <a:pt x="83" y="1394"/>
                    </a:cubicBezTo>
                    <a:cubicBezTo>
                      <a:pt x="131" y="1394"/>
                      <a:pt x="179" y="1346"/>
                      <a:pt x="179" y="1299"/>
                    </a:cubicBezTo>
                    <a:lnTo>
                      <a:pt x="179" y="96"/>
                    </a:lnTo>
                    <a:cubicBezTo>
                      <a:pt x="179" y="48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66"/>
              <p:cNvSpPr/>
              <p:nvPr/>
            </p:nvSpPr>
            <p:spPr>
              <a:xfrm rot="5400000">
                <a:off x="6470883" y="292726"/>
                <a:ext cx="25030" cy="212533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18" extrusionOk="0">
                    <a:moveTo>
                      <a:pt x="84" y="1"/>
                    </a:moveTo>
                    <a:cubicBezTo>
                      <a:pt x="36" y="1"/>
                      <a:pt x="0" y="49"/>
                      <a:pt x="0" y="96"/>
                    </a:cubicBezTo>
                    <a:lnTo>
                      <a:pt x="0" y="1323"/>
                    </a:lnTo>
                    <a:cubicBezTo>
                      <a:pt x="0" y="1370"/>
                      <a:pt x="36" y="1418"/>
                      <a:pt x="84" y="1418"/>
                    </a:cubicBezTo>
                    <a:cubicBezTo>
                      <a:pt x="131" y="1418"/>
                      <a:pt x="167" y="1370"/>
                      <a:pt x="167" y="1323"/>
                    </a:cubicBezTo>
                    <a:lnTo>
                      <a:pt x="167" y="96"/>
                    </a:lnTo>
                    <a:cubicBezTo>
                      <a:pt x="167" y="37"/>
                      <a:pt x="131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66"/>
              <p:cNvSpPr/>
              <p:nvPr/>
            </p:nvSpPr>
            <p:spPr>
              <a:xfrm rot="5400000">
                <a:off x="6466537" y="318355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96" y="1"/>
                    </a:moveTo>
                    <a:cubicBezTo>
                      <a:pt x="75" y="1"/>
                      <a:pt x="54" y="9"/>
                      <a:pt x="36" y="27"/>
                    </a:cubicBezTo>
                    <a:cubicBezTo>
                      <a:pt x="1" y="63"/>
                      <a:pt x="1" y="123"/>
                      <a:pt x="25" y="146"/>
                    </a:cubicBezTo>
                    <a:lnTo>
                      <a:pt x="465" y="611"/>
                    </a:lnTo>
                    <a:cubicBezTo>
                      <a:pt x="489" y="635"/>
                      <a:pt x="513" y="635"/>
                      <a:pt x="537" y="635"/>
                    </a:cubicBezTo>
                    <a:cubicBezTo>
                      <a:pt x="548" y="635"/>
                      <a:pt x="572" y="635"/>
                      <a:pt x="596" y="611"/>
                    </a:cubicBezTo>
                    <a:cubicBezTo>
                      <a:pt x="632" y="587"/>
                      <a:pt x="632" y="527"/>
                      <a:pt x="596" y="492"/>
                    </a:cubicBezTo>
                    <a:lnTo>
                      <a:pt x="156" y="27"/>
                    </a:lnTo>
                    <a:cubicBezTo>
                      <a:pt x="138" y="9"/>
                      <a:pt x="117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66"/>
              <p:cNvSpPr/>
              <p:nvPr/>
            </p:nvSpPr>
            <p:spPr>
              <a:xfrm rot="5400000">
                <a:off x="6466537" y="386252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532" y="1"/>
                    </a:moveTo>
                    <a:cubicBezTo>
                      <a:pt x="509" y="1"/>
                      <a:pt x="488" y="9"/>
                      <a:pt x="476" y="27"/>
                    </a:cubicBezTo>
                    <a:lnTo>
                      <a:pt x="36" y="492"/>
                    </a:lnTo>
                    <a:cubicBezTo>
                      <a:pt x="0" y="527"/>
                      <a:pt x="0" y="587"/>
                      <a:pt x="36" y="611"/>
                    </a:cubicBezTo>
                    <a:cubicBezTo>
                      <a:pt x="60" y="635"/>
                      <a:pt x="72" y="635"/>
                      <a:pt x="95" y="635"/>
                    </a:cubicBezTo>
                    <a:cubicBezTo>
                      <a:pt x="119" y="635"/>
                      <a:pt x="143" y="623"/>
                      <a:pt x="155" y="611"/>
                    </a:cubicBezTo>
                    <a:lnTo>
                      <a:pt x="596" y="146"/>
                    </a:lnTo>
                    <a:cubicBezTo>
                      <a:pt x="631" y="123"/>
                      <a:pt x="631" y="63"/>
                      <a:pt x="596" y="27"/>
                    </a:cubicBezTo>
                    <a:cubicBezTo>
                      <a:pt x="578" y="9"/>
                      <a:pt x="554" y="1"/>
                      <a:pt x="5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66"/>
              <p:cNvSpPr/>
              <p:nvPr/>
            </p:nvSpPr>
            <p:spPr>
              <a:xfrm rot="5400000">
                <a:off x="6244109" y="294524"/>
                <a:ext cx="26829" cy="2107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406" extrusionOk="0">
                    <a:moveTo>
                      <a:pt x="95" y="0"/>
                    </a:moveTo>
                    <a:cubicBezTo>
                      <a:pt x="48" y="0"/>
                      <a:pt x="0" y="36"/>
                      <a:pt x="0" y="83"/>
                    </a:cubicBezTo>
                    <a:lnTo>
                      <a:pt x="0" y="1322"/>
                    </a:lnTo>
                    <a:cubicBezTo>
                      <a:pt x="0" y="1369"/>
                      <a:pt x="48" y="1405"/>
                      <a:pt x="95" y="1405"/>
                    </a:cubicBezTo>
                    <a:cubicBezTo>
                      <a:pt x="143" y="1405"/>
                      <a:pt x="179" y="1369"/>
                      <a:pt x="179" y="1322"/>
                    </a:cubicBezTo>
                    <a:lnTo>
                      <a:pt x="179" y="83"/>
                    </a:lnTo>
                    <a:cubicBezTo>
                      <a:pt x="179" y="36"/>
                      <a:pt x="143" y="0"/>
                      <a:pt x="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66"/>
              <p:cNvSpPr/>
              <p:nvPr/>
            </p:nvSpPr>
            <p:spPr>
              <a:xfrm rot="5400000">
                <a:off x="6181008" y="386252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101" y="1"/>
                    </a:moveTo>
                    <a:cubicBezTo>
                      <a:pt x="78" y="1"/>
                      <a:pt x="54" y="9"/>
                      <a:pt x="36" y="27"/>
                    </a:cubicBezTo>
                    <a:cubicBezTo>
                      <a:pt x="0" y="63"/>
                      <a:pt x="0" y="111"/>
                      <a:pt x="36" y="146"/>
                    </a:cubicBezTo>
                    <a:lnTo>
                      <a:pt x="476" y="611"/>
                    </a:lnTo>
                    <a:cubicBezTo>
                      <a:pt x="488" y="623"/>
                      <a:pt x="512" y="635"/>
                      <a:pt x="536" y="635"/>
                    </a:cubicBezTo>
                    <a:cubicBezTo>
                      <a:pt x="560" y="635"/>
                      <a:pt x="584" y="635"/>
                      <a:pt x="596" y="611"/>
                    </a:cubicBezTo>
                    <a:cubicBezTo>
                      <a:pt x="631" y="575"/>
                      <a:pt x="631" y="527"/>
                      <a:pt x="596" y="492"/>
                    </a:cubicBezTo>
                    <a:lnTo>
                      <a:pt x="167" y="27"/>
                    </a:lnTo>
                    <a:cubicBezTo>
                      <a:pt x="149" y="9"/>
                      <a:pt x="125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66"/>
              <p:cNvSpPr/>
              <p:nvPr/>
            </p:nvSpPr>
            <p:spPr>
              <a:xfrm rot="5400000">
                <a:off x="6181008" y="316557"/>
                <a:ext cx="94724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5" extrusionOk="0">
                    <a:moveTo>
                      <a:pt x="541" y="1"/>
                    </a:moveTo>
                    <a:cubicBezTo>
                      <a:pt x="519" y="1"/>
                      <a:pt x="495" y="9"/>
                      <a:pt x="477" y="27"/>
                    </a:cubicBezTo>
                    <a:lnTo>
                      <a:pt x="37" y="492"/>
                    </a:lnTo>
                    <a:cubicBezTo>
                      <a:pt x="1" y="527"/>
                      <a:pt x="13" y="575"/>
                      <a:pt x="37" y="611"/>
                    </a:cubicBezTo>
                    <a:cubicBezTo>
                      <a:pt x="60" y="623"/>
                      <a:pt x="84" y="635"/>
                      <a:pt x="108" y="635"/>
                    </a:cubicBezTo>
                    <a:cubicBezTo>
                      <a:pt x="132" y="635"/>
                      <a:pt x="156" y="623"/>
                      <a:pt x="168" y="611"/>
                    </a:cubicBezTo>
                    <a:lnTo>
                      <a:pt x="608" y="146"/>
                    </a:lnTo>
                    <a:cubicBezTo>
                      <a:pt x="632" y="111"/>
                      <a:pt x="632" y="63"/>
                      <a:pt x="596" y="27"/>
                    </a:cubicBezTo>
                    <a:cubicBezTo>
                      <a:pt x="584" y="9"/>
                      <a:pt x="563" y="1"/>
                      <a:pt x="5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66"/>
              <p:cNvSpPr/>
              <p:nvPr/>
            </p:nvSpPr>
            <p:spPr>
              <a:xfrm rot="5400000">
                <a:off x="6215408" y="239291"/>
                <a:ext cx="191097" cy="11765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785" extrusionOk="0">
                    <a:moveTo>
                      <a:pt x="1166" y="1"/>
                    </a:moveTo>
                    <a:cubicBezTo>
                      <a:pt x="1154" y="1"/>
                      <a:pt x="1142" y="4"/>
                      <a:pt x="1132" y="10"/>
                    </a:cubicBezTo>
                    <a:lnTo>
                      <a:pt x="48" y="629"/>
                    </a:lnTo>
                    <a:cubicBezTo>
                      <a:pt x="13" y="653"/>
                      <a:pt x="1" y="701"/>
                      <a:pt x="25" y="749"/>
                    </a:cubicBezTo>
                    <a:cubicBezTo>
                      <a:pt x="37" y="772"/>
                      <a:pt x="60" y="784"/>
                      <a:pt x="96" y="784"/>
                    </a:cubicBezTo>
                    <a:cubicBezTo>
                      <a:pt x="108" y="784"/>
                      <a:pt x="132" y="784"/>
                      <a:pt x="144" y="772"/>
                    </a:cubicBezTo>
                    <a:lnTo>
                      <a:pt x="1215" y="165"/>
                    </a:lnTo>
                    <a:cubicBezTo>
                      <a:pt x="1251" y="141"/>
                      <a:pt x="1275" y="94"/>
                      <a:pt x="1251" y="46"/>
                    </a:cubicBezTo>
                    <a:cubicBezTo>
                      <a:pt x="1234" y="20"/>
                      <a:pt x="1198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66"/>
              <p:cNvSpPr/>
              <p:nvPr/>
            </p:nvSpPr>
            <p:spPr>
              <a:xfrm rot="5400000">
                <a:off x="6237589" y="229700"/>
                <a:ext cx="57254" cy="11720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82" extrusionOk="0">
                    <a:moveTo>
                      <a:pt x="279" y="0"/>
                    </a:moveTo>
                    <a:cubicBezTo>
                      <a:pt x="244" y="0"/>
                      <a:pt x="213" y="30"/>
                      <a:pt x="203" y="68"/>
                    </a:cubicBezTo>
                    <a:lnTo>
                      <a:pt x="13" y="675"/>
                    </a:lnTo>
                    <a:cubicBezTo>
                      <a:pt x="1" y="722"/>
                      <a:pt x="25" y="770"/>
                      <a:pt x="72" y="782"/>
                    </a:cubicBezTo>
                    <a:lnTo>
                      <a:pt x="96" y="782"/>
                    </a:lnTo>
                    <a:cubicBezTo>
                      <a:pt x="132" y="782"/>
                      <a:pt x="168" y="758"/>
                      <a:pt x="179" y="722"/>
                    </a:cubicBezTo>
                    <a:lnTo>
                      <a:pt x="370" y="115"/>
                    </a:lnTo>
                    <a:cubicBezTo>
                      <a:pt x="382" y="68"/>
                      <a:pt x="346" y="20"/>
                      <a:pt x="310" y="8"/>
                    </a:cubicBezTo>
                    <a:cubicBezTo>
                      <a:pt x="300" y="3"/>
                      <a:pt x="290" y="0"/>
                      <a:pt x="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66"/>
              <p:cNvSpPr/>
              <p:nvPr/>
            </p:nvSpPr>
            <p:spPr>
              <a:xfrm rot="5400000">
                <a:off x="6264943" y="229175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95" y="0"/>
                    </a:moveTo>
                    <a:cubicBezTo>
                      <a:pt x="56" y="0"/>
                      <a:pt x="22" y="24"/>
                      <a:pt x="12" y="63"/>
                    </a:cubicBezTo>
                    <a:cubicBezTo>
                      <a:pt x="0" y="111"/>
                      <a:pt x="24" y="158"/>
                      <a:pt x="72" y="170"/>
                    </a:cubicBezTo>
                    <a:lnTo>
                      <a:pt x="691" y="325"/>
                    </a:lnTo>
                    <a:cubicBezTo>
                      <a:pt x="703" y="325"/>
                      <a:pt x="703" y="337"/>
                      <a:pt x="715" y="337"/>
                    </a:cubicBezTo>
                    <a:cubicBezTo>
                      <a:pt x="750" y="337"/>
                      <a:pt x="786" y="301"/>
                      <a:pt x="798" y="265"/>
                    </a:cubicBezTo>
                    <a:cubicBezTo>
                      <a:pt x="810" y="218"/>
                      <a:pt x="774" y="170"/>
                      <a:pt x="739" y="158"/>
                    </a:cubicBezTo>
                    <a:lnTo>
                      <a:pt x="119" y="3"/>
                    </a:lnTo>
                    <a:cubicBezTo>
                      <a:pt x="111" y="1"/>
                      <a:pt x="103" y="0"/>
                      <a:pt x="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66"/>
              <p:cNvSpPr/>
              <p:nvPr/>
            </p:nvSpPr>
            <p:spPr>
              <a:xfrm rot="5400000">
                <a:off x="6215408" y="442832"/>
                <a:ext cx="191097" cy="11765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785" extrusionOk="0">
                    <a:moveTo>
                      <a:pt x="109" y="1"/>
                    </a:moveTo>
                    <a:cubicBezTo>
                      <a:pt x="77" y="1"/>
                      <a:pt x="41" y="20"/>
                      <a:pt x="24" y="46"/>
                    </a:cubicBezTo>
                    <a:cubicBezTo>
                      <a:pt x="0" y="94"/>
                      <a:pt x="12" y="141"/>
                      <a:pt x="60" y="165"/>
                    </a:cubicBezTo>
                    <a:lnTo>
                      <a:pt x="1131" y="772"/>
                    </a:lnTo>
                    <a:cubicBezTo>
                      <a:pt x="1143" y="784"/>
                      <a:pt x="1167" y="784"/>
                      <a:pt x="1179" y="784"/>
                    </a:cubicBezTo>
                    <a:cubicBezTo>
                      <a:pt x="1215" y="784"/>
                      <a:pt x="1238" y="772"/>
                      <a:pt x="1250" y="749"/>
                    </a:cubicBezTo>
                    <a:cubicBezTo>
                      <a:pt x="1274" y="701"/>
                      <a:pt x="1262" y="653"/>
                      <a:pt x="1227" y="629"/>
                    </a:cubicBezTo>
                    <a:lnTo>
                      <a:pt x="143" y="10"/>
                    </a:lnTo>
                    <a:cubicBezTo>
                      <a:pt x="133" y="4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66"/>
              <p:cNvSpPr/>
              <p:nvPr/>
            </p:nvSpPr>
            <p:spPr>
              <a:xfrm rot="5400000">
                <a:off x="6237589" y="452875"/>
                <a:ext cx="57254" cy="11720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82" extrusionOk="0">
                    <a:moveTo>
                      <a:pt x="103" y="0"/>
                    </a:moveTo>
                    <a:cubicBezTo>
                      <a:pt x="93" y="0"/>
                      <a:pt x="82" y="3"/>
                      <a:pt x="72" y="8"/>
                    </a:cubicBezTo>
                    <a:cubicBezTo>
                      <a:pt x="24" y="20"/>
                      <a:pt x="0" y="68"/>
                      <a:pt x="12" y="115"/>
                    </a:cubicBezTo>
                    <a:lnTo>
                      <a:pt x="203" y="722"/>
                    </a:lnTo>
                    <a:cubicBezTo>
                      <a:pt x="214" y="758"/>
                      <a:pt x="250" y="782"/>
                      <a:pt x="286" y="782"/>
                    </a:cubicBezTo>
                    <a:lnTo>
                      <a:pt x="310" y="782"/>
                    </a:lnTo>
                    <a:cubicBezTo>
                      <a:pt x="357" y="770"/>
                      <a:pt x="381" y="710"/>
                      <a:pt x="369" y="675"/>
                    </a:cubicBezTo>
                    <a:lnTo>
                      <a:pt x="179" y="56"/>
                    </a:lnTo>
                    <a:cubicBezTo>
                      <a:pt x="170" y="28"/>
                      <a:pt x="139" y="0"/>
                      <a:pt x="1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66"/>
              <p:cNvSpPr/>
              <p:nvPr/>
            </p:nvSpPr>
            <p:spPr>
              <a:xfrm rot="5400000">
                <a:off x="6264943" y="520097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715" y="0"/>
                    </a:moveTo>
                    <a:cubicBezTo>
                      <a:pt x="707" y="0"/>
                      <a:pt x="699" y="1"/>
                      <a:pt x="691" y="3"/>
                    </a:cubicBezTo>
                    <a:lnTo>
                      <a:pt x="71" y="158"/>
                    </a:lnTo>
                    <a:cubicBezTo>
                      <a:pt x="24" y="170"/>
                      <a:pt x="0" y="218"/>
                      <a:pt x="12" y="265"/>
                    </a:cubicBezTo>
                    <a:cubicBezTo>
                      <a:pt x="24" y="301"/>
                      <a:pt x="60" y="337"/>
                      <a:pt x="95" y="337"/>
                    </a:cubicBezTo>
                    <a:cubicBezTo>
                      <a:pt x="107" y="337"/>
                      <a:pt x="107" y="337"/>
                      <a:pt x="119" y="325"/>
                    </a:cubicBezTo>
                    <a:lnTo>
                      <a:pt x="738" y="170"/>
                    </a:lnTo>
                    <a:cubicBezTo>
                      <a:pt x="786" y="158"/>
                      <a:pt x="810" y="111"/>
                      <a:pt x="798" y="63"/>
                    </a:cubicBezTo>
                    <a:cubicBezTo>
                      <a:pt x="788" y="24"/>
                      <a:pt x="754" y="0"/>
                      <a:pt x="7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66"/>
              <p:cNvSpPr/>
              <p:nvPr/>
            </p:nvSpPr>
            <p:spPr>
              <a:xfrm rot="5400000">
                <a:off x="6330668" y="238242"/>
                <a:ext cx="192896" cy="11795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787" extrusionOk="0">
                    <a:moveTo>
                      <a:pt x="105" y="1"/>
                    </a:moveTo>
                    <a:cubicBezTo>
                      <a:pt x="79" y="1"/>
                      <a:pt x="53" y="16"/>
                      <a:pt x="37" y="48"/>
                    </a:cubicBezTo>
                    <a:cubicBezTo>
                      <a:pt x="1" y="84"/>
                      <a:pt x="25" y="143"/>
                      <a:pt x="60" y="167"/>
                    </a:cubicBezTo>
                    <a:lnTo>
                      <a:pt x="1144" y="774"/>
                    </a:lnTo>
                    <a:cubicBezTo>
                      <a:pt x="1156" y="786"/>
                      <a:pt x="1168" y="786"/>
                      <a:pt x="1180" y="786"/>
                    </a:cubicBezTo>
                    <a:cubicBezTo>
                      <a:pt x="1215" y="786"/>
                      <a:pt x="1239" y="774"/>
                      <a:pt x="1263" y="739"/>
                    </a:cubicBezTo>
                    <a:cubicBezTo>
                      <a:pt x="1287" y="703"/>
                      <a:pt x="1263" y="643"/>
                      <a:pt x="1227" y="620"/>
                    </a:cubicBezTo>
                    <a:lnTo>
                      <a:pt x="144" y="12"/>
                    </a:lnTo>
                    <a:cubicBezTo>
                      <a:pt x="132" y="5"/>
                      <a:pt x="119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66"/>
              <p:cNvSpPr/>
              <p:nvPr/>
            </p:nvSpPr>
            <p:spPr>
              <a:xfrm rot="5400000">
                <a:off x="6442480" y="230000"/>
                <a:ext cx="57254" cy="11660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78" extrusionOk="0">
                    <a:moveTo>
                      <a:pt x="97" y="1"/>
                    </a:moveTo>
                    <a:cubicBezTo>
                      <a:pt x="89" y="1"/>
                      <a:pt x="80" y="2"/>
                      <a:pt x="72" y="4"/>
                    </a:cubicBezTo>
                    <a:cubicBezTo>
                      <a:pt x="25" y="16"/>
                      <a:pt x="1" y="63"/>
                      <a:pt x="13" y="111"/>
                    </a:cubicBezTo>
                    <a:lnTo>
                      <a:pt x="203" y="718"/>
                    </a:lnTo>
                    <a:cubicBezTo>
                      <a:pt x="203" y="754"/>
                      <a:pt x="239" y="778"/>
                      <a:pt x="287" y="778"/>
                    </a:cubicBezTo>
                    <a:lnTo>
                      <a:pt x="310" y="778"/>
                    </a:lnTo>
                    <a:cubicBezTo>
                      <a:pt x="358" y="766"/>
                      <a:pt x="382" y="718"/>
                      <a:pt x="370" y="671"/>
                    </a:cubicBezTo>
                    <a:lnTo>
                      <a:pt x="179" y="63"/>
                    </a:lnTo>
                    <a:cubicBezTo>
                      <a:pt x="170" y="24"/>
                      <a:pt x="135" y="1"/>
                      <a:pt x="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66"/>
              <p:cNvSpPr/>
              <p:nvPr/>
            </p:nvSpPr>
            <p:spPr>
              <a:xfrm rot="5400000">
                <a:off x="6350527" y="229175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710" y="1"/>
                    </a:moveTo>
                    <a:cubicBezTo>
                      <a:pt x="703" y="1"/>
                      <a:pt x="697" y="1"/>
                      <a:pt x="691" y="3"/>
                    </a:cubicBezTo>
                    <a:lnTo>
                      <a:pt x="72" y="170"/>
                    </a:lnTo>
                    <a:cubicBezTo>
                      <a:pt x="24" y="182"/>
                      <a:pt x="0" y="229"/>
                      <a:pt x="12" y="265"/>
                    </a:cubicBezTo>
                    <a:cubicBezTo>
                      <a:pt x="24" y="312"/>
                      <a:pt x="60" y="336"/>
                      <a:pt x="96" y="336"/>
                    </a:cubicBezTo>
                    <a:lnTo>
                      <a:pt x="119" y="336"/>
                    </a:lnTo>
                    <a:lnTo>
                      <a:pt x="739" y="182"/>
                    </a:lnTo>
                    <a:cubicBezTo>
                      <a:pt x="774" y="158"/>
                      <a:pt x="810" y="122"/>
                      <a:pt x="798" y="74"/>
                    </a:cubicBezTo>
                    <a:cubicBezTo>
                      <a:pt x="788" y="33"/>
                      <a:pt x="750" y="1"/>
                      <a:pt x="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66"/>
              <p:cNvSpPr/>
              <p:nvPr/>
            </p:nvSpPr>
            <p:spPr>
              <a:xfrm rot="5400000">
                <a:off x="6331568" y="442682"/>
                <a:ext cx="191097" cy="11795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787" extrusionOk="0">
                    <a:moveTo>
                      <a:pt x="1178" y="1"/>
                    </a:moveTo>
                    <a:cubicBezTo>
                      <a:pt x="1163" y="1"/>
                      <a:pt x="1147" y="5"/>
                      <a:pt x="1131" y="12"/>
                    </a:cubicBezTo>
                    <a:lnTo>
                      <a:pt x="60" y="620"/>
                    </a:lnTo>
                    <a:cubicBezTo>
                      <a:pt x="24" y="643"/>
                      <a:pt x="0" y="703"/>
                      <a:pt x="24" y="739"/>
                    </a:cubicBezTo>
                    <a:cubicBezTo>
                      <a:pt x="48" y="774"/>
                      <a:pt x="72" y="786"/>
                      <a:pt x="107" y="786"/>
                    </a:cubicBezTo>
                    <a:cubicBezTo>
                      <a:pt x="119" y="786"/>
                      <a:pt x="131" y="786"/>
                      <a:pt x="143" y="774"/>
                    </a:cubicBezTo>
                    <a:lnTo>
                      <a:pt x="1227" y="167"/>
                    </a:lnTo>
                    <a:cubicBezTo>
                      <a:pt x="1262" y="143"/>
                      <a:pt x="1274" y="84"/>
                      <a:pt x="1250" y="48"/>
                    </a:cubicBezTo>
                    <a:cubicBezTo>
                      <a:pt x="1234" y="16"/>
                      <a:pt x="1208" y="1"/>
                      <a:pt x="1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66"/>
              <p:cNvSpPr/>
              <p:nvPr/>
            </p:nvSpPr>
            <p:spPr>
              <a:xfrm rot="5400000">
                <a:off x="6442480" y="453175"/>
                <a:ext cx="57254" cy="11660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778" extrusionOk="0">
                    <a:moveTo>
                      <a:pt x="285" y="1"/>
                    </a:moveTo>
                    <a:cubicBezTo>
                      <a:pt x="247" y="1"/>
                      <a:pt x="212" y="24"/>
                      <a:pt x="203" y="63"/>
                    </a:cubicBezTo>
                    <a:lnTo>
                      <a:pt x="12" y="671"/>
                    </a:lnTo>
                    <a:cubicBezTo>
                      <a:pt x="0" y="718"/>
                      <a:pt x="24" y="766"/>
                      <a:pt x="72" y="778"/>
                    </a:cubicBezTo>
                    <a:lnTo>
                      <a:pt x="95" y="778"/>
                    </a:lnTo>
                    <a:cubicBezTo>
                      <a:pt x="143" y="778"/>
                      <a:pt x="179" y="754"/>
                      <a:pt x="179" y="718"/>
                    </a:cubicBezTo>
                    <a:lnTo>
                      <a:pt x="369" y="111"/>
                    </a:lnTo>
                    <a:cubicBezTo>
                      <a:pt x="381" y="63"/>
                      <a:pt x="357" y="16"/>
                      <a:pt x="310" y="4"/>
                    </a:cubicBezTo>
                    <a:cubicBezTo>
                      <a:pt x="302" y="2"/>
                      <a:pt x="293" y="1"/>
                      <a:pt x="2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66"/>
              <p:cNvSpPr/>
              <p:nvPr/>
            </p:nvSpPr>
            <p:spPr>
              <a:xfrm rot="5400000">
                <a:off x="6350527" y="520097"/>
                <a:ext cx="121403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37" extrusionOk="0">
                    <a:moveTo>
                      <a:pt x="100" y="1"/>
                    </a:moveTo>
                    <a:cubicBezTo>
                      <a:pt x="60" y="1"/>
                      <a:pt x="22" y="33"/>
                      <a:pt x="12" y="74"/>
                    </a:cubicBezTo>
                    <a:cubicBezTo>
                      <a:pt x="0" y="122"/>
                      <a:pt x="24" y="158"/>
                      <a:pt x="71" y="182"/>
                    </a:cubicBezTo>
                    <a:lnTo>
                      <a:pt x="691" y="336"/>
                    </a:lnTo>
                    <a:lnTo>
                      <a:pt x="714" y="336"/>
                    </a:lnTo>
                    <a:cubicBezTo>
                      <a:pt x="750" y="336"/>
                      <a:pt x="786" y="312"/>
                      <a:pt x="798" y="265"/>
                    </a:cubicBezTo>
                    <a:cubicBezTo>
                      <a:pt x="810" y="229"/>
                      <a:pt x="786" y="182"/>
                      <a:pt x="738" y="170"/>
                    </a:cubicBezTo>
                    <a:lnTo>
                      <a:pt x="119" y="3"/>
                    </a:lnTo>
                    <a:cubicBezTo>
                      <a:pt x="113" y="1"/>
                      <a:pt x="10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66"/>
              <p:cNvSpPr/>
              <p:nvPr/>
            </p:nvSpPr>
            <p:spPr>
              <a:xfrm rot="5400000">
                <a:off x="6312831" y="343610"/>
                <a:ext cx="112560" cy="10896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27" extrusionOk="0">
                    <a:moveTo>
                      <a:pt x="382" y="0"/>
                    </a:moveTo>
                    <a:cubicBezTo>
                      <a:pt x="191" y="0"/>
                      <a:pt x="1" y="167"/>
                      <a:pt x="12" y="369"/>
                    </a:cubicBezTo>
                    <a:cubicBezTo>
                      <a:pt x="24" y="560"/>
                      <a:pt x="167" y="727"/>
                      <a:pt x="382" y="727"/>
                    </a:cubicBezTo>
                    <a:cubicBezTo>
                      <a:pt x="572" y="727"/>
                      <a:pt x="751" y="560"/>
                      <a:pt x="739" y="369"/>
                    </a:cubicBezTo>
                    <a:cubicBezTo>
                      <a:pt x="727" y="167"/>
                      <a:pt x="584" y="0"/>
                      <a:pt x="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7" name="Google Shape;6517;p74"/>
          <p:cNvGrpSpPr/>
          <p:nvPr/>
        </p:nvGrpSpPr>
        <p:grpSpPr>
          <a:xfrm>
            <a:off x="729274" y="1175734"/>
            <a:ext cx="2507799" cy="206239"/>
            <a:chOff x="106648" y="895722"/>
            <a:chExt cx="4481413" cy="374300"/>
          </a:xfrm>
        </p:grpSpPr>
        <p:grpSp>
          <p:nvGrpSpPr>
            <p:cNvPr id="6518" name="Google Shape;6518;p74"/>
            <p:cNvGrpSpPr/>
            <p:nvPr/>
          </p:nvGrpSpPr>
          <p:grpSpPr>
            <a:xfrm>
              <a:off x="2233276" y="895722"/>
              <a:ext cx="1082667" cy="223591"/>
              <a:chOff x="4808316" y="2800065"/>
              <a:chExt cx="1999386" cy="412910"/>
            </a:xfrm>
          </p:grpSpPr>
          <p:sp>
            <p:nvSpPr>
              <p:cNvPr id="6519" name="Google Shape;6519;p74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20" name="Google Shape;6520;p74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6521" name="Google Shape;6521;p7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522" name="Google Shape;6522;p7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23" name="Google Shape;6523;p74"/>
            <p:cNvGrpSpPr/>
            <p:nvPr/>
          </p:nvGrpSpPr>
          <p:grpSpPr>
            <a:xfrm>
              <a:off x="106648" y="895722"/>
              <a:ext cx="1088401" cy="223591"/>
              <a:chOff x="881025" y="2800065"/>
              <a:chExt cx="2009975" cy="412910"/>
            </a:xfrm>
          </p:grpSpPr>
          <p:sp>
            <p:nvSpPr>
              <p:cNvPr id="6524" name="Google Shape;6524;p74"/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25" name="Google Shape;6525;p74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6526" name="Google Shape;6526;p7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527" name="Google Shape;6527;p7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28" name="Google Shape;6528;p74"/>
            <p:cNvGrpSpPr/>
            <p:nvPr/>
          </p:nvGrpSpPr>
          <p:grpSpPr>
            <a:xfrm>
              <a:off x="1172346" y="1047018"/>
              <a:ext cx="1083151" cy="223003"/>
              <a:chOff x="2849073" y="3079467"/>
              <a:chExt cx="2000279" cy="411825"/>
            </a:xfrm>
          </p:grpSpPr>
          <p:sp>
            <p:nvSpPr>
              <p:cNvPr id="6529" name="Google Shape;6529;p74"/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30" name="Google Shape;6530;p74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6531" name="Google Shape;6531;p7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532" name="Google Shape;6532;p7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33" name="Google Shape;6533;p74"/>
            <p:cNvGrpSpPr/>
            <p:nvPr/>
          </p:nvGrpSpPr>
          <p:grpSpPr>
            <a:xfrm>
              <a:off x="3290132" y="1047018"/>
              <a:ext cx="1297929" cy="223003"/>
              <a:chOff x="6760035" y="3079467"/>
              <a:chExt cx="2396914" cy="411825"/>
            </a:xfrm>
          </p:grpSpPr>
          <p:sp>
            <p:nvSpPr>
              <p:cNvPr id="6534" name="Google Shape;6534;p74"/>
              <p:cNvSpPr/>
              <p:nvPr/>
            </p:nvSpPr>
            <p:spPr>
              <a:xfrm>
                <a:off x="6807650" y="3079475"/>
                <a:ext cx="23493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35" name="Google Shape;6535;p74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6536" name="Google Shape;6536;p7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537" name="Google Shape;6537;p7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538" name="Google Shape;6538;p74"/>
          <p:cNvGrpSpPr/>
          <p:nvPr/>
        </p:nvGrpSpPr>
        <p:grpSpPr>
          <a:xfrm>
            <a:off x="2147036" y="3575105"/>
            <a:ext cx="1086701" cy="799429"/>
            <a:chOff x="2183288" y="3555572"/>
            <a:chExt cx="1136241" cy="835873"/>
          </a:xfrm>
        </p:grpSpPr>
        <p:sp>
          <p:nvSpPr>
            <p:cNvPr id="6539" name="Google Shape;6539;p74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40" name="Google Shape;6540;p74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6541" name="Google Shape;6541;p74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74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74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74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74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74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47" name="Google Shape;6547;p74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48" name="Google Shape;6548;p74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6549" name="Google Shape;6549;p74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6550" name="Google Shape;6550;p74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551" name="Google Shape;6551;p74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52" name="Google Shape;6552;p74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6553" name="Google Shape;6553;p74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6554" name="Google Shape;6554;p74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55" name="Google Shape;6555;p74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56" name="Google Shape;6556;p74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6557" name="Google Shape;6557;p74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6558" name="Google Shape;6558;p74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559" name="Google Shape;6559;p74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6560" name="Google Shape;6560;p74"/>
          <p:cNvGrpSpPr/>
          <p:nvPr/>
        </p:nvGrpSpPr>
        <p:grpSpPr>
          <a:xfrm>
            <a:off x="3409981" y="1496104"/>
            <a:ext cx="1675870" cy="758251"/>
            <a:chOff x="3530532" y="1496185"/>
            <a:chExt cx="1562000" cy="706730"/>
          </a:xfrm>
        </p:grpSpPr>
        <p:cxnSp>
          <p:nvCxnSpPr>
            <p:cNvPr id="6561" name="Google Shape;6561;p74"/>
            <p:cNvCxnSpPr/>
            <p:nvPr/>
          </p:nvCxnSpPr>
          <p:spPr>
            <a:xfrm>
              <a:off x="3583832" y="1857562"/>
              <a:ext cx="1508700" cy="0"/>
            </a:xfrm>
            <a:prstGeom prst="straightConnector1">
              <a:avLst/>
            </a:prstGeom>
            <a:no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6562" name="Google Shape;6562;p74"/>
            <p:cNvGrpSpPr/>
            <p:nvPr/>
          </p:nvGrpSpPr>
          <p:grpSpPr>
            <a:xfrm>
              <a:off x="3530532" y="1496185"/>
              <a:ext cx="323430" cy="463587"/>
              <a:chOff x="3530532" y="1496185"/>
              <a:chExt cx="323430" cy="463587"/>
            </a:xfrm>
          </p:grpSpPr>
          <p:grpSp>
            <p:nvGrpSpPr>
              <p:cNvPr id="6563" name="Google Shape;6563;p74"/>
              <p:cNvGrpSpPr/>
              <p:nvPr/>
            </p:nvGrpSpPr>
            <p:grpSpPr>
              <a:xfrm>
                <a:off x="3567462" y="1496185"/>
                <a:ext cx="286500" cy="361376"/>
                <a:chOff x="3567462" y="1496185"/>
                <a:chExt cx="286500" cy="361376"/>
              </a:xfrm>
            </p:grpSpPr>
            <p:cxnSp>
              <p:nvCxnSpPr>
                <p:cNvPr id="6564" name="Google Shape;6564;p74"/>
                <p:cNvCxnSpPr/>
                <p:nvPr/>
              </p:nvCxnSpPr>
              <p:spPr>
                <a:xfrm rot="10800000">
                  <a:off x="3626630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565" name="Google Shape;6565;p74"/>
                <p:cNvSpPr/>
                <p:nvPr/>
              </p:nvSpPr>
              <p:spPr>
                <a:xfrm>
                  <a:off x="3567462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66" name="Google Shape;6566;p74"/>
              <p:cNvSpPr/>
              <p:nvPr/>
            </p:nvSpPr>
            <p:spPr>
              <a:xfrm>
                <a:off x="3530532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67" name="Google Shape;6567;p74"/>
            <p:cNvGrpSpPr/>
            <p:nvPr/>
          </p:nvGrpSpPr>
          <p:grpSpPr>
            <a:xfrm>
              <a:off x="3891569" y="1779209"/>
              <a:ext cx="323945" cy="423706"/>
              <a:chOff x="3891569" y="1779209"/>
              <a:chExt cx="323945" cy="423706"/>
            </a:xfrm>
          </p:grpSpPr>
          <p:grpSp>
            <p:nvGrpSpPr>
              <p:cNvPr id="6568" name="Google Shape;6568;p74"/>
              <p:cNvGrpSpPr/>
              <p:nvPr/>
            </p:nvGrpSpPr>
            <p:grpSpPr>
              <a:xfrm>
                <a:off x="3929014" y="1881638"/>
                <a:ext cx="286500" cy="321278"/>
                <a:chOff x="3929014" y="1881638"/>
                <a:chExt cx="286500" cy="321278"/>
              </a:xfrm>
            </p:grpSpPr>
            <p:cxnSp>
              <p:nvCxnSpPr>
                <p:cNvPr id="6569" name="Google Shape;6569;p74"/>
                <p:cNvCxnSpPr/>
                <p:nvPr/>
              </p:nvCxnSpPr>
              <p:spPr>
                <a:xfrm rot="10800000">
                  <a:off x="3988388" y="1881638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570" name="Google Shape;6570;p74"/>
                <p:cNvSpPr/>
                <p:nvPr/>
              </p:nvSpPr>
              <p:spPr>
                <a:xfrm>
                  <a:off x="3929014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71" name="Google Shape;6571;p74"/>
              <p:cNvSpPr/>
              <p:nvPr/>
            </p:nvSpPr>
            <p:spPr>
              <a:xfrm>
                <a:off x="3891569" y="1779209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2" name="Google Shape;6572;p74"/>
            <p:cNvGrpSpPr/>
            <p:nvPr/>
          </p:nvGrpSpPr>
          <p:grpSpPr>
            <a:xfrm>
              <a:off x="4252606" y="1496185"/>
              <a:ext cx="324721" cy="463587"/>
              <a:chOff x="4252606" y="1496185"/>
              <a:chExt cx="324721" cy="463587"/>
            </a:xfrm>
          </p:grpSpPr>
          <p:grpSp>
            <p:nvGrpSpPr>
              <p:cNvPr id="6573" name="Google Shape;6573;p74"/>
              <p:cNvGrpSpPr/>
              <p:nvPr/>
            </p:nvGrpSpPr>
            <p:grpSpPr>
              <a:xfrm>
                <a:off x="4290828" y="1496185"/>
                <a:ext cx="286500" cy="361376"/>
                <a:chOff x="4290828" y="1496185"/>
                <a:chExt cx="286500" cy="361376"/>
              </a:xfrm>
            </p:grpSpPr>
            <p:cxnSp>
              <p:nvCxnSpPr>
                <p:cNvPr id="6574" name="Google Shape;6574;p74"/>
                <p:cNvCxnSpPr/>
                <p:nvPr/>
              </p:nvCxnSpPr>
              <p:spPr>
                <a:xfrm rot="10800000">
                  <a:off x="4349995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575" name="Google Shape;6575;p74"/>
                <p:cNvSpPr/>
                <p:nvPr/>
              </p:nvSpPr>
              <p:spPr>
                <a:xfrm>
                  <a:off x="4290828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76" name="Google Shape;6576;p74"/>
              <p:cNvSpPr/>
              <p:nvPr/>
            </p:nvSpPr>
            <p:spPr>
              <a:xfrm>
                <a:off x="4252606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7" name="Google Shape;6577;p74"/>
            <p:cNvGrpSpPr/>
            <p:nvPr/>
          </p:nvGrpSpPr>
          <p:grpSpPr>
            <a:xfrm>
              <a:off x="4613643" y="1763716"/>
              <a:ext cx="325308" cy="439200"/>
              <a:chOff x="4613643" y="1763716"/>
              <a:chExt cx="325308" cy="439200"/>
            </a:xfrm>
          </p:grpSpPr>
          <p:grpSp>
            <p:nvGrpSpPr>
              <p:cNvPr id="6578" name="Google Shape;6578;p74"/>
              <p:cNvGrpSpPr/>
              <p:nvPr/>
            </p:nvGrpSpPr>
            <p:grpSpPr>
              <a:xfrm>
                <a:off x="4652451" y="1879538"/>
                <a:ext cx="286500" cy="323378"/>
                <a:chOff x="4652451" y="1879538"/>
                <a:chExt cx="286500" cy="323378"/>
              </a:xfrm>
            </p:grpSpPr>
            <p:cxnSp>
              <p:nvCxnSpPr>
                <p:cNvPr id="6579" name="Google Shape;6579;p74"/>
                <p:cNvCxnSpPr/>
                <p:nvPr/>
              </p:nvCxnSpPr>
              <p:spPr>
                <a:xfrm rot="10800000">
                  <a:off x="4707486" y="1879538"/>
                  <a:ext cx="0" cy="294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580" name="Google Shape;6580;p74"/>
                <p:cNvSpPr/>
                <p:nvPr/>
              </p:nvSpPr>
              <p:spPr>
                <a:xfrm>
                  <a:off x="4652451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81" name="Google Shape;6581;p74"/>
              <p:cNvSpPr/>
              <p:nvPr/>
            </p:nvSpPr>
            <p:spPr>
              <a:xfrm>
                <a:off x="4613643" y="1763716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82" name="Google Shape;6582;p74"/>
          <p:cNvGrpSpPr/>
          <p:nvPr/>
        </p:nvGrpSpPr>
        <p:grpSpPr>
          <a:xfrm>
            <a:off x="3421841" y="2349730"/>
            <a:ext cx="1652173" cy="391517"/>
            <a:chOff x="3512551" y="2358270"/>
            <a:chExt cx="1597383" cy="378533"/>
          </a:xfrm>
        </p:grpSpPr>
        <p:cxnSp>
          <p:nvCxnSpPr>
            <p:cNvPr id="6583" name="Google Shape;6583;p74"/>
            <p:cNvCxnSpPr>
              <a:stCxn id="6584" idx="6"/>
              <a:endCxn id="6585" idx="2"/>
            </p:cNvCxnSpPr>
            <p:nvPr/>
          </p:nvCxnSpPr>
          <p:spPr>
            <a:xfrm>
              <a:off x="3738198" y="2553118"/>
              <a:ext cx="11460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586" name="Google Shape;6586;p74"/>
            <p:cNvGrpSpPr/>
            <p:nvPr/>
          </p:nvGrpSpPr>
          <p:grpSpPr>
            <a:xfrm>
              <a:off x="3512551" y="2358270"/>
              <a:ext cx="225647" cy="307714"/>
              <a:chOff x="2182679" y="2004714"/>
              <a:chExt cx="792300" cy="1080458"/>
            </a:xfrm>
          </p:grpSpPr>
          <p:cxnSp>
            <p:nvCxnSpPr>
              <p:cNvPr id="6587" name="Google Shape;6587;p74"/>
              <p:cNvCxnSpPr>
                <a:stCxn id="6588" idx="0"/>
              </p:cNvCxnSpPr>
              <p:nvPr/>
            </p:nvCxnSpPr>
            <p:spPr>
              <a:xfrm rot="10800000">
                <a:off x="2578961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584" name="Google Shape;6584;p74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74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9" name="Google Shape;6589;p74"/>
            <p:cNvGrpSpPr/>
            <p:nvPr/>
          </p:nvGrpSpPr>
          <p:grpSpPr>
            <a:xfrm>
              <a:off x="3969644" y="2440153"/>
              <a:ext cx="225853" cy="296651"/>
              <a:chOff x="3775710" y="1729289"/>
              <a:chExt cx="136500" cy="179289"/>
            </a:xfrm>
          </p:grpSpPr>
          <p:cxnSp>
            <p:nvCxnSpPr>
              <p:cNvPr id="6590" name="Google Shape;6590;p74"/>
              <p:cNvCxnSpPr/>
              <p:nvPr/>
            </p:nvCxnSpPr>
            <p:spPr>
              <a:xfrm>
                <a:off x="3843851" y="1848278"/>
                <a:ext cx="0" cy="60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591" name="Google Shape;6591;p74"/>
              <p:cNvSpPr/>
              <p:nvPr/>
            </p:nvSpPr>
            <p:spPr>
              <a:xfrm>
                <a:off x="3775710" y="1729289"/>
                <a:ext cx="136500" cy="1365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2" name="Google Shape;6592;p74"/>
              <p:cNvSpPr/>
              <p:nvPr/>
            </p:nvSpPr>
            <p:spPr>
              <a:xfrm>
                <a:off x="3793133" y="1746713"/>
                <a:ext cx="101700" cy="1017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3" name="Google Shape;6593;p74"/>
            <p:cNvGrpSpPr/>
            <p:nvPr/>
          </p:nvGrpSpPr>
          <p:grpSpPr>
            <a:xfrm>
              <a:off x="4427051" y="2358270"/>
              <a:ext cx="225647" cy="307714"/>
              <a:chOff x="5393704" y="2004714"/>
              <a:chExt cx="792300" cy="1080458"/>
            </a:xfrm>
          </p:grpSpPr>
          <p:cxnSp>
            <p:nvCxnSpPr>
              <p:cNvPr id="6594" name="Google Shape;6594;p74"/>
              <p:cNvCxnSpPr>
                <a:stCxn id="6595" idx="0"/>
              </p:cNvCxnSpPr>
              <p:nvPr/>
            </p:nvCxnSpPr>
            <p:spPr>
              <a:xfrm rot="10800000">
                <a:off x="5789986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596" name="Google Shape;6596;p74"/>
              <p:cNvSpPr/>
              <p:nvPr/>
            </p:nvSpPr>
            <p:spPr>
              <a:xfrm>
                <a:off x="5393704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5" name="Google Shape;6595;p74"/>
              <p:cNvSpPr/>
              <p:nvPr/>
            </p:nvSpPr>
            <p:spPr>
              <a:xfrm>
                <a:off x="5494936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7" name="Google Shape;6597;p74"/>
            <p:cNvGrpSpPr/>
            <p:nvPr/>
          </p:nvGrpSpPr>
          <p:grpSpPr>
            <a:xfrm>
              <a:off x="4884287" y="2440252"/>
              <a:ext cx="225647" cy="296532"/>
              <a:chOff x="6999166" y="2292572"/>
              <a:chExt cx="792300" cy="1041192"/>
            </a:xfrm>
          </p:grpSpPr>
          <p:cxnSp>
            <p:nvCxnSpPr>
              <p:cNvPr id="6598" name="Google Shape;6598;p74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585" name="Google Shape;6585;p74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9" name="Google Shape;6599;p74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00" name="Google Shape;6600;p74"/>
          <p:cNvGrpSpPr/>
          <p:nvPr/>
        </p:nvGrpSpPr>
        <p:grpSpPr>
          <a:xfrm>
            <a:off x="6842649" y="1185930"/>
            <a:ext cx="1581844" cy="732818"/>
            <a:chOff x="634175" y="2986275"/>
            <a:chExt cx="3147949" cy="1458344"/>
          </a:xfrm>
        </p:grpSpPr>
        <p:cxnSp>
          <p:nvCxnSpPr>
            <p:cNvPr id="6601" name="Google Shape;6601;p74"/>
            <p:cNvCxnSpPr>
              <a:stCxn id="6602" idx="4"/>
              <a:endCxn id="6603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4" name="Google Shape;6604;p74"/>
            <p:cNvCxnSpPr>
              <a:stCxn id="6603" idx="0"/>
              <a:endCxn id="6605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6" name="Google Shape;6606;p74"/>
            <p:cNvCxnSpPr>
              <a:stCxn id="6605" idx="4"/>
              <a:endCxn id="6607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8" name="Google Shape;6608;p74"/>
            <p:cNvCxnSpPr>
              <a:stCxn id="6607" idx="0"/>
              <a:endCxn id="6609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09" name="Google Shape;6609;p74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5" name="Google Shape;6605;p74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2" name="Google Shape;6602;p74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7" name="Google Shape;6607;p74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3" name="Google Shape;6603;p74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0" name="Google Shape;6610;p74"/>
          <p:cNvGrpSpPr/>
          <p:nvPr/>
        </p:nvGrpSpPr>
        <p:grpSpPr>
          <a:xfrm>
            <a:off x="3410364" y="2880240"/>
            <a:ext cx="1675128" cy="313674"/>
            <a:chOff x="998425" y="1182125"/>
            <a:chExt cx="1065400" cy="199500"/>
          </a:xfrm>
        </p:grpSpPr>
        <p:sp>
          <p:nvSpPr>
            <p:cNvPr id="6611" name="Google Shape;6611;p74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4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4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4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4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6" name="Google Shape;6616;p74"/>
          <p:cNvGrpSpPr/>
          <p:nvPr/>
        </p:nvGrpSpPr>
        <p:grpSpPr>
          <a:xfrm>
            <a:off x="3410363" y="3836206"/>
            <a:ext cx="1675129" cy="525345"/>
            <a:chOff x="5194708" y="3484366"/>
            <a:chExt cx="3148148" cy="987304"/>
          </a:xfrm>
        </p:grpSpPr>
        <p:grpSp>
          <p:nvGrpSpPr>
            <p:cNvPr id="6617" name="Google Shape;6617;p74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6618" name="Google Shape;6618;p74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74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74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1" name="Google Shape;6621;p74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6622" name="Google Shape;6622;p74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74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74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5" name="Google Shape;6625;p74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6626" name="Google Shape;6626;p74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74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74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9" name="Google Shape;6629;p74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6630" name="Google Shape;6630;p74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74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74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33" name="Google Shape;6633;p74"/>
          <p:cNvGrpSpPr/>
          <p:nvPr/>
        </p:nvGrpSpPr>
        <p:grpSpPr>
          <a:xfrm>
            <a:off x="6844048" y="2482095"/>
            <a:ext cx="1579046" cy="522230"/>
            <a:chOff x="6853641" y="2534077"/>
            <a:chExt cx="1515545" cy="501229"/>
          </a:xfrm>
        </p:grpSpPr>
        <p:grpSp>
          <p:nvGrpSpPr>
            <p:cNvPr id="6634" name="Google Shape;6634;p74"/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</p:grpSpPr>
          <p:sp>
            <p:nvSpPr>
              <p:cNvPr id="6635" name="Google Shape;6635;p74"/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6" name="Google Shape;6636;p74"/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7" name="Google Shape;6637;p74"/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74"/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74"/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40" name="Google Shape;6640;p74"/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74"/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74"/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74"/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74"/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5" name="Google Shape;6645;p74"/>
          <p:cNvGrpSpPr/>
          <p:nvPr/>
        </p:nvGrpSpPr>
        <p:grpSpPr>
          <a:xfrm>
            <a:off x="3438940" y="3357136"/>
            <a:ext cx="1617976" cy="346616"/>
            <a:chOff x="1808063" y="4294338"/>
            <a:chExt cx="3370782" cy="721817"/>
          </a:xfrm>
        </p:grpSpPr>
        <p:sp>
          <p:nvSpPr>
            <p:cNvPr id="6646" name="Google Shape;6646;p74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74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74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74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74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74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74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74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74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74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6" name="Google Shape;6656;p74"/>
          <p:cNvGrpSpPr/>
          <p:nvPr/>
        </p:nvGrpSpPr>
        <p:grpSpPr>
          <a:xfrm>
            <a:off x="5264936" y="4023886"/>
            <a:ext cx="1417067" cy="350605"/>
            <a:chOff x="4234950" y="2101012"/>
            <a:chExt cx="4219974" cy="1044090"/>
          </a:xfrm>
        </p:grpSpPr>
        <p:sp>
          <p:nvSpPr>
            <p:cNvPr id="6657" name="Google Shape;6657;p74"/>
            <p:cNvSpPr/>
            <p:nvPr/>
          </p:nvSpPr>
          <p:spPr>
            <a:xfrm rot="10800000">
              <a:off x="7528544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74"/>
            <p:cNvSpPr/>
            <p:nvPr/>
          </p:nvSpPr>
          <p:spPr>
            <a:xfrm rot="10800000">
              <a:off x="6487595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74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74"/>
            <p:cNvSpPr/>
            <p:nvPr/>
          </p:nvSpPr>
          <p:spPr>
            <a:xfrm rot="10800000">
              <a:off x="4374848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74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74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w="20850" cap="rnd" cmpd="sng">
              <a:solidFill>
                <a:srgbClr val="5F7D9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74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869FB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74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w="20850" cap="rnd" cmpd="sng">
              <a:solidFill>
                <a:srgbClr val="BAC8D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74"/>
            <p:cNvSpPr/>
            <p:nvPr/>
          </p:nvSpPr>
          <p:spPr>
            <a:xfrm rot="10800000">
              <a:off x="7367296" y="2570459"/>
              <a:ext cx="86984" cy="8697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74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74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74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74"/>
            <p:cNvSpPr/>
            <p:nvPr/>
          </p:nvSpPr>
          <p:spPr>
            <a:xfrm rot="10800000">
              <a:off x="7541197" y="2231460"/>
              <a:ext cx="801483" cy="800617"/>
            </a:xfrm>
            <a:custGeom>
              <a:avLst/>
              <a:gdLst/>
              <a:ahLst/>
              <a:cxnLst/>
              <a:rect l="l" t="t" r="r" b="b"/>
              <a:pathLst>
                <a:path w="33825" h="33792" extrusionOk="0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74"/>
            <p:cNvSpPr/>
            <p:nvPr/>
          </p:nvSpPr>
          <p:spPr>
            <a:xfrm rot="10800000">
              <a:off x="6488377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74"/>
            <p:cNvSpPr/>
            <p:nvPr/>
          </p:nvSpPr>
          <p:spPr>
            <a:xfrm rot="10800000">
              <a:off x="5434776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74"/>
            <p:cNvSpPr/>
            <p:nvPr/>
          </p:nvSpPr>
          <p:spPr>
            <a:xfrm rot="10800000">
              <a:off x="4381980" y="2231460"/>
              <a:ext cx="800678" cy="800617"/>
            </a:xfrm>
            <a:custGeom>
              <a:avLst/>
              <a:gdLst/>
              <a:ahLst/>
              <a:cxnLst/>
              <a:rect l="l" t="t" r="r" b="b"/>
              <a:pathLst>
                <a:path w="33791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3" name="Google Shape;6673;p74"/>
          <p:cNvGrpSpPr/>
          <p:nvPr/>
        </p:nvGrpSpPr>
        <p:grpSpPr>
          <a:xfrm>
            <a:off x="6840408" y="2014643"/>
            <a:ext cx="1586327" cy="371557"/>
            <a:chOff x="1247650" y="2075423"/>
            <a:chExt cx="6648477" cy="1557238"/>
          </a:xfrm>
        </p:grpSpPr>
        <p:sp>
          <p:nvSpPr>
            <p:cNvPr id="6674" name="Google Shape;6674;p74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74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74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74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74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74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solidFill>
              <a:srgbClr val="191919"/>
            </a:solidFill>
            <a:ln w="19050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0" name="Google Shape;6680;p74"/>
          <p:cNvGrpSpPr/>
          <p:nvPr/>
        </p:nvGrpSpPr>
        <p:grpSpPr>
          <a:xfrm>
            <a:off x="5271678" y="1167833"/>
            <a:ext cx="1415601" cy="1648533"/>
            <a:chOff x="1839112" y="2209163"/>
            <a:chExt cx="1918159" cy="2233784"/>
          </a:xfrm>
        </p:grpSpPr>
        <p:sp>
          <p:nvSpPr>
            <p:cNvPr id="6681" name="Google Shape;6681;p74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74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74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84" name="Google Shape;6684;p74"/>
            <p:cNvCxnSpPr>
              <a:stCxn id="6681" idx="6"/>
              <a:endCxn id="6682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5" name="Google Shape;6685;p74"/>
            <p:cNvCxnSpPr>
              <a:stCxn id="6682" idx="4"/>
              <a:endCxn id="6686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7" name="Google Shape;6687;p74"/>
            <p:cNvCxnSpPr>
              <a:stCxn id="6686" idx="6"/>
              <a:endCxn id="6683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8" name="Google Shape;6688;p74"/>
            <p:cNvCxnSpPr>
              <a:stCxn id="6683" idx="4"/>
              <a:endCxn id="6689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86" name="Google Shape;6686;p74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74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74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91" name="Google Shape;6691;p74"/>
            <p:cNvCxnSpPr>
              <a:endCxn id="6690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92" name="Google Shape;6692;p74"/>
          <p:cNvGrpSpPr/>
          <p:nvPr/>
        </p:nvGrpSpPr>
        <p:grpSpPr>
          <a:xfrm>
            <a:off x="3428944" y="1185917"/>
            <a:ext cx="1637968" cy="154942"/>
            <a:chOff x="238125" y="2506075"/>
            <a:chExt cx="7115411" cy="673075"/>
          </a:xfrm>
        </p:grpSpPr>
        <p:sp>
          <p:nvSpPr>
            <p:cNvPr id="6693" name="Google Shape;6693;p74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74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74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74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74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8" name="Google Shape;6698;p74"/>
          <p:cNvGrpSpPr/>
          <p:nvPr/>
        </p:nvGrpSpPr>
        <p:grpSpPr>
          <a:xfrm>
            <a:off x="1969680" y="1500635"/>
            <a:ext cx="1262932" cy="785408"/>
            <a:chOff x="548861" y="389676"/>
            <a:chExt cx="3843371" cy="2390163"/>
          </a:xfrm>
        </p:grpSpPr>
        <p:cxnSp>
          <p:nvCxnSpPr>
            <p:cNvPr id="6699" name="Google Shape;6699;p74"/>
            <p:cNvCxnSpPr/>
            <p:nvPr/>
          </p:nvCxnSpPr>
          <p:spPr>
            <a:xfrm rot="10800000" flipH="1">
              <a:off x="3486925" y="1918250"/>
              <a:ext cx="742200" cy="690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0" name="Google Shape;6700;p74"/>
            <p:cNvCxnSpPr/>
            <p:nvPr/>
          </p:nvCxnSpPr>
          <p:spPr>
            <a:xfrm rot="-5400000" flipH="1">
              <a:off x="3486925" y="577350"/>
              <a:ext cx="650100" cy="650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1" name="Google Shape;6701;p74"/>
            <p:cNvCxnSpPr/>
            <p:nvPr/>
          </p:nvCxnSpPr>
          <p:spPr>
            <a:xfrm>
              <a:off x="2725450" y="576000"/>
              <a:ext cx="14106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2" name="Google Shape;6702;p74"/>
            <p:cNvCxnSpPr/>
            <p:nvPr/>
          </p:nvCxnSpPr>
          <p:spPr>
            <a:xfrm rot="10800000" flipH="1">
              <a:off x="756500" y="577975"/>
              <a:ext cx="1705500" cy="1049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3" name="Google Shape;6703;p74"/>
            <p:cNvCxnSpPr/>
            <p:nvPr/>
          </p:nvCxnSpPr>
          <p:spPr>
            <a:xfrm>
              <a:off x="760067" y="1625791"/>
              <a:ext cx="1689000" cy="974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04" name="Google Shape;6704;p74"/>
            <p:cNvSpPr/>
            <p:nvPr/>
          </p:nvSpPr>
          <p:spPr>
            <a:xfrm>
              <a:off x="548861" y="1338125"/>
              <a:ext cx="502050" cy="502875"/>
            </a:xfrm>
            <a:custGeom>
              <a:avLst/>
              <a:gdLst/>
              <a:ahLst/>
              <a:cxnLst/>
              <a:rect l="l" t="t" r="r" b="b"/>
              <a:pathLst>
                <a:path w="20082" h="20115" extrusionOk="0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05" name="Google Shape;6705;p74"/>
            <p:cNvCxnSpPr/>
            <p:nvPr/>
          </p:nvCxnSpPr>
          <p:spPr>
            <a:xfrm>
              <a:off x="2725450" y="2609025"/>
              <a:ext cx="14160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06" name="Google Shape;6706;p74"/>
            <p:cNvSpPr/>
            <p:nvPr/>
          </p:nvSpPr>
          <p:spPr>
            <a:xfrm>
              <a:off x="4095707" y="1083398"/>
              <a:ext cx="289400" cy="268650"/>
            </a:xfrm>
            <a:custGeom>
              <a:avLst/>
              <a:gdLst/>
              <a:ahLst/>
              <a:cxnLst/>
              <a:rect l="l" t="t" r="r" b="b"/>
              <a:pathLst>
                <a:path w="11576" h="10746" extrusionOk="0">
                  <a:moveTo>
                    <a:pt x="5775" y="1"/>
                  </a:moveTo>
                  <a:cubicBezTo>
                    <a:pt x="3179" y="1"/>
                    <a:pt x="889" y="1860"/>
                    <a:pt x="468" y="4506"/>
                  </a:cubicBezTo>
                  <a:cubicBezTo>
                    <a:pt x="1" y="7441"/>
                    <a:pt x="2002" y="10210"/>
                    <a:pt x="4904" y="10677"/>
                  </a:cubicBezTo>
                  <a:cubicBezTo>
                    <a:pt x="5194" y="10723"/>
                    <a:pt x="5483" y="10745"/>
                    <a:pt x="5768" y="10745"/>
                  </a:cubicBezTo>
                  <a:cubicBezTo>
                    <a:pt x="8364" y="10745"/>
                    <a:pt x="10655" y="8886"/>
                    <a:pt x="11075" y="6240"/>
                  </a:cubicBezTo>
                  <a:cubicBezTo>
                    <a:pt x="11576" y="3305"/>
                    <a:pt x="9574" y="536"/>
                    <a:pt x="6639" y="69"/>
                  </a:cubicBezTo>
                  <a:cubicBezTo>
                    <a:pt x="6349" y="23"/>
                    <a:pt x="6060" y="1"/>
                    <a:pt x="5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74"/>
            <p:cNvSpPr/>
            <p:nvPr/>
          </p:nvSpPr>
          <p:spPr>
            <a:xfrm>
              <a:off x="2421967" y="389676"/>
              <a:ext cx="383625" cy="371825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74"/>
            <p:cNvSpPr/>
            <p:nvPr/>
          </p:nvSpPr>
          <p:spPr>
            <a:xfrm>
              <a:off x="4095707" y="426309"/>
              <a:ext cx="289400" cy="268850"/>
            </a:xfrm>
            <a:custGeom>
              <a:avLst/>
              <a:gdLst/>
              <a:ahLst/>
              <a:cxnLst/>
              <a:rect l="l" t="t" r="r" b="b"/>
              <a:pathLst>
                <a:path w="11576" h="10754" extrusionOk="0">
                  <a:moveTo>
                    <a:pt x="5736" y="0"/>
                  </a:moveTo>
                  <a:cubicBezTo>
                    <a:pt x="3156" y="0"/>
                    <a:pt x="887" y="1881"/>
                    <a:pt x="468" y="4513"/>
                  </a:cubicBezTo>
                  <a:cubicBezTo>
                    <a:pt x="1" y="7449"/>
                    <a:pt x="2002" y="10218"/>
                    <a:pt x="4904" y="10685"/>
                  </a:cubicBezTo>
                  <a:cubicBezTo>
                    <a:pt x="5194" y="10731"/>
                    <a:pt x="5483" y="10753"/>
                    <a:pt x="5768" y="10753"/>
                  </a:cubicBezTo>
                  <a:cubicBezTo>
                    <a:pt x="8364" y="10753"/>
                    <a:pt x="10655" y="8893"/>
                    <a:pt x="11075" y="6248"/>
                  </a:cubicBezTo>
                  <a:cubicBezTo>
                    <a:pt x="11576" y="3313"/>
                    <a:pt x="9574" y="544"/>
                    <a:pt x="6639" y="77"/>
                  </a:cubicBezTo>
                  <a:cubicBezTo>
                    <a:pt x="6335" y="25"/>
                    <a:pt x="6034" y="0"/>
                    <a:pt x="57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74"/>
            <p:cNvSpPr/>
            <p:nvPr/>
          </p:nvSpPr>
          <p:spPr>
            <a:xfrm>
              <a:off x="4102832" y="2474633"/>
              <a:ext cx="289400" cy="269425"/>
            </a:xfrm>
            <a:custGeom>
              <a:avLst/>
              <a:gdLst/>
              <a:ahLst/>
              <a:cxnLst/>
              <a:rect l="l" t="t" r="r" b="b"/>
              <a:pathLst>
                <a:path w="11576" h="10777" extrusionOk="0">
                  <a:moveTo>
                    <a:pt x="5787" y="0"/>
                  </a:moveTo>
                  <a:cubicBezTo>
                    <a:pt x="3185" y="0"/>
                    <a:pt x="889" y="1889"/>
                    <a:pt x="468" y="4538"/>
                  </a:cubicBezTo>
                  <a:cubicBezTo>
                    <a:pt x="1" y="7473"/>
                    <a:pt x="2002" y="10208"/>
                    <a:pt x="4938" y="10709"/>
                  </a:cubicBezTo>
                  <a:cubicBezTo>
                    <a:pt x="5221" y="10754"/>
                    <a:pt x="5503" y="10776"/>
                    <a:pt x="5781" y="10776"/>
                  </a:cubicBezTo>
                  <a:cubicBezTo>
                    <a:pt x="8358" y="10776"/>
                    <a:pt x="10654" y="8888"/>
                    <a:pt x="11075" y="6239"/>
                  </a:cubicBezTo>
                  <a:cubicBezTo>
                    <a:pt x="11576" y="3303"/>
                    <a:pt x="9574" y="535"/>
                    <a:pt x="6639" y="68"/>
                  </a:cubicBezTo>
                  <a:cubicBezTo>
                    <a:pt x="6352" y="22"/>
                    <a:pt x="6068" y="0"/>
                    <a:pt x="57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74"/>
            <p:cNvSpPr/>
            <p:nvPr/>
          </p:nvSpPr>
          <p:spPr>
            <a:xfrm>
              <a:off x="4095707" y="1772738"/>
              <a:ext cx="289400" cy="268825"/>
            </a:xfrm>
            <a:custGeom>
              <a:avLst/>
              <a:gdLst/>
              <a:ahLst/>
              <a:cxnLst/>
              <a:rect l="l" t="t" r="r" b="b"/>
              <a:pathLst>
                <a:path w="11576" h="10753" extrusionOk="0">
                  <a:moveTo>
                    <a:pt x="5786" y="1"/>
                  </a:moveTo>
                  <a:cubicBezTo>
                    <a:pt x="3185" y="1"/>
                    <a:pt x="889" y="1886"/>
                    <a:pt x="468" y="4505"/>
                  </a:cubicBezTo>
                  <a:cubicBezTo>
                    <a:pt x="1" y="7440"/>
                    <a:pt x="2002" y="10209"/>
                    <a:pt x="4904" y="10676"/>
                  </a:cubicBezTo>
                  <a:cubicBezTo>
                    <a:pt x="5208" y="10728"/>
                    <a:pt x="5509" y="10753"/>
                    <a:pt x="5807" y="10753"/>
                  </a:cubicBezTo>
                  <a:cubicBezTo>
                    <a:pt x="8387" y="10753"/>
                    <a:pt x="10657" y="8872"/>
                    <a:pt x="11075" y="6240"/>
                  </a:cubicBezTo>
                  <a:cubicBezTo>
                    <a:pt x="11576" y="3304"/>
                    <a:pt x="9574" y="535"/>
                    <a:pt x="6639" y="68"/>
                  </a:cubicBezTo>
                  <a:cubicBezTo>
                    <a:pt x="6352" y="23"/>
                    <a:pt x="6067" y="1"/>
                    <a:pt x="57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74"/>
            <p:cNvSpPr/>
            <p:nvPr/>
          </p:nvSpPr>
          <p:spPr>
            <a:xfrm>
              <a:off x="2422792" y="2408015"/>
              <a:ext cx="383650" cy="371825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2" name="Google Shape;6712;p74"/>
          <p:cNvGrpSpPr/>
          <p:nvPr/>
        </p:nvGrpSpPr>
        <p:grpSpPr>
          <a:xfrm>
            <a:off x="757812" y="2607512"/>
            <a:ext cx="1412054" cy="633562"/>
            <a:chOff x="1187400" y="2529299"/>
            <a:chExt cx="6769193" cy="2241903"/>
          </a:xfrm>
        </p:grpSpPr>
        <p:sp>
          <p:nvSpPr>
            <p:cNvPr id="6713" name="Google Shape;6713;p74"/>
            <p:cNvSpPr/>
            <p:nvPr/>
          </p:nvSpPr>
          <p:spPr>
            <a:xfrm>
              <a:off x="3802943" y="2529299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14" name="Google Shape;6714;p74"/>
            <p:cNvSpPr/>
            <p:nvPr/>
          </p:nvSpPr>
          <p:spPr>
            <a:xfrm>
              <a:off x="5573240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15" name="Google Shape;6715;p74"/>
            <p:cNvSpPr/>
            <p:nvPr/>
          </p:nvSpPr>
          <p:spPr>
            <a:xfrm>
              <a:off x="2032647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16" name="Google Shape;6716;p74"/>
            <p:cNvSpPr/>
            <p:nvPr/>
          </p:nvSpPr>
          <p:spPr>
            <a:xfrm>
              <a:off x="11874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17" name="Google Shape;6717;p74"/>
            <p:cNvSpPr/>
            <p:nvPr/>
          </p:nvSpPr>
          <p:spPr>
            <a:xfrm>
              <a:off x="28778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18" name="Google Shape;6718;p74"/>
            <p:cNvSpPr/>
            <p:nvPr/>
          </p:nvSpPr>
          <p:spPr>
            <a:xfrm>
              <a:off x="47280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19" name="Google Shape;6719;p74"/>
            <p:cNvSpPr/>
            <p:nvPr/>
          </p:nvSpPr>
          <p:spPr>
            <a:xfrm>
              <a:off x="64184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6720" name="Google Shape;6720;p74"/>
            <p:cNvCxnSpPr>
              <a:stCxn id="6713" idx="2"/>
              <a:endCxn id="6714" idx="0"/>
            </p:cNvCxnSpPr>
            <p:nvPr/>
          </p:nvCxnSpPr>
          <p:spPr>
            <a:xfrm rot="-5400000" flipH="1">
              <a:off x="5228543" y="2315249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21" name="Google Shape;6721;p74"/>
            <p:cNvCxnSpPr>
              <a:stCxn id="6715" idx="0"/>
              <a:endCxn id="6713" idx="2"/>
            </p:cNvCxnSpPr>
            <p:nvPr/>
          </p:nvCxnSpPr>
          <p:spPr>
            <a:xfrm rot="-5400000">
              <a:off x="3458247" y="2315250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22" name="Google Shape;6722;p74"/>
            <p:cNvCxnSpPr>
              <a:stCxn id="6715" idx="2"/>
              <a:endCxn id="6717" idx="0"/>
            </p:cNvCxnSpPr>
            <p:nvPr/>
          </p:nvCxnSpPr>
          <p:spPr>
            <a:xfrm rot="-5400000" flipH="1">
              <a:off x="2995647" y="3677550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23" name="Google Shape;6723;p74"/>
            <p:cNvCxnSpPr>
              <a:stCxn id="6716" idx="0"/>
              <a:endCxn id="6715" idx="2"/>
            </p:cNvCxnSpPr>
            <p:nvPr/>
          </p:nvCxnSpPr>
          <p:spPr>
            <a:xfrm rot="-5400000">
              <a:off x="21504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24" name="Google Shape;6724;p74"/>
            <p:cNvCxnSpPr>
              <a:stCxn id="6714" idx="2"/>
              <a:endCxn id="6719" idx="0"/>
            </p:cNvCxnSpPr>
            <p:nvPr/>
          </p:nvCxnSpPr>
          <p:spPr>
            <a:xfrm rot="-5400000" flipH="1">
              <a:off x="6536390" y="3677400"/>
              <a:ext cx="457200" cy="8454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25" name="Google Shape;6725;p74"/>
            <p:cNvCxnSpPr>
              <a:stCxn id="6718" idx="0"/>
              <a:endCxn id="6714" idx="2"/>
            </p:cNvCxnSpPr>
            <p:nvPr/>
          </p:nvCxnSpPr>
          <p:spPr>
            <a:xfrm rot="-5400000">
              <a:off x="56910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26" name="Google Shape;6726;p74"/>
          <p:cNvGrpSpPr/>
          <p:nvPr/>
        </p:nvGrpSpPr>
        <p:grpSpPr>
          <a:xfrm>
            <a:off x="6844058" y="3100221"/>
            <a:ext cx="1579035" cy="540873"/>
            <a:chOff x="6895650" y="3126697"/>
            <a:chExt cx="1436662" cy="492105"/>
          </a:xfrm>
        </p:grpSpPr>
        <p:sp>
          <p:nvSpPr>
            <p:cNvPr id="6727" name="Google Shape;6727;p74"/>
            <p:cNvSpPr/>
            <p:nvPr/>
          </p:nvSpPr>
          <p:spPr>
            <a:xfrm>
              <a:off x="715182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74"/>
            <p:cNvSpPr/>
            <p:nvPr/>
          </p:nvSpPr>
          <p:spPr>
            <a:xfrm>
              <a:off x="766416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74"/>
            <p:cNvSpPr/>
            <p:nvPr/>
          </p:nvSpPr>
          <p:spPr>
            <a:xfrm>
              <a:off x="6895650" y="3127761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74"/>
            <p:cNvSpPr/>
            <p:nvPr/>
          </p:nvSpPr>
          <p:spPr>
            <a:xfrm>
              <a:off x="7399482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74"/>
            <p:cNvSpPr/>
            <p:nvPr/>
          </p:nvSpPr>
          <p:spPr>
            <a:xfrm>
              <a:off x="7911823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32" name="Google Shape;6732;p74"/>
            <p:cNvGrpSpPr/>
            <p:nvPr/>
          </p:nvGrpSpPr>
          <p:grpSpPr>
            <a:xfrm>
              <a:off x="6995957" y="3335810"/>
              <a:ext cx="1230393" cy="71754"/>
              <a:chOff x="6995957" y="3287964"/>
              <a:chExt cx="1230393" cy="71754"/>
            </a:xfrm>
          </p:grpSpPr>
          <p:sp>
            <p:nvSpPr>
              <p:cNvPr id="6733" name="Google Shape;6733;p74"/>
              <p:cNvSpPr/>
              <p:nvPr/>
            </p:nvSpPr>
            <p:spPr>
              <a:xfrm>
                <a:off x="800673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1" y="647"/>
                    </a:moveTo>
                    <a:cubicBezTo>
                      <a:pt x="3723" y="647"/>
                      <a:pt x="3935" y="820"/>
                      <a:pt x="3936" y="1080"/>
                    </a:cubicBezTo>
                    <a:cubicBezTo>
                      <a:pt x="3936" y="1318"/>
                      <a:pt x="3743" y="1512"/>
                      <a:pt x="3504" y="1512"/>
                    </a:cubicBezTo>
                    <a:cubicBezTo>
                      <a:pt x="3118" y="1512"/>
                      <a:pt x="2924" y="1048"/>
                      <a:pt x="3198" y="775"/>
                    </a:cubicBezTo>
                    <a:cubicBezTo>
                      <a:pt x="3286" y="687"/>
                      <a:pt x="3395" y="647"/>
                      <a:pt x="3501" y="647"/>
                    </a:cubicBezTo>
                    <a:close/>
                    <a:moveTo>
                      <a:pt x="3504" y="0"/>
                    </a:moveTo>
                    <a:cubicBezTo>
                      <a:pt x="3051" y="0"/>
                      <a:pt x="2646" y="282"/>
                      <a:pt x="2490" y="708"/>
                    </a:cubicBezTo>
                    <a:lnTo>
                      <a:pt x="357" y="708"/>
                    </a:lnTo>
                    <a:cubicBezTo>
                      <a:pt x="160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60" y="1486"/>
                      <a:pt x="357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2" y="2159"/>
                    </a:cubicBezTo>
                    <a:cubicBezTo>
                      <a:pt x="3943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7" y="1336"/>
                      <a:pt x="6607" y="1150"/>
                    </a:cubicBezTo>
                    <a:lnTo>
                      <a:pt x="6607" y="1044"/>
                    </a:lnTo>
                    <a:cubicBezTo>
                      <a:pt x="6607" y="859"/>
                      <a:pt x="6457" y="710"/>
                      <a:pt x="6271" y="708"/>
                    </a:cubicBezTo>
                    <a:lnTo>
                      <a:pt x="4518" y="708"/>
                    </a:lnTo>
                    <a:cubicBezTo>
                      <a:pt x="4362" y="282"/>
                      <a:pt x="3957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74"/>
              <p:cNvSpPr/>
              <p:nvPr/>
            </p:nvSpPr>
            <p:spPr>
              <a:xfrm>
                <a:off x="7756540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1" y="1512"/>
                      <a:pt x="3503" y="1512"/>
                    </a:cubicBezTo>
                    <a:cubicBezTo>
                      <a:pt x="3117" y="1512"/>
                      <a:pt x="2925" y="1048"/>
                      <a:pt x="3197" y="775"/>
                    </a:cubicBezTo>
                    <a:cubicBezTo>
                      <a:pt x="3285" y="687"/>
                      <a:pt x="3393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49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1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6" y="859"/>
                      <a:pt x="6455" y="708"/>
                      <a:pt x="6270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74"/>
              <p:cNvSpPr/>
              <p:nvPr/>
            </p:nvSpPr>
            <p:spPr>
              <a:xfrm>
                <a:off x="749644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4" y="1512"/>
                    </a:cubicBezTo>
                    <a:cubicBezTo>
                      <a:pt x="3119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4" y="0"/>
                    </a:moveTo>
                    <a:cubicBezTo>
                      <a:pt x="3050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9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1" y="282"/>
                      <a:pt x="3958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74"/>
              <p:cNvSpPr/>
              <p:nvPr/>
            </p:nvSpPr>
            <p:spPr>
              <a:xfrm>
                <a:off x="72437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3" y="1512"/>
                    </a:cubicBezTo>
                    <a:cubicBezTo>
                      <a:pt x="3118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50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1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74"/>
              <p:cNvSpPr/>
              <p:nvPr/>
            </p:nvSpPr>
            <p:spPr>
              <a:xfrm>
                <a:off x="69959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2" y="647"/>
                    </a:moveTo>
                    <a:cubicBezTo>
                      <a:pt x="3724" y="647"/>
                      <a:pt x="3937" y="820"/>
                      <a:pt x="3937" y="1080"/>
                    </a:cubicBezTo>
                    <a:cubicBezTo>
                      <a:pt x="3937" y="1318"/>
                      <a:pt x="3743" y="1512"/>
                      <a:pt x="3505" y="1512"/>
                    </a:cubicBezTo>
                    <a:cubicBezTo>
                      <a:pt x="3119" y="1512"/>
                      <a:pt x="2926" y="1048"/>
                      <a:pt x="3199" y="775"/>
                    </a:cubicBezTo>
                    <a:cubicBezTo>
                      <a:pt x="3287" y="687"/>
                      <a:pt x="3395" y="647"/>
                      <a:pt x="3502" y="647"/>
                    </a:cubicBezTo>
                    <a:close/>
                    <a:moveTo>
                      <a:pt x="3505" y="0"/>
                    </a:moveTo>
                    <a:cubicBezTo>
                      <a:pt x="3051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61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61" y="1486"/>
                      <a:pt x="358" y="1486"/>
                    </a:cubicBezTo>
                    <a:lnTo>
                      <a:pt x="2504" y="1486"/>
                    </a:lnTo>
                    <a:cubicBezTo>
                      <a:pt x="2669" y="1893"/>
                      <a:pt x="3064" y="2159"/>
                      <a:pt x="3505" y="2159"/>
                    </a:cubicBezTo>
                    <a:cubicBezTo>
                      <a:pt x="3943" y="2159"/>
                      <a:pt x="4339" y="1893"/>
                      <a:pt x="4505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3" y="282"/>
                      <a:pt x="3958" y="0"/>
                      <a:pt x="3505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38" name="Google Shape;6738;p74"/>
          <p:cNvGrpSpPr/>
          <p:nvPr/>
        </p:nvGrpSpPr>
        <p:grpSpPr>
          <a:xfrm>
            <a:off x="6842640" y="3736984"/>
            <a:ext cx="1581862" cy="650625"/>
            <a:chOff x="6777990" y="3710194"/>
            <a:chExt cx="1646915" cy="677382"/>
          </a:xfrm>
        </p:grpSpPr>
        <p:grpSp>
          <p:nvGrpSpPr>
            <p:cNvPr id="6739" name="Google Shape;6739;p74"/>
            <p:cNvGrpSpPr/>
            <p:nvPr/>
          </p:nvGrpSpPr>
          <p:grpSpPr>
            <a:xfrm>
              <a:off x="6777990" y="3874492"/>
              <a:ext cx="411129" cy="513083"/>
              <a:chOff x="6777990" y="3874492"/>
              <a:chExt cx="411129" cy="513083"/>
            </a:xfrm>
          </p:grpSpPr>
          <p:cxnSp>
            <p:nvCxnSpPr>
              <p:cNvPr id="6740" name="Google Shape;6740;p74"/>
              <p:cNvCxnSpPr/>
              <p:nvPr/>
            </p:nvCxnSpPr>
            <p:spPr>
              <a:xfrm>
                <a:off x="6977019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741" name="Google Shape;6741;p74"/>
              <p:cNvSpPr/>
              <p:nvPr/>
            </p:nvSpPr>
            <p:spPr>
              <a:xfrm>
                <a:off x="6777990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2" name="Google Shape;6742;p74"/>
            <p:cNvGrpSpPr/>
            <p:nvPr/>
          </p:nvGrpSpPr>
          <p:grpSpPr>
            <a:xfrm>
              <a:off x="7188425" y="3710194"/>
              <a:ext cx="411123" cy="520535"/>
              <a:chOff x="7188425" y="3710194"/>
              <a:chExt cx="411123" cy="520535"/>
            </a:xfrm>
          </p:grpSpPr>
          <p:cxnSp>
            <p:nvCxnSpPr>
              <p:cNvPr id="6743" name="Google Shape;6743;p74"/>
              <p:cNvCxnSpPr/>
              <p:nvPr/>
            </p:nvCxnSpPr>
            <p:spPr>
              <a:xfrm rot="10800000">
                <a:off x="7393988" y="3710194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744" name="Google Shape;6744;p74"/>
              <p:cNvSpPr/>
              <p:nvPr/>
            </p:nvSpPr>
            <p:spPr>
              <a:xfrm>
                <a:off x="7188425" y="3874492"/>
                <a:ext cx="411123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1" h="60023" extrusionOk="0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5" name="Google Shape;6745;p74"/>
            <p:cNvGrpSpPr/>
            <p:nvPr/>
          </p:nvGrpSpPr>
          <p:grpSpPr>
            <a:xfrm>
              <a:off x="7603341" y="3874492"/>
              <a:ext cx="411474" cy="513083"/>
              <a:chOff x="7603341" y="3874492"/>
              <a:chExt cx="411474" cy="513083"/>
            </a:xfrm>
          </p:grpSpPr>
          <p:cxnSp>
            <p:nvCxnSpPr>
              <p:cNvPr id="6746" name="Google Shape;6746;p74"/>
              <p:cNvCxnSpPr/>
              <p:nvPr/>
            </p:nvCxnSpPr>
            <p:spPr>
              <a:xfrm>
                <a:off x="7809095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747" name="Google Shape;6747;p74"/>
              <p:cNvSpPr/>
              <p:nvPr/>
            </p:nvSpPr>
            <p:spPr>
              <a:xfrm>
                <a:off x="7603341" y="3874492"/>
                <a:ext cx="411474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330" h="60023" extrusionOk="0">
                    <a:moveTo>
                      <a:pt x="17333" y="0"/>
                    </a:moveTo>
                    <a:lnTo>
                      <a:pt x="1" y="30011"/>
                    </a:lnTo>
                    <a:lnTo>
                      <a:pt x="17333" y="60023"/>
                    </a:lnTo>
                    <a:lnTo>
                      <a:pt x="51998" y="60023"/>
                    </a:lnTo>
                    <a:lnTo>
                      <a:pt x="69330" y="30011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8" name="Google Shape;6748;p74"/>
            <p:cNvGrpSpPr/>
            <p:nvPr/>
          </p:nvGrpSpPr>
          <p:grpSpPr>
            <a:xfrm>
              <a:off x="8013776" y="3722847"/>
              <a:ext cx="411129" cy="507881"/>
              <a:chOff x="8013776" y="3722847"/>
              <a:chExt cx="411129" cy="507881"/>
            </a:xfrm>
          </p:grpSpPr>
          <p:cxnSp>
            <p:nvCxnSpPr>
              <p:cNvPr id="6749" name="Google Shape;6749;p74"/>
              <p:cNvCxnSpPr/>
              <p:nvPr/>
            </p:nvCxnSpPr>
            <p:spPr>
              <a:xfrm rot="10800000">
                <a:off x="8219339" y="3722847"/>
                <a:ext cx="0" cy="169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750" name="Google Shape;6750;p74"/>
              <p:cNvSpPr/>
              <p:nvPr/>
            </p:nvSpPr>
            <p:spPr>
              <a:xfrm>
                <a:off x="8013776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51" name="Google Shape;6751;p74"/>
          <p:cNvGrpSpPr/>
          <p:nvPr/>
        </p:nvGrpSpPr>
        <p:grpSpPr>
          <a:xfrm>
            <a:off x="5262155" y="2909824"/>
            <a:ext cx="1421889" cy="1020603"/>
            <a:chOff x="5190863" y="2824811"/>
            <a:chExt cx="1544860" cy="1108869"/>
          </a:xfrm>
        </p:grpSpPr>
        <p:grpSp>
          <p:nvGrpSpPr>
            <p:cNvPr id="6752" name="Google Shape;6752;p74"/>
            <p:cNvGrpSpPr/>
            <p:nvPr/>
          </p:nvGrpSpPr>
          <p:grpSpPr>
            <a:xfrm>
              <a:off x="5938695" y="3176919"/>
              <a:ext cx="685761" cy="404739"/>
              <a:chOff x="5938695" y="3176919"/>
              <a:chExt cx="685761" cy="404739"/>
            </a:xfrm>
          </p:grpSpPr>
          <p:grpSp>
            <p:nvGrpSpPr>
              <p:cNvPr id="6753" name="Google Shape;6753;p74"/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sp>
              <p:nvSpPr>
                <p:cNvPr id="6754" name="Google Shape;6754;p74"/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5" name="Google Shape;6755;p74"/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56" name="Google Shape;6756;p74"/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7" name="Google Shape;6757;p74"/>
            <p:cNvGrpSpPr/>
            <p:nvPr/>
          </p:nvGrpSpPr>
          <p:grpSpPr>
            <a:xfrm>
              <a:off x="5305233" y="3176835"/>
              <a:ext cx="685971" cy="404655"/>
              <a:chOff x="5305233" y="3176835"/>
              <a:chExt cx="685971" cy="404655"/>
            </a:xfrm>
          </p:grpSpPr>
          <p:grpSp>
            <p:nvGrpSpPr>
              <p:cNvPr id="6758" name="Google Shape;6758;p74"/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sp>
              <p:nvSpPr>
                <p:cNvPr id="6759" name="Google Shape;6759;p74"/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0" name="Google Shape;6760;p74"/>
                <p:cNvSpPr/>
                <p:nvPr/>
              </p:nvSpPr>
              <p:spPr>
                <a:xfrm>
                  <a:off x="5305233" y="3285914"/>
                  <a:ext cx="367352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61" name="Google Shape;6761;p74"/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62" name="Google Shape;6762;p74"/>
            <p:cNvSpPr/>
            <p:nvPr/>
          </p:nvSpPr>
          <p:spPr>
            <a:xfrm>
              <a:off x="6103938" y="3114683"/>
              <a:ext cx="40933" cy="7549"/>
            </a:xfrm>
            <a:custGeom>
              <a:avLst/>
              <a:gdLst/>
              <a:ahLst/>
              <a:cxnLst/>
              <a:rect l="l" t="t" r="r" b="b"/>
              <a:pathLst>
                <a:path w="976" h="180" extrusionOk="0">
                  <a:moveTo>
                    <a:pt x="1" y="1"/>
                  </a:moveTo>
                  <a:lnTo>
                    <a:pt x="1" y="1"/>
                  </a:lnTo>
                  <a:cubicBezTo>
                    <a:pt x="279" y="119"/>
                    <a:pt x="578" y="179"/>
                    <a:pt x="881" y="179"/>
                  </a:cubicBezTo>
                  <a:cubicBezTo>
                    <a:pt x="881" y="179"/>
                    <a:pt x="881" y="179"/>
                    <a:pt x="881" y="179"/>
                  </a:cubicBezTo>
                  <a:lnTo>
                    <a:pt x="881" y="179"/>
                  </a:lnTo>
                  <a:cubicBezTo>
                    <a:pt x="882" y="179"/>
                    <a:pt x="882" y="179"/>
                    <a:pt x="882" y="179"/>
                  </a:cubicBezTo>
                  <a:cubicBezTo>
                    <a:pt x="913" y="179"/>
                    <a:pt x="945" y="178"/>
                    <a:pt x="975" y="176"/>
                  </a:cubicBezTo>
                  <a:lnTo>
                    <a:pt x="975" y="176"/>
                  </a:lnTo>
                  <a:cubicBezTo>
                    <a:pt x="943" y="178"/>
                    <a:pt x="913" y="179"/>
                    <a:pt x="881" y="179"/>
                  </a:cubicBezTo>
                  <a:lnTo>
                    <a:pt x="881" y="179"/>
                  </a:lnTo>
                  <a:cubicBezTo>
                    <a:pt x="579" y="179"/>
                    <a:pt x="279" y="119"/>
                    <a:pt x="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63" name="Google Shape;6763;p74"/>
            <p:cNvGrpSpPr/>
            <p:nvPr/>
          </p:nvGrpSpPr>
          <p:grpSpPr>
            <a:xfrm>
              <a:off x="5657361" y="2824811"/>
              <a:ext cx="1078361" cy="404655"/>
              <a:chOff x="5657361" y="2824811"/>
              <a:chExt cx="1078361" cy="404655"/>
            </a:xfrm>
          </p:grpSpPr>
          <p:grpSp>
            <p:nvGrpSpPr>
              <p:cNvPr id="6764" name="Google Shape;6764;p74"/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6765" name="Google Shape;6765;p74"/>
                <p:cNvGrpSpPr/>
                <p:nvPr/>
              </p:nvGrpSpPr>
              <p:grpSpPr>
                <a:xfrm>
                  <a:off x="5938485" y="2824811"/>
                  <a:ext cx="797237" cy="404655"/>
                  <a:chOff x="5938485" y="2824811"/>
                  <a:chExt cx="797237" cy="404655"/>
                </a:xfrm>
              </p:grpSpPr>
              <p:sp>
                <p:nvSpPr>
                  <p:cNvPr id="6766" name="Google Shape;6766;p74"/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67" name="Google Shape;6767;p74"/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68" name="Google Shape;6768;p74"/>
                <p:cNvSpPr/>
                <p:nvPr/>
              </p:nvSpPr>
              <p:spPr>
                <a:xfrm>
                  <a:off x="5657361" y="2934478"/>
                  <a:ext cx="367688" cy="18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69" name="Google Shape;6769;p74"/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70" name="Google Shape;6770;p74"/>
            <p:cNvGrpSpPr/>
            <p:nvPr/>
          </p:nvGrpSpPr>
          <p:grpSpPr>
            <a:xfrm>
              <a:off x="5190863" y="3528942"/>
              <a:ext cx="1078026" cy="404739"/>
              <a:chOff x="5190863" y="3528942"/>
              <a:chExt cx="1078026" cy="404739"/>
            </a:xfrm>
          </p:grpSpPr>
          <p:sp>
            <p:nvSpPr>
              <p:cNvPr id="6771" name="Google Shape;6771;p74"/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72" name="Google Shape;6772;p74"/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6773" name="Google Shape;6773;p74"/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4" name="Google Shape;6774;p74"/>
                <p:cNvSpPr/>
                <p:nvPr/>
              </p:nvSpPr>
              <p:spPr>
                <a:xfrm>
                  <a:off x="5905730" y="3637351"/>
                  <a:ext cx="363158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775" name="Google Shape;6775;p74"/>
          <p:cNvGrpSpPr/>
          <p:nvPr/>
        </p:nvGrpSpPr>
        <p:grpSpPr>
          <a:xfrm>
            <a:off x="728162" y="1474292"/>
            <a:ext cx="1086719" cy="879487"/>
            <a:chOff x="803162" y="1474292"/>
            <a:chExt cx="1086719" cy="879487"/>
          </a:xfrm>
        </p:grpSpPr>
        <p:grpSp>
          <p:nvGrpSpPr>
            <p:cNvPr id="6776" name="Google Shape;6776;p74"/>
            <p:cNvGrpSpPr/>
            <p:nvPr/>
          </p:nvGrpSpPr>
          <p:grpSpPr>
            <a:xfrm>
              <a:off x="803162" y="1625948"/>
              <a:ext cx="445856" cy="576579"/>
              <a:chOff x="803162" y="1625948"/>
              <a:chExt cx="445856" cy="576579"/>
            </a:xfrm>
          </p:grpSpPr>
          <p:sp>
            <p:nvSpPr>
              <p:cNvPr id="6777" name="Google Shape;6777;p74"/>
              <p:cNvSpPr/>
              <p:nvPr/>
            </p:nvSpPr>
            <p:spPr>
              <a:xfrm>
                <a:off x="803162" y="1847356"/>
                <a:ext cx="133646" cy="133865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78" name="Google Shape;6778;p74"/>
              <p:cNvGrpSpPr/>
              <p:nvPr/>
            </p:nvGrpSpPr>
            <p:grpSpPr>
              <a:xfrm>
                <a:off x="1056023" y="1625948"/>
                <a:ext cx="192995" cy="576579"/>
                <a:chOff x="1056023" y="1625948"/>
                <a:chExt cx="192995" cy="576579"/>
              </a:xfrm>
            </p:grpSpPr>
            <p:sp>
              <p:nvSpPr>
                <p:cNvPr id="6779" name="Google Shape;6779;p74"/>
                <p:cNvSpPr/>
                <p:nvPr/>
              </p:nvSpPr>
              <p:spPr>
                <a:xfrm>
                  <a:off x="1066902" y="1914079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40463"/>
                      </a:moveTo>
                      <a:cubicBezTo>
                        <a:pt x="19315" y="40463"/>
                        <a:pt x="14378" y="32724"/>
                        <a:pt x="12777" y="22150"/>
                      </a:cubicBezTo>
                      <a:lnTo>
                        <a:pt x="12810" y="22350"/>
                      </a:lnTo>
                      <a:cubicBezTo>
                        <a:pt x="10542" y="7606"/>
                        <a:pt x="6372" y="1"/>
                        <a:pt x="1" y="1"/>
                      </a:cubicBez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0" name="Google Shape;6780;p74"/>
                <p:cNvSpPr/>
                <p:nvPr/>
              </p:nvSpPr>
              <p:spPr>
                <a:xfrm>
                  <a:off x="1066902" y="1645136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0"/>
                      </a:moveTo>
                      <a:cubicBezTo>
                        <a:pt x="19315" y="0"/>
                        <a:pt x="14378" y="7706"/>
                        <a:pt x="12777" y="18313"/>
                      </a:cubicBezTo>
                      <a:lnTo>
                        <a:pt x="12810" y="18113"/>
                      </a:lnTo>
                      <a:cubicBezTo>
                        <a:pt x="10542" y="32857"/>
                        <a:pt x="6372" y="40462"/>
                        <a:pt x="1" y="40462"/>
                      </a:cubicBezTo>
                      <a:lnTo>
                        <a:pt x="1" y="40462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1" name="Google Shape;6781;p74"/>
                <p:cNvSpPr/>
                <p:nvPr/>
              </p:nvSpPr>
              <p:spPr>
                <a:xfrm>
                  <a:off x="1056023" y="1893872"/>
                  <a:ext cx="40644" cy="4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6105" extrusionOk="0">
                      <a:moveTo>
                        <a:pt x="3069" y="0"/>
                      </a:moveTo>
                      <a:cubicBezTo>
                        <a:pt x="1368" y="0"/>
                        <a:pt x="0" y="1368"/>
                        <a:pt x="0" y="3036"/>
                      </a:cubicBezTo>
                      <a:cubicBezTo>
                        <a:pt x="0" y="4737"/>
                        <a:pt x="1368" y="6105"/>
                        <a:pt x="3069" y="6105"/>
                      </a:cubicBezTo>
                      <a:cubicBezTo>
                        <a:pt x="4737" y="6105"/>
                        <a:pt x="6105" y="4737"/>
                        <a:pt x="6105" y="3036"/>
                      </a:cubicBezTo>
                      <a:cubicBezTo>
                        <a:pt x="6105" y="1368"/>
                        <a:pt x="4737" y="0"/>
                        <a:pt x="30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2" name="Google Shape;6782;p74"/>
                <p:cNvSpPr/>
                <p:nvPr/>
              </p:nvSpPr>
              <p:spPr>
                <a:xfrm>
                  <a:off x="1220365" y="2164199"/>
                  <a:ext cx="28654" cy="3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57" extrusionOk="0">
                      <a:moveTo>
                        <a:pt x="509" y="0"/>
                      </a:moveTo>
                      <a:cubicBezTo>
                        <a:pt x="247" y="0"/>
                        <a:pt x="1" y="203"/>
                        <a:pt x="1" y="493"/>
                      </a:cubicBezTo>
                      <a:lnTo>
                        <a:pt x="1" y="5263"/>
                      </a:lnTo>
                      <a:cubicBezTo>
                        <a:pt x="1" y="5554"/>
                        <a:pt x="229" y="5757"/>
                        <a:pt x="482" y="5757"/>
                      </a:cubicBezTo>
                      <a:cubicBezTo>
                        <a:pt x="577" y="5757"/>
                        <a:pt x="676" y="5728"/>
                        <a:pt x="768" y="5664"/>
                      </a:cubicBezTo>
                      <a:lnTo>
                        <a:pt x="4003" y="3395"/>
                      </a:lnTo>
                      <a:cubicBezTo>
                        <a:pt x="4304" y="3195"/>
                        <a:pt x="4304" y="2795"/>
                        <a:pt x="4037" y="2595"/>
                      </a:cubicBezTo>
                      <a:lnTo>
                        <a:pt x="801" y="93"/>
                      </a:lnTo>
                      <a:cubicBezTo>
                        <a:pt x="710" y="29"/>
                        <a:pt x="608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3" name="Google Shape;6783;p74"/>
                <p:cNvSpPr/>
                <p:nvPr/>
              </p:nvSpPr>
              <p:spPr>
                <a:xfrm>
                  <a:off x="1220365" y="1625948"/>
                  <a:ext cx="28654" cy="38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78" extrusionOk="0">
                      <a:moveTo>
                        <a:pt x="489" y="0"/>
                      </a:moveTo>
                      <a:cubicBezTo>
                        <a:pt x="234" y="0"/>
                        <a:pt x="1" y="207"/>
                        <a:pt x="1" y="514"/>
                      </a:cubicBezTo>
                      <a:lnTo>
                        <a:pt x="1" y="5284"/>
                      </a:lnTo>
                      <a:cubicBezTo>
                        <a:pt x="1" y="5574"/>
                        <a:pt x="229" y="5777"/>
                        <a:pt x="482" y="5777"/>
                      </a:cubicBezTo>
                      <a:cubicBezTo>
                        <a:pt x="577" y="5777"/>
                        <a:pt x="676" y="5748"/>
                        <a:pt x="768" y="5684"/>
                      </a:cubicBezTo>
                      <a:lnTo>
                        <a:pt x="4003" y="3382"/>
                      </a:lnTo>
                      <a:cubicBezTo>
                        <a:pt x="4304" y="3182"/>
                        <a:pt x="4304" y="2782"/>
                        <a:pt x="4037" y="2582"/>
                      </a:cubicBezTo>
                      <a:lnTo>
                        <a:pt x="801" y="113"/>
                      </a:lnTo>
                      <a:cubicBezTo>
                        <a:pt x="704" y="35"/>
                        <a:pt x="595" y="0"/>
                        <a:pt x="4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84" name="Google Shape;6784;p74"/>
            <p:cNvGrpSpPr/>
            <p:nvPr/>
          </p:nvGrpSpPr>
          <p:grpSpPr>
            <a:xfrm>
              <a:off x="1371406" y="1474292"/>
              <a:ext cx="518475" cy="879487"/>
              <a:chOff x="1398231" y="1474292"/>
              <a:chExt cx="518475" cy="879487"/>
            </a:xfrm>
          </p:grpSpPr>
          <p:grpSp>
            <p:nvGrpSpPr>
              <p:cNvPr id="6785" name="Google Shape;6785;p74"/>
              <p:cNvGrpSpPr/>
              <p:nvPr/>
            </p:nvGrpSpPr>
            <p:grpSpPr>
              <a:xfrm>
                <a:off x="1398231" y="1474292"/>
                <a:ext cx="518475" cy="341643"/>
                <a:chOff x="1398231" y="1474292"/>
                <a:chExt cx="518475" cy="341643"/>
              </a:xfrm>
            </p:grpSpPr>
            <p:sp>
              <p:nvSpPr>
                <p:cNvPr id="6786" name="Google Shape;6786;p74"/>
                <p:cNvSpPr/>
                <p:nvPr/>
              </p:nvSpPr>
              <p:spPr>
                <a:xfrm>
                  <a:off x="1398231" y="1595601"/>
                  <a:ext cx="102159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" h="14873" extrusionOk="0">
                      <a:moveTo>
                        <a:pt x="7692" y="1"/>
                      </a:moveTo>
                      <a:cubicBezTo>
                        <a:pt x="7531" y="1"/>
                        <a:pt x="7369" y="6"/>
                        <a:pt x="7206" y="16"/>
                      </a:cubicBezTo>
                      <a:cubicBezTo>
                        <a:pt x="3136" y="283"/>
                        <a:pt x="0" y="3786"/>
                        <a:pt x="267" y="7889"/>
                      </a:cubicBezTo>
                      <a:cubicBezTo>
                        <a:pt x="493" y="11846"/>
                        <a:pt x="3790" y="14873"/>
                        <a:pt x="7706" y="14873"/>
                      </a:cubicBezTo>
                      <a:cubicBezTo>
                        <a:pt x="7850" y="14873"/>
                        <a:pt x="7994" y="14869"/>
                        <a:pt x="8140" y="14860"/>
                      </a:cubicBezTo>
                      <a:cubicBezTo>
                        <a:pt x="12243" y="14594"/>
                        <a:pt x="15345" y="11058"/>
                        <a:pt x="15111" y="6988"/>
                      </a:cubicBezTo>
                      <a:cubicBezTo>
                        <a:pt x="14855" y="3048"/>
                        <a:pt x="11585" y="1"/>
                        <a:pt x="769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787" name="Google Shape;6787;p74"/>
                <p:cNvGrpSpPr/>
                <p:nvPr/>
              </p:nvGrpSpPr>
              <p:grpSpPr>
                <a:xfrm>
                  <a:off x="1616453" y="1474292"/>
                  <a:ext cx="300253" cy="341643"/>
                  <a:chOff x="1616453" y="1475379"/>
                  <a:chExt cx="300253" cy="341643"/>
                </a:xfrm>
              </p:grpSpPr>
              <p:sp>
                <p:nvSpPr>
                  <p:cNvPr id="6788" name="Google Shape;6788;p74"/>
                  <p:cNvSpPr/>
                  <p:nvPr/>
                </p:nvSpPr>
                <p:spPr>
                  <a:xfrm>
                    <a:off x="1631387" y="1645136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89" name="Google Shape;6789;p74"/>
                  <p:cNvSpPr/>
                  <p:nvPr/>
                </p:nvSpPr>
                <p:spPr>
                  <a:xfrm>
                    <a:off x="1716447" y="1509882"/>
                    <a:ext cx="82400" cy="61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90" name="Google Shape;6790;p74"/>
                  <p:cNvSpPr/>
                  <p:nvPr/>
                </p:nvSpPr>
                <p:spPr>
                  <a:xfrm>
                    <a:off x="1716447" y="1719091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91" name="Google Shape;6791;p74"/>
                  <p:cNvSpPr/>
                  <p:nvPr/>
                </p:nvSpPr>
                <p:spPr>
                  <a:xfrm>
                    <a:off x="1631387" y="1570955"/>
                    <a:ext cx="85283" cy="74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92" name="Google Shape;6792;p74"/>
                  <p:cNvSpPr/>
                  <p:nvPr/>
                </p:nvSpPr>
                <p:spPr>
                  <a:xfrm>
                    <a:off x="1616453" y="1624776"/>
                    <a:ext cx="42868" cy="40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93" name="Google Shape;6793;p74"/>
                  <p:cNvSpPr/>
                  <p:nvPr/>
                </p:nvSpPr>
                <p:spPr>
                  <a:xfrm>
                    <a:off x="1784849" y="1760975"/>
                    <a:ext cx="28654" cy="38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94" name="Google Shape;6794;p74"/>
                  <p:cNvSpPr/>
                  <p:nvPr/>
                </p:nvSpPr>
                <p:spPr>
                  <a:xfrm>
                    <a:off x="1784849" y="1490834"/>
                    <a:ext cx="28654" cy="38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795" name="Google Shape;6795;p74"/>
                  <p:cNvGrpSpPr/>
                  <p:nvPr/>
                </p:nvGrpSpPr>
                <p:grpSpPr>
                  <a:xfrm>
                    <a:off x="1839639" y="1475379"/>
                    <a:ext cx="77067" cy="341643"/>
                    <a:chOff x="1839639" y="1475379"/>
                    <a:chExt cx="77067" cy="341643"/>
                  </a:xfrm>
                </p:grpSpPr>
                <p:sp>
                  <p:nvSpPr>
                    <p:cNvPr id="6796" name="Google Shape;6796;p74"/>
                    <p:cNvSpPr/>
                    <p:nvPr/>
                  </p:nvSpPr>
                  <p:spPr>
                    <a:xfrm>
                      <a:off x="1839639" y="1745481"/>
                      <a:ext cx="77067" cy="715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46" extrusionOk="0">
                          <a:moveTo>
                            <a:pt x="5775" y="1"/>
                          </a:moveTo>
                          <a:cubicBezTo>
                            <a:pt x="3179" y="1"/>
                            <a:pt x="889" y="1860"/>
                            <a:pt x="468" y="4506"/>
                          </a:cubicBezTo>
                          <a:cubicBezTo>
                            <a:pt x="1" y="7441"/>
                            <a:pt x="2002" y="10210"/>
                            <a:pt x="4904" y="10677"/>
                          </a:cubicBezTo>
                          <a:cubicBezTo>
                            <a:pt x="5194" y="10723"/>
                            <a:pt x="5483" y="10745"/>
                            <a:pt x="5768" y="10745"/>
                          </a:cubicBezTo>
                          <a:cubicBezTo>
                            <a:pt x="8364" y="10745"/>
                            <a:pt x="10655" y="8886"/>
                            <a:pt x="11075" y="6240"/>
                          </a:cubicBezTo>
                          <a:cubicBezTo>
                            <a:pt x="11576" y="3305"/>
                            <a:pt x="9574" y="536"/>
                            <a:pt x="6639" y="69"/>
                          </a:cubicBezTo>
                          <a:cubicBezTo>
                            <a:pt x="6349" y="23"/>
                            <a:pt x="6060" y="1"/>
                            <a:pt x="5775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7" name="Google Shape;6797;p74"/>
                    <p:cNvSpPr/>
                    <p:nvPr/>
                  </p:nvSpPr>
                  <p:spPr>
                    <a:xfrm>
                      <a:off x="1839639" y="1475379"/>
                      <a:ext cx="77067" cy="715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4" extrusionOk="0">
                          <a:moveTo>
                            <a:pt x="5736" y="0"/>
                          </a:moveTo>
                          <a:cubicBezTo>
                            <a:pt x="3156" y="0"/>
                            <a:pt x="887" y="1881"/>
                            <a:pt x="468" y="4513"/>
                          </a:cubicBezTo>
                          <a:cubicBezTo>
                            <a:pt x="1" y="7449"/>
                            <a:pt x="2002" y="10218"/>
                            <a:pt x="4904" y="10685"/>
                          </a:cubicBezTo>
                          <a:cubicBezTo>
                            <a:pt x="5194" y="10731"/>
                            <a:pt x="5483" y="10753"/>
                            <a:pt x="5768" y="10753"/>
                          </a:cubicBezTo>
                          <a:cubicBezTo>
                            <a:pt x="8364" y="10753"/>
                            <a:pt x="10655" y="8893"/>
                            <a:pt x="11075" y="6248"/>
                          </a:cubicBezTo>
                          <a:cubicBezTo>
                            <a:pt x="11576" y="3313"/>
                            <a:pt x="9574" y="544"/>
                            <a:pt x="6639" y="77"/>
                          </a:cubicBezTo>
                          <a:cubicBezTo>
                            <a:pt x="6335" y="25"/>
                            <a:pt x="6034" y="0"/>
                            <a:pt x="5736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798" name="Google Shape;6798;p74"/>
              <p:cNvGrpSpPr/>
              <p:nvPr/>
            </p:nvGrpSpPr>
            <p:grpSpPr>
              <a:xfrm>
                <a:off x="1398451" y="2012951"/>
                <a:ext cx="518255" cy="340828"/>
                <a:chOff x="1398451" y="2012951"/>
                <a:chExt cx="518255" cy="340828"/>
              </a:xfrm>
            </p:grpSpPr>
            <p:sp>
              <p:nvSpPr>
                <p:cNvPr id="6799" name="Google Shape;6799;p74"/>
                <p:cNvSpPr/>
                <p:nvPr/>
              </p:nvSpPr>
              <p:spPr>
                <a:xfrm>
                  <a:off x="1398451" y="2133928"/>
                  <a:ext cx="102166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6" h="14873" extrusionOk="0">
                      <a:moveTo>
                        <a:pt x="7697" y="0"/>
                      </a:moveTo>
                      <a:cubicBezTo>
                        <a:pt x="7535" y="0"/>
                        <a:pt x="7371" y="5"/>
                        <a:pt x="7206" y="16"/>
                      </a:cubicBezTo>
                      <a:cubicBezTo>
                        <a:pt x="3103" y="250"/>
                        <a:pt x="1" y="3785"/>
                        <a:pt x="268" y="7888"/>
                      </a:cubicBezTo>
                      <a:cubicBezTo>
                        <a:pt x="493" y="11846"/>
                        <a:pt x="3790" y="14872"/>
                        <a:pt x="7706" y="14872"/>
                      </a:cubicBezTo>
                      <a:cubicBezTo>
                        <a:pt x="7850" y="14872"/>
                        <a:pt x="7994" y="14868"/>
                        <a:pt x="8140" y="14860"/>
                      </a:cubicBezTo>
                      <a:cubicBezTo>
                        <a:pt x="12243" y="14593"/>
                        <a:pt x="15345" y="11057"/>
                        <a:pt x="15112" y="6954"/>
                      </a:cubicBezTo>
                      <a:cubicBezTo>
                        <a:pt x="14855" y="3016"/>
                        <a:pt x="11588" y="0"/>
                        <a:pt x="76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00" name="Google Shape;6800;p74"/>
                <p:cNvGrpSpPr/>
                <p:nvPr/>
              </p:nvGrpSpPr>
              <p:grpSpPr>
                <a:xfrm>
                  <a:off x="1616453" y="2012951"/>
                  <a:ext cx="300253" cy="340828"/>
                  <a:chOff x="1616453" y="2013538"/>
                  <a:chExt cx="300253" cy="340828"/>
                </a:xfrm>
              </p:grpSpPr>
              <p:sp>
                <p:nvSpPr>
                  <p:cNvPr id="6801" name="Google Shape;6801;p74"/>
                  <p:cNvSpPr/>
                  <p:nvPr/>
                </p:nvSpPr>
                <p:spPr>
                  <a:xfrm>
                    <a:off x="1631387" y="2183474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2" name="Google Shape;6802;p74"/>
                  <p:cNvSpPr/>
                  <p:nvPr/>
                </p:nvSpPr>
                <p:spPr>
                  <a:xfrm>
                    <a:off x="1716447" y="2048220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3" name="Google Shape;6803;p74"/>
                  <p:cNvSpPr/>
                  <p:nvPr/>
                </p:nvSpPr>
                <p:spPr>
                  <a:xfrm>
                    <a:off x="1716447" y="2257422"/>
                    <a:ext cx="82400" cy="61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4" name="Google Shape;6804;p74"/>
                  <p:cNvSpPr/>
                  <p:nvPr/>
                </p:nvSpPr>
                <p:spPr>
                  <a:xfrm>
                    <a:off x="1631387" y="2109073"/>
                    <a:ext cx="85283" cy="74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5" name="Google Shape;6805;p74"/>
                  <p:cNvSpPr/>
                  <p:nvPr/>
                </p:nvSpPr>
                <p:spPr>
                  <a:xfrm>
                    <a:off x="1616453" y="2163114"/>
                    <a:ext cx="42868" cy="40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6" name="Google Shape;6806;p74"/>
                  <p:cNvSpPr/>
                  <p:nvPr/>
                </p:nvSpPr>
                <p:spPr>
                  <a:xfrm>
                    <a:off x="1784849" y="2299227"/>
                    <a:ext cx="28654" cy="38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7" name="Google Shape;6807;p74"/>
                  <p:cNvSpPr/>
                  <p:nvPr/>
                </p:nvSpPr>
                <p:spPr>
                  <a:xfrm>
                    <a:off x="1784849" y="2028946"/>
                    <a:ext cx="28654" cy="38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08" name="Google Shape;6808;p74"/>
                  <p:cNvGrpSpPr/>
                  <p:nvPr/>
                </p:nvGrpSpPr>
                <p:grpSpPr>
                  <a:xfrm>
                    <a:off x="1839639" y="2013538"/>
                    <a:ext cx="77067" cy="340828"/>
                    <a:chOff x="1839639" y="2013538"/>
                    <a:chExt cx="77067" cy="340828"/>
                  </a:xfrm>
                </p:grpSpPr>
                <p:sp>
                  <p:nvSpPr>
                    <p:cNvPr id="6809" name="Google Shape;6809;p74"/>
                    <p:cNvSpPr/>
                    <p:nvPr/>
                  </p:nvSpPr>
                  <p:spPr>
                    <a:xfrm>
                      <a:off x="1839639" y="2282618"/>
                      <a:ext cx="77067" cy="717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77" extrusionOk="0">
                          <a:moveTo>
                            <a:pt x="5787" y="0"/>
                          </a:moveTo>
                          <a:cubicBezTo>
                            <a:pt x="3185" y="0"/>
                            <a:pt x="889" y="1889"/>
                            <a:pt x="468" y="4538"/>
                          </a:cubicBezTo>
                          <a:cubicBezTo>
                            <a:pt x="1" y="7473"/>
                            <a:pt x="2002" y="10208"/>
                            <a:pt x="4938" y="10709"/>
                          </a:cubicBezTo>
                          <a:cubicBezTo>
                            <a:pt x="5221" y="10754"/>
                            <a:pt x="5503" y="10776"/>
                            <a:pt x="5781" y="10776"/>
                          </a:cubicBezTo>
                          <a:cubicBezTo>
                            <a:pt x="8358" y="10776"/>
                            <a:pt x="10654" y="8888"/>
                            <a:pt x="11075" y="6239"/>
                          </a:cubicBezTo>
                          <a:cubicBezTo>
                            <a:pt x="11576" y="3303"/>
                            <a:pt x="9574" y="535"/>
                            <a:pt x="6639" y="68"/>
                          </a:cubicBezTo>
                          <a:cubicBezTo>
                            <a:pt x="6352" y="22"/>
                            <a:pt x="6068" y="0"/>
                            <a:pt x="5787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0" name="Google Shape;6810;p74"/>
                    <p:cNvSpPr/>
                    <p:nvPr/>
                  </p:nvSpPr>
                  <p:spPr>
                    <a:xfrm>
                      <a:off x="1839639" y="2013538"/>
                      <a:ext cx="77067" cy="715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3" extrusionOk="0">
                          <a:moveTo>
                            <a:pt x="5786" y="1"/>
                          </a:moveTo>
                          <a:cubicBezTo>
                            <a:pt x="3185" y="1"/>
                            <a:pt x="889" y="1886"/>
                            <a:pt x="468" y="4505"/>
                          </a:cubicBezTo>
                          <a:cubicBezTo>
                            <a:pt x="1" y="7440"/>
                            <a:pt x="2002" y="10209"/>
                            <a:pt x="4904" y="10676"/>
                          </a:cubicBezTo>
                          <a:cubicBezTo>
                            <a:pt x="5208" y="10728"/>
                            <a:pt x="5509" y="10753"/>
                            <a:pt x="5807" y="10753"/>
                          </a:cubicBezTo>
                          <a:cubicBezTo>
                            <a:pt x="8387" y="10753"/>
                            <a:pt x="10657" y="8872"/>
                            <a:pt x="11075" y="6240"/>
                          </a:cubicBezTo>
                          <a:cubicBezTo>
                            <a:pt x="11576" y="3304"/>
                            <a:pt x="9574" y="535"/>
                            <a:pt x="6639" y="68"/>
                          </a:cubicBezTo>
                          <a:cubicBezTo>
                            <a:pt x="6352" y="23"/>
                            <a:pt x="6067" y="1"/>
                            <a:pt x="5786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6811" name="Google Shape;6811;p74"/>
          <p:cNvGrpSpPr/>
          <p:nvPr/>
        </p:nvGrpSpPr>
        <p:grpSpPr>
          <a:xfrm>
            <a:off x="724986" y="3605478"/>
            <a:ext cx="1368681" cy="682918"/>
            <a:chOff x="724986" y="3605478"/>
            <a:chExt cx="1368681" cy="682918"/>
          </a:xfrm>
        </p:grpSpPr>
        <p:grpSp>
          <p:nvGrpSpPr>
            <p:cNvPr id="6812" name="Google Shape;6812;p74"/>
            <p:cNvGrpSpPr/>
            <p:nvPr/>
          </p:nvGrpSpPr>
          <p:grpSpPr>
            <a:xfrm>
              <a:off x="1289102" y="3823629"/>
              <a:ext cx="240442" cy="250435"/>
              <a:chOff x="-165066" y="3843615"/>
              <a:chExt cx="221259" cy="230455"/>
            </a:xfrm>
          </p:grpSpPr>
          <p:sp>
            <p:nvSpPr>
              <p:cNvPr id="6813" name="Google Shape;6813;p74"/>
              <p:cNvSpPr/>
              <p:nvPr/>
            </p:nvSpPr>
            <p:spPr>
              <a:xfrm>
                <a:off x="-16506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7950" y="0"/>
                    </a:moveTo>
                    <a:cubicBezTo>
                      <a:pt x="7325" y="0"/>
                      <a:pt x="7031" y="353"/>
                      <a:pt x="6905" y="861"/>
                    </a:cubicBezTo>
                    <a:cubicBezTo>
                      <a:pt x="6789" y="843"/>
                      <a:pt x="6673" y="834"/>
                      <a:pt x="6560" y="834"/>
                    </a:cubicBezTo>
                    <a:cubicBezTo>
                      <a:pt x="5374" y="834"/>
                      <a:pt x="4369" y="1804"/>
                      <a:pt x="4378" y="3035"/>
                    </a:cubicBezTo>
                    <a:cubicBezTo>
                      <a:pt x="4378" y="3093"/>
                      <a:pt x="4384" y="3152"/>
                      <a:pt x="4388" y="3210"/>
                    </a:cubicBezTo>
                    <a:cubicBezTo>
                      <a:pt x="4095" y="3091"/>
                      <a:pt x="3789" y="3034"/>
                      <a:pt x="3486" y="3034"/>
                    </a:cubicBezTo>
                    <a:cubicBezTo>
                      <a:pt x="2814" y="3034"/>
                      <a:pt x="2155" y="3317"/>
                      <a:pt x="1689" y="3841"/>
                    </a:cubicBezTo>
                    <a:cubicBezTo>
                      <a:pt x="1013" y="4601"/>
                      <a:pt x="893" y="5704"/>
                      <a:pt x="1385" y="6594"/>
                    </a:cubicBezTo>
                    <a:cubicBezTo>
                      <a:pt x="0" y="7697"/>
                      <a:pt x="117" y="9839"/>
                      <a:pt x="1618" y="10780"/>
                    </a:cubicBezTo>
                    <a:cubicBezTo>
                      <a:pt x="664" y="11961"/>
                      <a:pt x="1036" y="13721"/>
                      <a:pt x="2388" y="14417"/>
                    </a:cubicBezTo>
                    <a:cubicBezTo>
                      <a:pt x="2375" y="14508"/>
                      <a:pt x="2372" y="14595"/>
                      <a:pt x="2372" y="14685"/>
                    </a:cubicBezTo>
                    <a:cubicBezTo>
                      <a:pt x="2372" y="15776"/>
                      <a:pt x="3106" y="16727"/>
                      <a:pt x="4161" y="17002"/>
                    </a:cubicBezTo>
                    <a:cubicBezTo>
                      <a:pt x="4473" y="17901"/>
                      <a:pt x="5317" y="18472"/>
                      <a:pt x="6226" y="18472"/>
                    </a:cubicBezTo>
                    <a:cubicBezTo>
                      <a:pt x="6429" y="18472"/>
                      <a:pt x="6635" y="18443"/>
                      <a:pt x="6840" y="18383"/>
                    </a:cubicBezTo>
                    <a:cubicBezTo>
                      <a:pt x="6888" y="19128"/>
                      <a:pt x="7157" y="19697"/>
                      <a:pt x="7953" y="19697"/>
                    </a:cubicBezTo>
                    <a:cubicBezTo>
                      <a:pt x="9074" y="19697"/>
                      <a:pt x="9059" y="18730"/>
                      <a:pt x="9075" y="18730"/>
                    </a:cubicBezTo>
                    <a:cubicBezTo>
                      <a:pt x="9075" y="18730"/>
                      <a:pt x="9075" y="18730"/>
                      <a:pt x="9075" y="18730"/>
                    </a:cubicBezTo>
                    <a:cubicBezTo>
                      <a:pt x="9072" y="18726"/>
                      <a:pt x="9046" y="1055"/>
                      <a:pt x="9033" y="1055"/>
                    </a:cubicBezTo>
                    <a:cubicBezTo>
                      <a:pt x="9033" y="1055"/>
                      <a:pt x="9033" y="1055"/>
                      <a:pt x="9033" y="1055"/>
                    </a:cubicBezTo>
                    <a:cubicBezTo>
                      <a:pt x="9014" y="919"/>
                      <a:pt x="8982" y="790"/>
                      <a:pt x="8936" y="660"/>
                    </a:cubicBezTo>
                    <a:cubicBezTo>
                      <a:pt x="8784" y="259"/>
                      <a:pt x="8490" y="0"/>
                      <a:pt x="7950" y="0"/>
                    </a:cubicBezTo>
                    <a:close/>
                  </a:path>
                </a:pathLst>
              </a:custGeom>
              <a:solidFill>
                <a:srgbClr val="E4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4" name="Google Shape;6814;p74"/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5" name="Google Shape;6815;p74"/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6" name="Google Shape;6816;p74"/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7" name="Google Shape;6817;p74"/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8" name="Google Shape;6818;p74"/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9" name="Google Shape;6819;p74"/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0" name="Google Shape;6820;p74"/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1" name="Google Shape;6821;p74"/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2" name="Google Shape;6822;p74"/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3" name="Google Shape;6823;p74"/>
              <p:cNvSpPr/>
              <p:nvPr/>
            </p:nvSpPr>
            <p:spPr>
              <a:xfrm>
                <a:off x="-4999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1127" y="0"/>
                    </a:moveTo>
                    <a:cubicBezTo>
                      <a:pt x="586" y="0"/>
                      <a:pt x="292" y="259"/>
                      <a:pt x="140" y="660"/>
                    </a:cubicBezTo>
                    <a:cubicBezTo>
                      <a:pt x="95" y="790"/>
                      <a:pt x="62" y="919"/>
                      <a:pt x="43" y="1055"/>
                    </a:cubicBezTo>
                    <a:cubicBezTo>
                      <a:pt x="43" y="1055"/>
                      <a:pt x="43" y="1055"/>
                      <a:pt x="43" y="1055"/>
                    </a:cubicBezTo>
                    <a:cubicBezTo>
                      <a:pt x="30" y="1055"/>
                      <a:pt x="4" y="18726"/>
                      <a:pt x="1" y="18730"/>
                    </a:cubicBezTo>
                    <a:cubicBezTo>
                      <a:pt x="1" y="18730"/>
                      <a:pt x="1" y="18730"/>
                      <a:pt x="1" y="18730"/>
                    </a:cubicBezTo>
                    <a:cubicBezTo>
                      <a:pt x="17" y="18730"/>
                      <a:pt x="3" y="19697"/>
                      <a:pt x="1123" y="19697"/>
                    </a:cubicBezTo>
                    <a:cubicBezTo>
                      <a:pt x="1919" y="19697"/>
                      <a:pt x="2188" y="19128"/>
                      <a:pt x="2236" y="18383"/>
                    </a:cubicBezTo>
                    <a:cubicBezTo>
                      <a:pt x="2441" y="18443"/>
                      <a:pt x="2647" y="18472"/>
                      <a:pt x="2850" y="18472"/>
                    </a:cubicBezTo>
                    <a:cubicBezTo>
                      <a:pt x="3758" y="18472"/>
                      <a:pt x="4600" y="17901"/>
                      <a:pt x="4915" y="17002"/>
                    </a:cubicBezTo>
                    <a:cubicBezTo>
                      <a:pt x="5970" y="16727"/>
                      <a:pt x="6704" y="15776"/>
                      <a:pt x="6704" y="14685"/>
                    </a:cubicBezTo>
                    <a:cubicBezTo>
                      <a:pt x="6704" y="14595"/>
                      <a:pt x="6698" y="14508"/>
                      <a:pt x="6688" y="14417"/>
                    </a:cubicBezTo>
                    <a:cubicBezTo>
                      <a:pt x="8040" y="13725"/>
                      <a:pt x="8412" y="11961"/>
                      <a:pt x="7458" y="10780"/>
                    </a:cubicBezTo>
                    <a:cubicBezTo>
                      <a:pt x="8956" y="9839"/>
                      <a:pt x="9076" y="7697"/>
                      <a:pt x="7691" y="6594"/>
                    </a:cubicBezTo>
                    <a:cubicBezTo>
                      <a:pt x="8183" y="5704"/>
                      <a:pt x="8060" y="4601"/>
                      <a:pt x="7387" y="3841"/>
                    </a:cubicBezTo>
                    <a:cubicBezTo>
                      <a:pt x="6921" y="3315"/>
                      <a:pt x="6264" y="3033"/>
                      <a:pt x="5593" y="3033"/>
                    </a:cubicBezTo>
                    <a:cubicBezTo>
                      <a:pt x="5289" y="3033"/>
                      <a:pt x="4982" y="3091"/>
                      <a:pt x="4689" y="3210"/>
                    </a:cubicBezTo>
                    <a:cubicBezTo>
                      <a:pt x="4692" y="3152"/>
                      <a:pt x="4695" y="3093"/>
                      <a:pt x="4695" y="3035"/>
                    </a:cubicBezTo>
                    <a:cubicBezTo>
                      <a:pt x="4704" y="1804"/>
                      <a:pt x="3702" y="834"/>
                      <a:pt x="2514" y="834"/>
                    </a:cubicBezTo>
                    <a:cubicBezTo>
                      <a:pt x="2400" y="834"/>
                      <a:pt x="2285" y="843"/>
                      <a:pt x="2168" y="861"/>
                    </a:cubicBezTo>
                    <a:cubicBezTo>
                      <a:pt x="2045" y="353"/>
                      <a:pt x="1751" y="0"/>
                      <a:pt x="1127" y="0"/>
                    </a:cubicBezTo>
                    <a:close/>
                  </a:path>
                </a:pathLst>
              </a:custGeom>
              <a:solidFill>
                <a:srgbClr val="405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4" name="Google Shape;6824;p74"/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5" name="Google Shape;6825;p74"/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6" name="Google Shape;6826;p74"/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7" name="Google Shape;6827;p74"/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8" name="Google Shape;6828;p74"/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9" name="Google Shape;6829;p74"/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0" name="Google Shape;6830;p74"/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1" name="Google Shape;6831;p74"/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2" name="Google Shape;6832;p74"/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33" name="Google Shape;6833;p74"/>
            <p:cNvGrpSpPr/>
            <p:nvPr/>
          </p:nvGrpSpPr>
          <p:grpSpPr>
            <a:xfrm>
              <a:off x="724986" y="3605478"/>
              <a:ext cx="1368681" cy="682918"/>
              <a:chOff x="724986" y="3605478"/>
              <a:chExt cx="1368681" cy="682918"/>
            </a:xfrm>
          </p:grpSpPr>
          <p:grpSp>
            <p:nvGrpSpPr>
              <p:cNvPr id="6834" name="Google Shape;6834;p74"/>
              <p:cNvGrpSpPr/>
              <p:nvPr/>
            </p:nvGrpSpPr>
            <p:grpSpPr>
              <a:xfrm>
                <a:off x="1498221" y="4047614"/>
                <a:ext cx="529172" cy="240783"/>
                <a:chOff x="1498221" y="4047614"/>
                <a:chExt cx="529172" cy="240783"/>
              </a:xfrm>
            </p:grpSpPr>
            <p:grpSp>
              <p:nvGrpSpPr>
                <p:cNvPr id="6835" name="Google Shape;6835;p74"/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6836" name="Google Shape;6836;p74"/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7" name="Google Shape;6837;p74"/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38" name="Google Shape;6838;p74"/>
                <p:cNvGrpSpPr/>
                <p:nvPr/>
              </p:nvGrpSpPr>
              <p:grpSpPr>
                <a:xfrm>
                  <a:off x="1498221" y="4047614"/>
                  <a:ext cx="328444" cy="240783"/>
                  <a:chOff x="1498221" y="4047614"/>
                  <a:chExt cx="328444" cy="240783"/>
                </a:xfrm>
              </p:grpSpPr>
              <p:sp>
                <p:nvSpPr>
                  <p:cNvPr id="6839" name="Google Shape;6839;p74"/>
                  <p:cNvSpPr/>
                  <p:nvPr/>
                </p:nvSpPr>
                <p:spPr>
                  <a:xfrm>
                    <a:off x="1648778" y="4185661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40" name="Google Shape;6840;p74"/>
                  <p:cNvGrpSpPr/>
                  <p:nvPr/>
                </p:nvGrpSpPr>
                <p:grpSpPr>
                  <a:xfrm>
                    <a:off x="1498221" y="4047614"/>
                    <a:ext cx="150566" cy="190416"/>
                    <a:chOff x="1498221" y="4047614"/>
                    <a:chExt cx="150566" cy="190416"/>
                  </a:xfrm>
                </p:grpSpPr>
                <p:sp>
                  <p:nvSpPr>
                    <p:cNvPr id="6841" name="Google Shape;6841;p74"/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2" name="Google Shape;6842;p74"/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43" name="Google Shape;6843;p74"/>
              <p:cNvGrpSpPr/>
              <p:nvPr/>
            </p:nvGrpSpPr>
            <p:grpSpPr>
              <a:xfrm>
                <a:off x="1560718" y="3800594"/>
                <a:ext cx="532948" cy="302090"/>
                <a:chOff x="1560718" y="3800594"/>
                <a:chExt cx="532948" cy="302090"/>
              </a:xfrm>
            </p:grpSpPr>
            <p:grpSp>
              <p:nvGrpSpPr>
                <p:cNvPr id="6844" name="Google Shape;6844;p74"/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6845" name="Google Shape;6845;p74"/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6" name="Google Shape;6846;p74"/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7" name="Google Shape;6847;p74"/>
                <p:cNvGrpSpPr/>
                <p:nvPr/>
              </p:nvGrpSpPr>
              <p:grpSpPr>
                <a:xfrm>
                  <a:off x="1912179" y="4044505"/>
                  <a:ext cx="181487" cy="25622"/>
                  <a:chOff x="1912179" y="4044506"/>
                  <a:chExt cx="181487" cy="25622"/>
                </a:xfrm>
              </p:grpSpPr>
              <p:sp>
                <p:nvSpPr>
                  <p:cNvPr id="6848" name="Google Shape;6848;p74"/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9" name="Google Shape;6849;p74"/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50" name="Google Shape;6850;p74"/>
                <p:cNvGrpSpPr/>
                <p:nvPr/>
              </p:nvGrpSpPr>
              <p:grpSpPr>
                <a:xfrm>
                  <a:off x="1560718" y="3800594"/>
                  <a:ext cx="351472" cy="302090"/>
                  <a:chOff x="1560718" y="3800594"/>
                  <a:chExt cx="351472" cy="302090"/>
                </a:xfrm>
              </p:grpSpPr>
              <p:grpSp>
                <p:nvGrpSpPr>
                  <p:cNvPr id="6851" name="Google Shape;6851;p74"/>
                  <p:cNvGrpSpPr/>
                  <p:nvPr/>
                </p:nvGrpSpPr>
                <p:grpSpPr>
                  <a:xfrm>
                    <a:off x="1560718" y="3842857"/>
                    <a:ext cx="173586" cy="217131"/>
                    <a:chOff x="1560718" y="3842857"/>
                    <a:chExt cx="173586" cy="217131"/>
                  </a:xfrm>
                </p:grpSpPr>
                <p:sp>
                  <p:nvSpPr>
                    <p:cNvPr id="6852" name="Google Shape;6852;p74"/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3" name="Google Shape;6853;p74"/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4" name="Google Shape;6854;p74"/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6855" name="Google Shape;6855;p74"/>
                  <p:cNvSpPr/>
                  <p:nvPr/>
                </p:nvSpPr>
                <p:spPr>
                  <a:xfrm>
                    <a:off x="1733808" y="3800594"/>
                    <a:ext cx="177874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6" name="Google Shape;6856;p74"/>
                  <p:cNvSpPr/>
                  <p:nvPr/>
                </p:nvSpPr>
                <p:spPr>
                  <a:xfrm>
                    <a:off x="1734297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857" name="Google Shape;6857;p74"/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58" name="Google Shape;6858;p74"/>
              <p:cNvGrpSpPr/>
              <p:nvPr/>
            </p:nvGrpSpPr>
            <p:grpSpPr>
              <a:xfrm>
                <a:off x="785350" y="3605478"/>
                <a:ext cx="535311" cy="249245"/>
                <a:chOff x="785350" y="3605478"/>
                <a:chExt cx="535311" cy="249245"/>
              </a:xfrm>
            </p:grpSpPr>
            <p:grpSp>
              <p:nvGrpSpPr>
                <p:cNvPr id="6859" name="Google Shape;6859;p74"/>
                <p:cNvGrpSpPr/>
                <p:nvPr/>
              </p:nvGrpSpPr>
              <p:grpSpPr>
                <a:xfrm>
                  <a:off x="785350" y="3605478"/>
                  <a:ext cx="376191" cy="102736"/>
                  <a:chOff x="785350" y="3605478"/>
                  <a:chExt cx="376191" cy="102736"/>
                </a:xfrm>
              </p:grpSpPr>
              <p:sp>
                <p:nvSpPr>
                  <p:cNvPr id="6860" name="Google Shape;6860;p74"/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1" name="Google Shape;6861;p74"/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2" name="Google Shape;6862;p74"/>
                  <p:cNvSpPr/>
                  <p:nvPr/>
                </p:nvSpPr>
                <p:spPr>
                  <a:xfrm>
                    <a:off x="983648" y="3605478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63" name="Google Shape;6863;p74"/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6864" name="Google Shape;6864;p74"/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5" name="Google Shape;6865;p74"/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866" name="Google Shape;6866;p74"/>
              <p:cNvGrpSpPr/>
              <p:nvPr/>
            </p:nvGrpSpPr>
            <p:grpSpPr>
              <a:xfrm>
                <a:off x="785350" y="4047614"/>
                <a:ext cx="535311" cy="240783"/>
                <a:chOff x="785350" y="4047614"/>
                <a:chExt cx="535311" cy="240783"/>
              </a:xfrm>
            </p:grpSpPr>
            <p:grpSp>
              <p:nvGrpSpPr>
                <p:cNvPr id="6867" name="Google Shape;6867;p74"/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6868" name="Google Shape;6868;p74"/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9" name="Google Shape;6869;p74"/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70" name="Google Shape;6870;p74"/>
                <p:cNvGrpSpPr/>
                <p:nvPr/>
              </p:nvGrpSpPr>
              <p:grpSpPr>
                <a:xfrm>
                  <a:off x="785350" y="4185661"/>
                  <a:ext cx="376191" cy="102736"/>
                  <a:chOff x="785350" y="4185661"/>
                  <a:chExt cx="376191" cy="102736"/>
                </a:xfrm>
              </p:grpSpPr>
              <p:sp>
                <p:nvSpPr>
                  <p:cNvPr id="6871" name="Google Shape;6871;p74"/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2" name="Google Shape;6872;p74"/>
                  <p:cNvSpPr/>
                  <p:nvPr/>
                </p:nvSpPr>
                <p:spPr>
                  <a:xfrm>
                    <a:off x="983648" y="4185661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3" name="Google Shape;6873;p74"/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874" name="Google Shape;6874;p74"/>
              <p:cNvGrpSpPr/>
              <p:nvPr/>
            </p:nvGrpSpPr>
            <p:grpSpPr>
              <a:xfrm>
                <a:off x="1501054" y="3605478"/>
                <a:ext cx="526340" cy="249240"/>
                <a:chOff x="1501054" y="3605478"/>
                <a:chExt cx="526340" cy="249240"/>
              </a:xfrm>
            </p:grpSpPr>
            <p:grpSp>
              <p:nvGrpSpPr>
                <p:cNvPr id="6875" name="Google Shape;6875;p74"/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6876" name="Google Shape;6876;p74"/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7" name="Google Shape;6877;p74"/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78" name="Google Shape;6878;p74"/>
                <p:cNvGrpSpPr/>
                <p:nvPr/>
              </p:nvGrpSpPr>
              <p:grpSpPr>
                <a:xfrm>
                  <a:off x="1501054" y="3605478"/>
                  <a:ext cx="333165" cy="249240"/>
                  <a:chOff x="1501054" y="3605478"/>
                  <a:chExt cx="333165" cy="249240"/>
                </a:xfrm>
              </p:grpSpPr>
              <p:sp>
                <p:nvSpPr>
                  <p:cNvPr id="6879" name="Google Shape;6879;p74"/>
                  <p:cNvSpPr/>
                  <p:nvPr/>
                </p:nvSpPr>
                <p:spPr>
                  <a:xfrm>
                    <a:off x="1656330" y="3605478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0" name="Google Shape;6880;p74"/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6881" name="Google Shape;6881;p74"/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2" name="Google Shape;6882;p74"/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83" name="Google Shape;6883;p74"/>
              <p:cNvGrpSpPr/>
              <p:nvPr/>
            </p:nvGrpSpPr>
            <p:grpSpPr>
              <a:xfrm>
                <a:off x="724986" y="3800594"/>
                <a:ext cx="532950" cy="302090"/>
                <a:chOff x="724986" y="3800594"/>
                <a:chExt cx="532950" cy="302090"/>
              </a:xfrm>
            </p:grpSpPr>
            <p:grpSp>
              <p:nvGrpSpPr>
                <p:cNvPr id="6884" name="Google Shape;6884;p74"/>
                <p:cNvGrpSpPr/>
                <p:nvPr/>
              </p:nvGrpSpPr>
              <p:grpSpPr>
                <a:xfrm>
                  <a:off x="724986" y="4044367"/>
                  <a:ext cx="181314" cy="25626"/>
                  <a:chOff x="724986" y="4044367"/>
                  <a:chExt cx="181314" cy="25626"/>
                </a:xfrm>
              </p:grpSpPr>
              <p:sp>
                <p:nvSpPr>
                  <p:cNvPr id="6885" name="Google Shape;6885;p74"/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86" name="Google Shape;6886;p74"/>
                  <p:cNvSpPr/>
                  <p:nvPr/>
                </p:nvSpPr>
                <p:spPr>
                  <a:xfrm>
                    <a:off x="724986" y="4044367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87" name="Google Shape;6887;p74"/>
                <p:cNvGrpSpPr/>
                <p:nvPr/>
              </p:nvGrpSpPr>
              <p:grpSpPr>
                <a:xfrm>
                  <a:off x="906290" y="3800594"/>
                  <a:ext cx="351646" cy="302090"/>
                  <a:chOff x="906290" y="3800594"/>
                  <a:chExt cx="351646" cy="302090"/>
                </a:xfrm>
              </p:grpSpPr>
              <p:grpSp>
                <p:nvGrpSpPr>
                  <p:cNvPr id="6888" name="Google Shape;6888;p74"/>
                  <p:cNvGrpSpPr/>
                  <p:nvPr/>
                </p:nvGrpSpPr>
                <p:grpSpPr>
                  <a:xfrm>
                    <a:off x="1084172" y="3842857"/>
                    <a:ext cx="173764" cy="217131"/>
                    <a:chOff x="1084172" y="3842857"/>
                    <a:chExt cx="173764" cy="217131"/>
                  </a:xfrm>
                </p:grpSpPr>
                <p:grpSp>
                  <p:nvGrpSpPr>
                    <p:cNvPr id="6889" name="Google Shape;6889;p74"/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6890" name="Google Shape;6890;p74"/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91" name="Google Shape;6891;p74"/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6892" name="Google Shape;6892;p74"/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6893" name="Google Shape;6893;p74"/>
                  <p:cNvSpPr/>
                  <p:nvPr/>
                </p:nvSpPr>
                <p:spPr>
                  <a:xfrm>
                    <a:off x="906290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4" name="Google Shape;6894;p74"/>
                  <p:cNvSpPr/>
                  <p:nvPr/>
                </p:nvSpPr>
                <p:spPr>
                  <a:xfrm>
                    <a:off x="914509" y="3800594"/>
                    <a:ext cx="177888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95" name="Google Shape;6895;p74"/>
                <p:cNvGrpSpPr/>
                <p:nvPr/>
              </p:nvGrpSpPr>
              <p:grpSpPr>
                <a:xfrm>
                  <a:off x="724986" y="3830189"/>
                  <a:ext cx="189533" cy="25626"/>
                  <a:chOff x="724986" y="3830189"/>
                  <a:chExt cx="189533" cy="25626"/>
                </a:xfrm>
              </p:grpSpPr>
              <p:sp>
                <p:nvSpPr>
                  <p:cNvPr id="6896" name="Google Shape;6896;p74"/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7" name="Google Shape;6897;p74"/>
                  <p:cNvSpPr/>
                  <p:nvPr/>
                </p:nvSpPr>
                <p:spPr>
                  <a:xfrm>
                    <a:off x="746695" y="3842838"/>
                    <a:ext cx="16782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6898" name="Google Shape;6898;p74"/>
          <p:cNvGrpSpPr/>
          <p:nvPr/>
        </p:nvGrpSpPr>
        <p:grpSpPr>
          <a:xfrm>
            <a:off x="2253298" y="2455640"/>
            <a:ext cx="948701" cy="935378"/>
            <a:chOff x="2253298" y="2428317"/>
            <a:chExt cx="948701" cy="935378"/>
          </a:xfrm>
        </p:grpSpPr>
        <p:sp>
          <p:nvSpPr>
            <p:cNvPr id="6899" name="Google Shape;6899;p74"/>
            <p:cNvSpPr/>
            <p:nvPr/>
          </p:nvSpPr>
          <p:spPr>
            <a:xfrm>
              <a:off x="2418065" y="2799334"/>
              <a:ext cx="619167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74"/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74"/>
            <p:cNvSpPr/>
            <p:nvPr/>
          </p:nvSpPr>
          <p:spPr>
            <a:xfrm>
              <a:off x="2726356" y="3024889"/>
              <a:ext cx="2582" cy="9932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74"/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74"/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74"/>
            <p:cNvSpPr/>
            <p:nvPr/>
          </p:nvSpPr>
          <p:spPr>
            <a:xfrm>
              <a:off x="2596756" y="3151259"/>
              <a:ext cx="261784" cy="212436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4"/>
            <p:cNvSpPr/>
            <p:nvPr/>
          </p:nvSpPr>
          <p:spPr>
            <a:xfrm>
              <a:off x="2940204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74"/>
            <p:cNvSpPr/>
            <p:nvPr/>
          </p:nvSpPr>
          <p:spPr>
            <a:xfrm>
              <a:off x="2253298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74"/>
            <p:cNvSpPr/>
            <p:nvPr/>
          </p:nvSpPr>
          <p:spPr>
            <a:xfrm>
              <a:off x="2718685" y="3113966"/>
              <a:ext cx="17919" cy="1792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74"/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74"/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74"/>
            <p:cNvSpPr/>
            <p:nvPr/>
          </p:nvSpPr>
          <p:spPr>
            <a:xfrm>
              <a:off x="2718685" y="301722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74"/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4"/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4"/>
            <p:cNvSpPr/>
            <p:nvPr/>
          </p:nvSpPr>
          <p:spPr>
            <a:xfrm>
              <a:off x="2726356" y="2667807"/>
              <a:ext cx="2582" cy="99322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74"/>
            <p:cNvSpPr/>
            <p:nvPr/>
          </p:nvSpPr>
          <p:spPr>
            <a:xfrm>
              <a:off x="2785174" y="2667796"/>
              <a:ext cx="287210" cy="9933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74"/>
            <p:cNvSpPr/>
            <p:nvPr/>
          </p:nvSpPr>
          <p:spPr>
            <a:xfrm>
              <a:off x="2382892" y="2667796"/>
              <a:ext cx="287226" cy="9933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74"/>
            <p:cNvSpPr/>
            <p:nvPr/>
          </p:nvSpPr>
          <p:spPr>
            <a:xfrm>
              <a:off x="2596756" y="2428317"/>
              <a:ext cx="261784" cy="212447"/>
            </a:xfrm>
            <a:custGeom>
              <a:avLst/>
              <a:gdLst/>
              <a:ahLst/>
              <a:cxnLst/>
              <a:rect l="l" t="t" r="r" b="b"/>
              <a:pathLst>
                <a:path w="49277" h="39990" extrusionOk="0">
                  <a:moveTo>
                    <a:pt x="7996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6" y="39989"/>
                  </a:cubicBezTo>
                  <a:lnTo>
                    <a:pt x="41280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80"/>
                    <a:pt x="45697" y="1"/>
                    <a:pt x="41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74"/>
            <p:cNvSpPr/>
            <p:nvPr/>
          </p:nvSpPr>
          <p:spPr>
            <a:xfrm>
              <a:off x="2940204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74"/>
            <p:cNvSpPr/>
            <p:nvPr/>
          </p:nvSpPr>
          <p:spPr>
            <a:xfrm>
              <a:off x="2253298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74"/>
            <p:cNvSpPr/>
            <p:nvPr/>
          </p:nvSpPr>
          <p:spPr>
            <a:xfrm>
              <a:off x="2718685" y="2660136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74"/>
            <p:cNvSpPr/>
            <p:nvPr/>
          </p:nvSpPr>
          <p:spPr>
            <a:xfrm>
              <a:off x="3062128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74"/>
            <p:cNvSpPr/>
            <p:nvPr/>
          </p:nvSpPr>
          <p:spPr>
            <a:xfrm>
              <a:off x="2375226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74"/>
            <p:cNvSpPr/>
            <p:nvPr/>
          </p:nvSpPr>
          <p:spPr>
            <a:xfrm>
              <a:off x="2718685" y="2756878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74"/>
            <p:cNvSpPr/>
            <p:nvPr/>
          </p:nvSpPr>
          <p:spPr>
            <a:xfrm>
              <a:off x="2777509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74"/>
            <p:cNvSpPr/>
            <p:nvPr/>
          </p:nvSpPr>
          <p:spPr>
            <a:xfrm>
              <a:off x="2659856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74"/>
            <p:cNvSpPr/>
            <p:nvPr/>
          </p:nvSpPr>
          <p:spPr>
            <a:xfrm>
              <a:off x="2301024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3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74"/>
            <p:cNvSpPr/>
            <p:nvPr/>
          </p:nvSpPr>
          <p:spPr>
            <a:xfrm>
              <a:off x="2644918" y="2533889"/>
              <a:ext cx="163747" cy="1291"/>
            </a:xfrm>
            <a:custGeom>
              <a:avLst/>
              <a:gdLst/>
              <a:ahLst/>
              <a:cxnLst/>
              <a:rect l="l" t="t" r="r" b="b"/>
              <a:pathLst>
                <a:path w="30823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1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74"/>
            <p:cNvSpPr/>
            <p:nvPr/>
          </p:nvSpPr>
          <p:spPr>
            <a:xfrm>
              <a:off x="2990071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74"/>
            <p:cNvSpPr/>
            <p:nvPr/>
          </p:nvSpPr>
          <p:spPr>
            <a:xfrm>
              <a:off x="2644918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1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8"/>
                    <a:pt x="55" y="242"/>
                    <a:pt x="121" y="242"/>
                  </a:cubicBezTo>
                  <a:lnTo>
                    <a:pt x="30701" y="242"/>
                  </a:lnTo>
                  <a:cubicBezTo>
                    <a:pt x="30769" y="242"/>
                    <a:pt x="30824" y="190"/>
                    <a:pt x="30823" y="122"/>
                  </a:cubicBezTo>
                  <a:cubicBezTo>
                    <a:pt x="30823" y="56"/>
                    <a:pt x="30767" y="0"/>
                    <a:pt x="30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74"/>
            <p:cNvSpPr/>
            <p:nvPr/>
          </p:nvSpPr>
          <p:spPr>
            <a:xfrm>
              <a:off x="2301427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3" y="0"/>
                  </a:moveTo>
                  <a:cubicBezTo>
                    <a:pt x="57" y="0"/>
                    <a:pt x="1" y="55"/>
                    <a:pt x="1" y="122"/>
                  </a:cubicBezTo>
                  <a:cubicBezTo>
                    <a:pt x="1" y="188"/>
                    <a:pt x="57" y="242"/>
                    <a:pt x="123" y="242"/>
                  </a:cubicBezTo>
                  <a:lnTo>
                    <a:pt x="30702" y="242"/>
                  </a:lnTo>
                  <a:cubicBezTo>
                    <a:pt x="30771" y="242"/>
                    <a:pt x="30825" y="190"/>
                    <a:pt x="30823" y="122"/>
                  </a:cubicBezTo>
                  <a:cubicBezTo>
                    <a:pt x="30823" y="56"/>
                    <a:pt x="30769" y="0"/>
                    <a:pt x="30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74"/>
            <p:cNvSpPr/>
            <p:nvPr/>
          </p:nvSpPr>
          <p:spPr>
            <a:xfrm>
              <a:off x="2990102" y="3256847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74"/>
            <p:cNvSpPr/>
            <p:nvPr/>
          </p:nvSpPr>
          <p:spPr>
            <a:xfrm>
              <a:off x="2833559" y="2761962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6" name="Google Shape;6936;p75"/>
          <p:cNvGrpSpPr/>
          <p:nvPr/>
        </p:nvGrpSpPr>
        <p:grpSpPr>
          <a:xfrm>
            <a:off x="3353582" y="1145627"/>
            <a:ext cx="2363393" cy="1017867"/>
            <a:chOff x="3292400" y="1219146"/>
            <a:chExt cx="2615240" cy="1110239"/>
          </a:xfrm>
        </p:grpSpPr>
        <p:sp>
          <p:nvSpPr>
            <p:cNvPr id="6937" name="Google Shape;6937;p75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ABBCC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38" name="Google Shape;6938;p75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39" name="Google Shape;6939;p75"/>
            <p:cNvSpPr txBox="1"/>
            <p:nvPr/>
          </p:nvSpPr>
          <p:spPr>
            <a:xfrm flipH="1">
              <a:off x="3678794" y="1219157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JANUARY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40" name="Google Shape;6940;p75"/>
            <p:cNvSpPr txBox="1"/>
            <p:nvPr/>
          </p:nvSpPr>
          <p:spPr>
            <a:xfrm flipH="1">
              <a:off x="4051671" y="1219146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FEBRUARY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41" name="Google Shape;6941;p75"/>
            <p:cNvSpPr txBox="1"/>
            <p:nvPr/>
          </p:nvSpPr>
          <p:spPr>
            <a:xfrm flipH="1">
              <a:off x="4453057" y="1219146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MARCH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42" name="Google Shape;6942;p75"/>
            <p:cNvSpPr txBox="1"/>
            <p:nvPr/>
          </p:nvSpPr>
          <p:spPr>
            <a:xfrm flipH="1">
              <a:off x="4831790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APRIL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43" name="Google Shape;6943;p75"/>
            <p:cNvSpPr txBox="1"/>
            <p:nvPr/>
          </p:nvSpPr>
          <p:spPr>
            <a:xfrm flipH="1">
              <a:off x="5186134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44" name="Google Shape;6944;p75"/>
            <p:cNvSpPr txBox="1"/>
            <p:nvPr/>
          </p:nvSpPr>
          <p:spPr>
            <a:xfrm flipH="1">
              <a:off x="5562148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JUNE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45" name="Google Shape;6945;p75"/>
            <p:cNvSpPr txBox="1"/>
            <p:nvPr/>
          </p:nvSpPr>
          <p:spPr>
            <a:xfrm flipH="1">
              <a:off x="3338153" y="1379250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46" name="Google Shape;6946;p75"/>
            <p:cNvSpPr txBox="1"/>
            <p:nvPr/>
          </p:nvSpPr>
          <p:spPr>
            <a:xfrm flipH="1">
              <a:off x="3338156" y="1902299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2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47" name="Google Shape;6947;p75"/>
            <p:cNvSpPr txBox="1"/>
            <p:nvPr/>
          </p:nvSpPr>
          <p:spPr>
            <a:xfrm flipH="1">
              <a:off x="3344522" y="1537172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48" name="Google Shape;6948;p75"/>
            <p:cNvSpPr txBox="1"/>
            <p:nvPr/>
          </p:nvSpPr>
          <p:spPr>
            <a:xfrm flipH="1">
              <a:off x="3344522" y="1713877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49" name="Google Shape;6949;p75"/>
            <p:cNvSpPr txBox="1"/>
            <p:nvPr/>
          </p:nvSpPr>
          <p:spPr>
            <a:xfrm flipH="1">
              <a:off x="3344522" y="2079003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950" name="Google Shape;6950;p75"/>
            <p:cNvSpPr txBox="1"/>
            <p:nvPr/>
          </p:nvSpPr>
          <p:spPr>
            <a:xfrm flipH="1">
              <a:off x="3344527" y="2246885"/>
              <a:ext cx="262200" cy="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>
                <a:solidFill>
                  <a:srgbClr val="FFFFFF"/>
                </a:solidFill>
              </a:endParaRPr>
            </a:p>
          </p:txBody>
        </p:sp>
        <p:grpSp>
          <p:nvGrpSpPr>
            <p:cNvPr id="6951" name="Google Shape;6951;p75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6952" name="Google Shape;6952;p75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53" name="Google Shape;6953;p75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54" name="Google Shape;6954;p75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55" name="Google Shape;6955;p75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56" name="Google Shape;6956;p75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57" name="Google Shape;6957;p75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58" name="Google Shape;6958;p75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59" name="Google Shape;6959;p75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60" name="Google Shape;6960;p75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61" name="Google Shape;6961;p75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62" name="Google Shape;6962;p75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63" name="Google Shape;6963;p75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6964" name="Google Shape;6964;p75"/>
          <p:cNvGraphicFramePr/>
          <p:nvPr/>
        </p:nvGraphicFramePr>
        <p:xfrm>
          <a:off x="5949675" y="232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{05BC10A6-D436-4581-8E9B-70C32FEF049B}</a:tableStyleId>
              </a:tblPr>
              <a:tblGrid>
                <a:gridCol w="62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965" name="Google Shape;6965;p75"/>
          <p:cNvGrpSpPr/>
          <p:nvPr/>
        </p:nvGrpSpPr>
        <p:grpSpPr>
          <a:xfrm>
            <a:off x="5926924" y="3381697"/>
            <a:ext cx="2519825" cy="1001454"/>
            <a:chOff x="1906114" y="789980"/>
            <a:chExt cx="1487676" cy="606868"/>
          </a:xfrm>
        </p:grpSpPr>
        <p:cxnSp>
          <p:nvCxnSpPr>
            <p:cNvPr id="6966" name="Google Shape;6966;p75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7" name="Google Shape;6967;p75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8" name="Google Shape;6968;p75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69" name="Google Shape;6969;p75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JANUARY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970" name="Google Shape;6970;p75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FEBRUARY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971" name="Google Shape;6971;p75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MARCH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972" name="Google Shape;6972;p75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APRIL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973" name="Google Shape;6973;p75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75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75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75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75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75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75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PHASE 1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980" name="Google Shape;6980;p75"/>
            <p:cNvSpPr txBox="1"/>
            <p:nvPr/>
          </p:nvSpPr>
          <p:spPr>
            <a:xfrm flipH="1">
              <a:off x="1919618" y="1113390"/>
              <a:ext cx="1899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1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981" name="Google Shape;6981;p75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2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982" name="Google Shape;6982;p75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3" name="Google Shape;6983;p75"/>
          <p:cNvGrpSpPr/>
          <p:nvPr/>
        </p:nvGrpSpPr>
        <p:grpSpPr>
          <a:xfrm>
            <a:off x="726399" y="1190655"/>
            <a:ext cx="2394370" cy="976502"/>
            <a:chOff x="749309" y="1112739"/>
            <a:chExt cx="2371603" cy="976502"/>
          </a:xfrm>
        </p:grpSpPr>
        <p:sp>
          <p:nvSpPr>
            <p:cNvPr id="6984" name="Google Shape;6984;p75"/>
            <p:cNvSpPr/>
            <p:nvPr/>
          </p:nvSpPr>
          <p:spPr>
            <a:xfrm>
              <a:off x="1092126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75"/>
            <p:cNvSpPr/>
            <p:nvPr/>
          </p:nvSpPr>
          <p:spPr>
            <a:xfrm>
              <a:off x="1434943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75"/>
            <p:cNvSpPr/>
            <p:nvPr/>
          </p:nvSpPr>
          <p:spPr>
            <a:xfrm>
              <a:off x="1777760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75"/>
            <p:cNvSpPr/>
            <p:nvPr/>
          </p:nvSpPr>
          <p:spPr>
            <a:xfrm>
              <a:off x="2120578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75"/>
            <p:cNvSpPr/>
            <p:nvPr/>
          </p:nvSpPr>
          <p:spPr>
            <a:xfrm>
              <a:off x="2463395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75"/>
            <p:cNvSpPr/>
            <p:nvPr/>
          </p:nvSpPr>
          <p:spPr>
            <a:xfrm>
              <a:off x="2806212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75"/>
            <p:cNvSpPr/>
            <p:nvPr/>
          </p:nvSpPr>
          <p:spPr>
            <a:xfrm>
              <a:off x="749309" y="1362294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75"/>
            <p:cNvSpPr/>
            <p:nvPr/>
          </p:nvSpPr>
          <p:spPr>
            <a:xfrm>
              <a:off x="1092126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75"/>
            <p:cNvSpPr/>
            <p:nvPr/>
          </p:nvSpPr>
          <p:spPr>
            <a:xfrm>
              <a:off x="1434943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75"/>
            <p:cNvSpPr/>
            <p:nvPr/>
          </p:nvSpPr>
          <p:spPr>
            <a:xfrm>
              <a:off x="1777760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75"/>
            <p:cNvSpPr/>
            <p:nvPr/>
          </p:nvSpPr>
          <p:spPr>
            <a:xfrm>
              <a:off x="2120578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75"/>
            <p:cNvSpPr/>
            <p:nvPr/>
          </p:nvSpPr>
          <p:spPr>
            <a:xfrm>
              <a:off x="2463395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75"/>
            <p:cNvSpPr/>
            <p:nvPr/>
          </p:nvSpPr>
          <p:spPr>
            <a:xfrm>
              <a:off x="2806212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75"/>
            <p:cNvSpPr/>
            <p:nvPr/>
          </p:nvSpPr>
          <p:spPr>
            <a:xfrm>
              <a:off x="749309" y="1611849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75"/>
            <p:cNvSpPr/>
            <p:nvPr/>
          </p:nvSpPr>
          <p:spPr>
            <a:xfrm>
              <a:off x="1092126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75"/>
            <p:cNvSpPr/>
            <p:nvPr/>
          </p:nvSpPr>
          <p:spPr>
            <a:xfrm>
              <a:off x="1434943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75"/>
            <p:cNvSpPr/>
            <p:nvPr/>
          </p:nvSpPr>
          <p:spPr>
            <a:xfrm>
              <a:off x="1777760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75"/>
            <p:cNvSpPr/>
            <p:nvPr/>
          </p:nvSpPr>
          <p:spPr>
            <a:xfrm>
              <a:off x="2120578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75"/>
            <p:cNvSpPr/>
            <p:nvPr/>
          </p:nvSpPr>
          <p:spPr>
            <a:xfrm>
              <a:off x="2463395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75"/>
            <p:cNvSpPr/>
            <p:nvPr/>
          </p:nvSpPr>
          <p:spPr>
            <a:xfrm>
              <a:off x="2806212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75"/>
            <p:cNvSpPr/>
            <p:nvPr/>
          </p:nvSpPr>
          <p:spPr>
            <a:xfrm>
              <a:off x="749309" y="1861404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75"/>
            <p:cNvSpPr/>
            <p:nvPr/>
          </p:nvSpPr>
          <p:spPr>
            <a:xfrm>
              <a:off x="1092126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75"/>
            <p:cNvSpPr/>
            <p:nvPr/>
          </p:nvSpPr>
          <p:spPr>
            <a:xfrm>
              <a:off x="1434943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75"/>
            <p:cNvSpPr/>
            <p:nvPr/>
          </p:nvSpPr>
          <p:spPr>
            <a:xfrm>
              <a:off x="1777760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75"/>
            <p:cNvSpPr/>
            <p:nvPr/>
          </p:nvSpPr>
          <p:spPr>
            <a:xfrm>
              <a:off x="2120578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75"/>
            <p:cNvSpPr/>
            <p:nvPr/>
          </p:nvSpPr>
          <p:spPr>
            <a:xfrm>
              <a:off x="2463395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75"/>
            <p:cNvSpPr/>
            <p:nvPr/>
          </p:nvSpPr>
          <p:spPr>
            <a:xfrm>
              <a:off x="2806212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75"/>
            <p:cNvSpPr/>
            <p:nvPr/>
          </p:nvSpPr>
          <p:spPr>
            <a:xfrm>
              <a:off x="749309" y="1112739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75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75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75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75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016" name="Google Shape;7016;p75"/>
          <p:cNvGraphicFramePr/>
          <p:nvPr/>
        </p:nvGraphicFramePr>
        <p:xfrm>
          <a:off x="5949700" y="118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{05BC10A6-D436-4581-8E9B-70C32FEF049B}</a:tableStyleId>
              </a:tblPr>
              <a:tblGrid>
                <a:gridCol w="62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17" name="Google Shape;7017;p75"/>
          <p:cNvGraphicFramePr/>
          <p:nvPr/>
        </p:nvGraphicFramePr>
        <p:xfrm>
          <a:off x="3356413" y="232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{05BC10A6-D436-4581-8E9B-70C32FEF049B}</a:tableStyleId>
              </a:tblPr>
              <a:tblGrid>
                <a:gridCol w="5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94A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018" name="Google Shape;7018;p75"/>
          <p:cNvGrpSpPr/>
          <p:nvPr/>
        </p:nvGrpSpPr>
        <p:grpSpPr>
          <a:xfrm>
            <a:off x="4100342" y="2709743"/>
            <a:ext cx="1517436" cy="74460"/>
            <a:chOff x="3980086" y="2804397"/>
            <a:chExt cx="1227600" cy="66900"/>
          </a:xfrm>
        </p:grpSpPr>
        <p:sp>
          <p:nvSpPr>
            <p:cNvPr id="7019" name="Google Shape;7019;p75"/>
            <p:cNvSpPr/>
            <p:nvPr/>
          </p:nvSpPr>
          <p:spPr>
            <a:xfrm rot="5400000" flipH="1">
              <a:off x="4560736" y="2223904"/>
              <a:ext cx="66300" cy="12276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75"/>
            <p:cNvSpPr/>
            <p:nvPr/>
          </p:nvSpPr>
          <p:spPr>
            <a:xfrm rot="5400000" flipH="1">
              <a:off x="4086125" y="2698647"/>
              <a:ext cx="66900" cy="278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1" name="Google Shape;7021;p75"/>
          <p:cNvGrpSpPr/>
          <p:nvPr/>
        </p:nvGrpSpPr>
        <p:grpSpPr>
          <a:xfrm>
            <a:off x="4725406" y="3002330"/>
            <a:ext cx="892956" cy="74460"/>
            <a:chOff x="3980086" y="2804397"/>
            <a:chExt cx="1227600" cy="66900"/>
          </a:xfrm>
        </p:grpSpPr>
        <p:sp>
          <p:nvSpPr>
            <p:cNvPr id="7022" name="Google Shape;7022;p75"/>
            <p:cNvSpPr/>
            <p:nvPr/>
          </p:nvSpPr>
          <p:spPr>
            <a:xfrm rot="5400000" flipH="1">
              <a:off x="4560736" y="2223904"/>
              <a:ext cx="66300" cy="12276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75"/>
            <p:cNvSpPr/>
            <p:nvPr/>
          </p:nvSpPr>
          <p:spPr>
            <a:xfrm rot="5400000" flipH="1">
              <a:off x="4086125" y="2698647"/>
              <a:ext cx="66900" cy="278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4" name="Google Shape;7024;p75"/>
          <p:cNvGrpSpPr/>
          <p:nvPr/>
        </p:nvGrpSpPr>
        <p:grpSpPr>
          <a:xfrm>
            <a:off x="3358498" y="3361213"/>
            <a:ext cx="2363244" cy="1005943"/>
            <a:chOff x="3358415" y="3361302"/>
            <a:chExt cx="2363244" cy="1024695"/>
          </a:xfrm>
        </p:grpSpPr>
        <p:grpSp>
          <p:nvGrpSpPr>
            <p:cNvPr id="7025" name="Google Shape;7025;p75"/>
            <p:cNvGrpSpPr/>
            <p:nvPr/>
          </p:nvGrpSpPr>
          <p:grpSpPr>
            <a:xfrm>
              <a:off x="3358415" y="3361302"/>
              <a:ext cx="441300" cy="1024695"/>
              <a:chOff x="3358415" y="3361302"/>
              <a:chExt cx="441300" cy="1024695"/>
            </a:xfrm>
          </p:grpSpPr>
          <p:sp>
            <p:nvSpPr>
              <p:cNvPr id="7026" name="Google Shape;7026;p75"/>
              <p:cNvSpPr/>
              <p:nvPr/>
            </p:nvSpPr>
            <p:spPr>
              <a:xfrm>
                <a:off x="3358415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7" name="Google Shape;7027;p75"/>
              <p:cNvSpPr/>
              <p:nvPr/>
            </p:nvSpPr>
            <p:spPr>
              <a:xfrm>
                <a:off x="3358415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8" name="Google Shape;7028;p75"/>
              <p:cNvSpPr/>
              <p:nvPr/>
            </p:nvSpPr>
            <p:spPr>
              <a:xfrm>
                <a:off x="3358415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9" name="Google Shape;7029;p75"/>
              <p:cNvSpPr/>
              <p:nvPr/>
            </p:nvSpPr>
            <p:spPr>
              <a:xfrm>
                <a:off x="3358415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75"/>
              <p:cNvSpPr/>
              <p:nvPr/>
            </p:nvSpPr>
            <p:spPr>
              <a:xfrm>
                <a:off x="3358415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1" name="Google Shape;7031;p75"/>
              <p:cNvSpPr/>
              <p:nvPr/>
            </p:nvSpPr>
            <p:spPr>
              <a:xfrm>
                <a:off x="3358415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2" name="Google Shape;7032;p75"/>
            <p:cNvGrpSpPr/>
            <p:nvPr/>
          </p:nvGrpSpPr>
          <p:grpSpPr>
            <a:xfrm>
              <a:off x="3838901" y="3361302"/>
              <a:ext cx="441300" cy="1024695"/>
              <a:chOff x="3838901" y="3361302"/>
              <a:chExt cx="441300" cy="1024695"/>
            </a:xfrm>
          </p:grpSpPr>
          <p:sp>
            <p:nvSpPr>
              <p:cNvPr id="7033" name="Google Shape;7033;p75"/>
              <p:cNvSpPr/>
              <p:nvPr/>
            </p:nvSpPr>
            <p:spPr>
              <a:xfrm>
                <a:off x="3838901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4" name="Google Shape;7034;p75"/>
              <p:cNvSpPr/>
              <p:nvPr/>
            </p:nvSpPr>
            <p:spPr>
              <a:xfrm>
                <a:off x="3838901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5" name="Google Shape;7035;p75"/>
              <p:cNvSpPr/>
              <p:nvPr/>
            </p:nvSpPr>
            <p:spPr>
              <a:xfrm>
                <a:off x="3838901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6" name="Google Shape;7036;p75"/>
              <p:cNvSpPr/>
              <p:nvPr/>
            </p:nvSpPr>
            <p:spPr>
              <a:xfrm>
                <a:off x="3838901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7" name="Google Shape;7037;p75"/>
              <p:cNvSpPr/>
              <p:nvPr/>
            </p:nvSpPr>
            <p:spPr>
              <a:xfrm>
                <a:off x="3838901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8" name="Google Shape;7038;p75"/>
              <p:cNvSpPr/>
              <p:nvPr/>
            </p:nvSpPr>
            <p:spPr>
              <a:xfrm>
                <a:off x="3838901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9" name="Google Shape;7039;p75"/>
            <p:cNvGrpSpPr/>
            <p:nvPr/>
          </p:nvGrpSpPr>
          <p:grpSpPr>
            <a:xfrm>
              <a:off x="4319387" y="3361302"/>
              <a:ext cx="441300" cy="1024695"/>
              <a:chOff x="4319387" y="3361302"/>
              <a:chExt cx="441300" cy="1024695"/>
            </a:xfrm>
          </p:grpSpPr>
          <p:sp>
            <p:nvSpPr>
              <p:cNvPr id="7040" name="Google Shape;7040;p75"/>
              <p:cNvSpPr/>
              <p:nvPr/>
            </p:nvSpPr>
            <p:spPr>
              <a:xfrm>
                <a:off x="4319387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1" name="Google Shape;7041;p75"/>
              <p:cNvSpPr/>
              <p:nvPr/>
            </p:nvSpPr>
            <p:spPr>
              <a:xfrm>
                <a:off x="4319387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2" name="Google Shape;7042;p75"/>
              <p:cNvSpPr/>
              <p:nvPr/>
            </p:nvSpPr>
            <p:spPr>
              <a:xfrm>
                <a:off x="4319387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3" name="Google Shape;7043;p75"/>
              <p:cNvSpPr/>
              <p:nvPr/>
            </p:nvSpPr>
            <p:spPr>
              <a:xfrm>
                <a:off x="4319387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4" name="Google Shape;7044;p75"/>
              <p:cNvSpPr/>
              <p:nvPr/>
            </p:nvSpPr>
            <p:spPr>
              <a:xfrm>
                <a:off x="4319387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5" name="Google Shape;7045;p75"/>
              <p:cNvSpPr/>
              <p:nvPr/>
            </p:nvSpPr>
            <p:spPr>
              <a:xfrm>
                <a:off x="4319387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6" name="Google Shape;7046;p75"/>
            <p:cNvGrpSpPr/>
            <p:nvPr/>
          </p:nvGrpSpPr>
          <p:grpSpPr>
            <a:xfrm>
              <a:off x="4799873" y="3361302"/>
              <a:ext cx="441300" cy="1024695"/>
              <a:chOff x="4799873" y="3361302"/>
              <a:chExt cx="441300" cy="1024695"/>
            </a:xfrm>
          </p:grpSpPr>
          <p:sp>
            <p:nvSpPr>
              <p:cNvPr id="7047" name="Google Shape;7047;p75"/>
              <p:cNvSpPr/>
              <p:nvPr/>
            </p:nvSpPr>
            <p:spPr>
              <a:xfrm>
                <a:off x="4799873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8" name="Google Shape;7048;p75"/>
              <p:cNvSpPr/>
              <p:nvPr/>
            </p:nvSpPr>
            <p:spPr>
              <a:xfrm>
                <a:off x="4799873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9" name="Google Shape;7049;p75"/>
              <p:cNvSpPr/>
              <p:nvPr/>
            </p:nvSpPr>
            <p:spPr>
              <a:xfrm>
                <a:off x="4799873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0" name="Google Shape;7050;p75"/>
              <p:cNvSpPr/>
              <p:nvPr/>
            </p:nvSpPr>
            <p:spPr>
              <a:xfrm>
                <a:off x="4799873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1" name="Google Shape;7051;p75"/>
              <p:cNvSpPr/>
              <p:nvPr/>
            </p:nvSpPr>
            <p:spPr>
              <a:xfrm>
                <a:off x="4799873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2" name="Google Shape;7052;p75"/>
              <p:cNvSpPr/>
              <p:nvPr/>
            </p:nvSpPr>
            <p:spPr>
              <a:xfrm>
                <a:off x="4799873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3" name="Google Shape;7053;p75"/>
            <p:cNvGrpSpPr/>
            <p:nvPr/>
          </p:nvGrpSpPr>
          <p:grpSpPr>
            <a:xfrm>
              <a:off x="5280360" y="3361302"/>
              <a:ext cx="441300" cy="1024695"/>
              <a:chOff x="5280360" y="3361302"/>
              <a:chExt cx="441300" cy="1024695"/>
            </a:xfrm>
          </p:grpSpPr>
          <p:sp>
            <p:nvSpPr>
              <p:cNvPr id="7054" name="Google Shape;7054;p75"/>
              <p:cNvSpPr/>
              <p:nvPr/>
            </p:nvSpPr>
            <p:spPr>
              <a:xfrm>
                <a:off x="5280360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5" name="Google Shape;7055;p75"/>
              <p:cNvSpPr/>
              <p:nvPr/>
            </p:nvSpPr>
            <p:spPr>
              <a:xfrm>
                <a:off x="5280360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6" name="Google Shape;7056;p75"/>
              <p:cNvSpPr/>
              <p:nvPr/>
            </p:nvSpPr>
            <p:spPr>
              <a:xfrm>
                <a:off x="5280360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7" name="Google Shape;7057;p75"/>
              <p:cNvSpPr/>
              <p:nvPr/>
            </p:nvSpPr>
            <p:spPr>
              <a:xfrm>
                <a:off x="5280360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8" name="Google Shape;7058;p75"/>
              <p:cNvSpPr/>
              <p:nvPr/>
            </p:nvSpPr>
            <p:spPr>
              <a:xfrm>
                <a:off x="5280360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9" name="Google Shape;7059;p75"/>
              <p:cNvSpPr/>
              <p:nvPr/>
            </p:nvSpPr>
            <p:spPr>
              <a:xfrm>
                <a:off x="5280360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7060" name="Google Shape;7060;p75"/>
          <p:cNvGraphicFramePr/>
          <p:nvPr/>
        </p:nvGraphicFramePr>
        <p:xfrm>
          <a:off x="724925" y="232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{05BC10A6-D436-4581-8E9B-70C32FEF049B}</a:tableStyleId>
              </a:tblPr>
              <a:tblGrid>
                <a:gridCol w="60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94A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061" name="Google Shape;7061;p75"/>
          <p:cNvGrpSpPr/>
          <p:nvPr/>
        </p:nvGrpSpPr>
        <p:grpSpPr>
          <a:xfrm>
            <a:off x="726450" y="3372825"/>
            <a:ext cx="2403614" cy="1005900"/>
            <a:chOff x="726450" y="3372825"/>
            <a:chExt cx="2403614" cy="1005900"/>
          </a:xfrm>
        </p:grpSpPr>
        <p:grpSp>
          <p:nvGrpSpPr>
            <p:cNvPr id="7062" name="Google Shape;7062;p75"/>
            <p:cNvGrpSpPr/>
            <p:nvPr/>
          </p:nvGrpSpPr>
          <p:grpSpPr>
            <a:xfrm>
              <a:off x="726450" y="3696000"/>
              <a:ext cx="2403614" cy="500898"/>
              <a:chOff x="726450" y="3696000"/>
              <a:chExt cx="2403614" cy="500898"/>
            </a:xfrm>
          </p:grpSpPr>
          <p:sp>
            <p:nvSpPr>
              <p:cNvPr id="7063" name="Google Shape;7063;p75"/>
              <p:cNvSpPr/>
              <p:nvPr/>
            </p:nvSpPr>
            <p:spPr>
              <a:xfrm>
                <a:off x="726450" y="3696000"/>
                <a:ext cx="2403600" cy="167100"/>
              </a:xfrm>
              <a:prstGeom prst="rect">
                <a:avLst/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7064" name="Google Shape;7064;p75"/>
              <p:cNvSpPr/>
              <p:nvPr/>
            </p:nvSpPr>
            <p:spPr>
              <a:xfrm>
                <a:off x="726464" y="4029798"/>
                <a:ext cx="2403600" cy="167100"/>
              </a:xfrm>
              <a:prstGeom prst="rect">
                <a:avLst/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7065" name="Google Shape;7065;p75"/>
            <p:cNvGrpSpPr/>
            <p:nvPr/>
          </p:nvGrpSpPr>
          <p:grpSpPr>
            <a:xfrm>
              <a:off x="1348050" y="3372825"/>
              <a:ext cx="1720425" cy="1005900"/>
              <a:chOff x="1348050" y="3372825"/>
              <a:chExt cx="1720425" cy="1005900"/>
            </a:xfrm>
          </p:grpSpPr>
          <p:sp>
            <p:nvSpPr>
              <p:cNvPr id="7066" name="Google Shape;7066;p75"/>
              <p:cNvSpPr/>
              <p:nvPr/>
            </p:nvSpPr>
            <p:spPr>
              <a:xfrm>
                <a:off x="1348050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7067" name="Google Shape;7067;p75"/>
              <p:cNvSpPr/>
              <p:nvPr/>
            </p:nvSpPr>
            <p:spPr>
              <a:xfrm>
                <a:off x="1701356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7068" name="Google Shape;7068;p75"/>
              <p:cNvSpPr/>
              <p:nvPr/>
            </p:nvSpPr>
            <p:spPr>
              <a:xfrm>
                <a:off x="2054663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7069" name="Google Shape;7069;p75"/>
              <p:cNvSpPr/>
              <p:nvPr/>
            </p:nvSpPr>
            <p:spPr>
              <a:xfrm>
                <a:off x="2407969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7070" name="Google Shape;7070;p75"/>
              <p:cNvSpPr/>
              <p:nvPr/>
            </p:nvSpPr>
            <p:spPr>
              <a:xfrm>
                <a:off x="2761275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7071" name="Google Shape;7071;p75"/>
            <p:cNvGrpSpPr/>
            <p:nvPr/>
          </p:nvGrpSpPr>
          <p:grpSpPr>
            <a:xfrm>
              <a:off x="1455707" y="3731058"/>
              <a:ext cx="1491150" cy="417657"/>
              <a:chOff x="1455707" y="3731058"/>
              <a:chExt cx="1491150" cy="417657"/>
            </a:xfrm>
          </p:grpSpPr>
          <p:grpSp>
            <p:nvGrpSpPr>
              <p:cNvPr id="7072" name="Google Shape;7072;p75"/>
              <p:cNvGrpSpPr/>
              <p:nvPr/>
            </p:nvGrpSpPr>
            <p:grpSpPr>
              <a:xfrm>
                <a:off x="1472938" y="3745828"/>
                <a:ext cx="72126" cy="53788"/>
                <a:chOff x="1472938" y="3745828"/>
                <a:chExt cx="72126" cy="53788"/>
              </a:xfrm>
            </p:grpSpPr>
            <p:sp>
              <p:nvSpPr>
                <p:cNvPr id="7073" name="Google Shape;7073;p75"/>
                <p:cNvSpPr/>
                <p:nvPr/>
              </p:nvSpPr>
              <p:spPr>
                <a:xfrm>
                  <a:off x="1472938" y="3763820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4" name="Google Shape;7074;p75"/>
                <p:cNvSpPr/>
                <p:nvPr/>
              </p:nvSpPr>
              <p:spPr>
                <a:xfrm>
                  <a:off x="1490853" y="3745828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75" name="Google Shape;7075;p75"/>
              <p:cNvGrpSpPr/>
              <p:nvPr/>
            </p:nvGrpSpPr>
            <p:grpSpPr>
              <a:xfrm>
                <a:off x="1819181" y="4089633"/>
                <a:ext cx="72126" cy="53788"/>
                <a:chOff x="1819181" y="4089633"/>
                <a:chExt cx="72126" cy="53788"/>
              </a:xfrm>
            </p:grpSpPr>
            <p:sp>
              <p:nvSpPr>
                <p:cNvPr id="7076" name="Google Shape;7076;p75"/>
                <p:cNvSpPr/>
                <p:nvPr/>
              </p:nvSpPr>
              <p:spPr>
                <a:xfrm>
                  <a:off x="1819181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7" name="Google Shape;7077;p75"/>
                <p:cNvSpPr/>
                <p:nvPr/>
              </p:nvSpPr>
              <p:spPr>
                <a:xfrm>
                  <a:off x="1837096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78" name="Google Shape;7078;p75"/>
              <p:cNvGrpSpPr/>
              <p:nvPr/>
            </p:nvGrpSpPr>
            <p:grpSpPr>
              <a:xfrm>
                <a:off x="1455707" y="4084171"/>
                <a:ext cx="64321" cy="64544"/>
                <a:chOff x="1455707" y="4084171"/>
                <a:chExt cx="64321" cy="64544"/>
              </a:xfrm>
            </p:grpSpPr>
            <p:sp>
              <p:nvSpPr>
                <p:cNvPr id="7079" name="Google Shape;7079;p75"/>
                <p:cNvSpPr/>
                <p:nvPr/>
              </p:nvSpPr>
              <p:spPr>
                <a:xfrm>
                  <a:off x="1478676" y="4084402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0" name="Google Shape;7080;p75"/>
                <p:cNvSpPr/>
                <p:nvPr/>
              </p:nvSpPr>
              <p:spPr>
                <a:xfrm>
                  <a:off x="1455707" y="4084171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81" name="Google Shape;7081;p75"/>
              <p:cNvGrpSpPr/>
              <p:nvPr/>
            </p:nvGrpSpPr>
            <p:grpSpPr>
              <a:xfrm>
                <a:off x="1818610" y="3731058"/>
                <a:ext cx="64321" cy="64544"/>
                <a:chOff x="1818610" y="3731058"/>
                <a:chExt cx="64321" cy="64544"/>
              </a:xfrm>
            </p:grpSpPr>
            <p:sp>
              <p:nvSpPr>
                <p:cNvPr id="7082" name="Google Shape;7082;p75"/>
                <p:cNvSpPr/>
                <p:nvPr/>
              </p:nvSpPr>
              <p:spPr>
                <a:xfrm>
                  <a:off x="1841579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3" name="Google Shape;7083;p75"/>
                <p:cNvSpPr/>
                <p:nvPr/>
              </p:nvSpPr>
              <p:spPr>
                <a:xfrm>
                  <a:off x="1818610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84" name="Google Shape;7084;p75"/>
              <p:cNvGrpSpPr/>
              <p:nvPr/>
            </p:nvGrpSpPr>
            <p:grpSpPr>
              <a:xfrm>
                <a:off x="2172491" y="4089633"/>
                <a:ext cx="72126" cy="53788"/>
                <a:chOff x="2172491" y="4089633"/>
                <a:chExt cx="72126" cy="53788"/>
              </a:xfrm>
            </p:grpSpPr>
            <p:sp>
              <p:nvSpPr>
                <p:cNvPr id="7085" name="Google Shape;7085;p75"/>
                <p:cNvSpPr/>
                <p:nvPr/>
              </p:nvSpPr>
              <p:spPr>
                <a:xfrm>
                  <a:off x="2172491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6" name="Google Shape;7086;p75"/>
                <p:cNvSpPr/>
                <p:nvPr/>
              </p:nvSpPr>
              <p:spPr>
                <a:xfrm>
                  <a:off x="2190406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87" name="Google Shape;7087;p75"/>
              <p:cNvGrpSpPr/>
              <p:nvPr/>
            </p:nvGrpSpPr>
            <p:grpSpPr>
              <a:xfrm>
                <a:off x="2171920" y="3731058"/>
                <a:ext cx="64321" cy="64544"/>
                <a:chOff x="2171920" y="3731058"/>
                <a:chExt cx="64321" cy="64544"/>
              </a:xfrm>
            </p:grpSpPr>
            <p:sp>
              <p:nvSpPr>
                <p:cNvPr id="7088" name="Google Shape;7088;p75"/>
                <p:cNvSpPr/>
                <p:nvPr/>
              </p:nvSpPr>
              <p:spPr>
                <a:xfrm>
                  <a:off x="2194889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9" name="Google Shape;7089;p75"/>
                <p:cNvSpPr/>
                <p:nvPr/>
              </p:nvSpPr>
              <p:spPr>
                <a:xfrm>
                  <a:off x="2171920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90" name="Google Shape;7090;p75"/>
              <p:cNvGrpSpPr/>
              <p:nvPr/>
            </p:nvGrpSpPr>
            <p:grpSpPr>
              <a:xfrm>
                <a:off x="2874730" y="3745828"/>
                <a:ext cx="72126" cy="53788"/>
                <a:chOff x="2874730" y="3745828"/>
                <a:chExt cx="72126" cy="53788"/>
              </a:xfrm>
            </p:grpSpPr>
            <p:sp>
              <p:nvSpPr>
                <p:cNvPr id="7091" name="Google Shape;7091;p75"/>
                <p:cNvSpPr/>
                <p:nvPr/>
              </p:nvSpPr>
              <p:spPr>
                <a:xfrm>
                  <a:off x="2874730" y="3763820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2" name="Google Shape;7092;p75"/>
                <p:cNvSpPr/>
                <p:nvPr/>
              </p:nvSpPr>
              <p:spPr>
                <a:xfrm>
                  <a:off x="2892645" y="3745828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93" name="Google Shape;7093;p75"/>
              <p:cNvGrpSpPr/>
              <p:nvPr/>
            </p:nvGrpSpPr>
            <p:grpSpPr>
              <a:xfrm>
                <a:off x="2878589" y="4081481"/>
                <a:ext cx="64321" cy="64544"/>
                <a:chOff x="2878589" y="4081481"/>
                <a:chExt cx="64321" cy="64544"/>
              </a:xfrm>
            </p:grpSpPr>
            <p:sp>
              <p:nvSpPr>
                <p:cNvPr id="7094" name="Google Shape;7094;p75"/>
                <p:cNvSpPr/>
                <p:nvPr/>
              </p:nvSpPr>
              <p:spPr>
                <a:xfrm>
                  <a:off x="2901559" y="4081712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5" name="Google Shape;7095;p75"/>
                <p:cNvSpPr/>
                <p:nvPr/>
              </p:nvSpPr>
              <p:spPr>
                <a:xfrm>
                  <a:off x="2878589" y="4081481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96" name="Google Shape;7096;p75"/>
              <p:cNvGrpSpPr/>
              <p:nvPr/>
            </p:nvGrpSpPr>
            <p:grpSpPr>
              <a:xfrm>
                <a:off x="2525796" y="4089633"/>
                <a:ext cx="72126" cy="53788"/>
                <a:chOff x="2525796" y="4089633"/>
                <a:chExt cx="72126" cy="53788"/>
              </a:xfrm>
            </p:grpSpPr>
            <p:sp>
              <p:nvSpPr>
                <p:cNvPr id="7097" name="Google Shape;7097;p75"/>
                <p:cNvSpPr/>
                <p:nvPr/>
              </p:nvSpPr>
              <p:spPr>
                <a:xfrm>
                  <a:off x="2525796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8" name="Google Shape;7098;p75"/>
                <p:cNvSpPr/>
                <p:nvPr/>
              </p:nvSpPr>
              <p:spPr>
                <a:xfrm>
                  <a:off x="2543711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99" name="Google Shape;7099;p75"/>
              <p:cNvGrpSpPr/>
              <p:nvPr/>
            </p:nvGrpSpPr>
            <p:grpSpPr>
              <a:xfrm>
                <a:off x="2525225" y="3731058"/>
                <a:ext cx="64321" cy="64544"/>
                <a:chOff x="2525225" y="3731058"/>
                <a:chExt cx="64321" cy="64544"/>
              </a:xfrm>
            </p:grpSpPr>
            <p:sp>
              <p:nvSpPr>
                <p:cNvPr id="7100" name="Google Shape;7100;p75"/>
                <p:cNvSpPr/>
                <p:nvPr/>
              </p:nvSpPr>
              <p:spPr>
                <a:xfrm>
                  <a:off x="2548194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1" name="Google Shape;7101;p75"/>
                <p:cNvSpPr/>
                <p:nvPr/>
              </p:nvSpPr>
              <p:spPr>
                <a:xfrm>
                  <a:off x="2525225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6" name="Google Shape;7106;p76"/>
          <p:cNvGrpSpPr/>
          <p:nvPr/>
        </p:nvGrpSpPr>
        <p:grpSpPr>
          <a:xfrm>
            <a:off x="732428" y="1171356"/>
            <a:ext cx="845921" cy="690752"/>
            <a:chOff x="732428" y="1198513"/>
            <a:chExt cx="845921" cy="690752"/>
          </a:xfrm>
        </p:grpSpPr>
        <p:grpSp>
          <p:nvGrpSpPr>
            <p:cNvPr id="7107" name="Google Shape;7107;p76"/>
            <p:cNvGrpSpPr/>
            <p:nvPr/>
          </p:nvGrpSpPr>
          <p:grpSpPr>
            <a:xfrm>
              <a:off x="823030" y="1198513"/>
              <a:ext cx="755319" cy="690752"/>
              <a:chOff x="823030" y="1198513"/>
              <a:chExt cx="755319" cy="690752"/>
            </a:xfrm>
          </p:grpSpPr>
          <p:sp>
            <p:nvSpPr>
              <p:cNvPr id="7108" name="Google Shape;7108;p76"/>
              <p:cNvSpPr/>
              <p:nvPr/>
            </p:nvSpPr>
            <p:spPr>
              <a:xfrm>
                <a:off x="823030" y="1198513"/>
                <a:ext cx="755319" cy="690752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42771" extrusionOk="0">
                    <a:moveTo>
                      <a:pt x="21384" y="0"/>
                    </a:moveTo>
                    <a:cubicBezTo>
                      <a:pt x="9575" y="0"/>
                      <a:pt x="0" y="9575"/>
                      <a:pt x="0" y="21386"/>
                    </a:cubicBezTo>
                    <a:cubicBezTo>
                      <a:pt x="0" y="33196"/>
                      <a:pt x="9575" y="42770"/>
                      <a:pt x="21384" y="42770"/>
                    </a:cubicBezTo>
                    <a:cubicBezTo>
                      <a:pt x="33196" y="42770"/>
                      <a:pt x="42770" y="33196"/>
                      <a:pt x="42770" y="21386"/>
                    </a:cubicBezTo>
                    <a:cubicBezTo>
                      <a:pt x="42770" y="16313"/>
                      <a:pt x="41002" y="11653"/>
                      <a:pt x="38053" y="7988"/>
                    </a:cubicBezTo>
                    <a:lnTo>
                      <a:pt x="42775" y="7988"/>
                    </a:lnTo>
                    <a:cubicBezTo>
                      <a:pt x="44970" y="7988"/>
                      <a:pt x="46769" y="6191"/>
                      <a:pt x="46769" y="3994"/>
                    </a:cubicBezTo>
                    <a:cubicBezTo>
                      <a:pt x="46769" y="1797"/>
                      <a:pt x="44972" y="0"/>
                      <a:pt x="42775" y="0"/>
                    </a:cubicBezTo>
                    <a:lnTo>
                      <a:pt x="22286" y="0"/>
                    </a:lnTo>
                    <a:cubicBezTo>
                      <a:pt x="22196" y="0"/>
                      <a:pt x="22105" y="5"/>
                      <a:pt x="22018" y="10"/>
                    </a:cubicBezTo>
                    <a:cubicBezTo>
                      <a:pt x="21807" y="3"/>
                      <a:pt x="21597" y="0"/>
                      <a:pt x="21384" y="0"/>
                    </a:cubicBezTo>
                    <a:close/>
                  </a:path>
                </a:pathLst>
              </a:custGeom>
              <a:solidFill>
                <a:srgbClr val="32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76"/>
              <p:cNvSpPr/>
              <p:nvPr/>
            </p:nvSpPr>
            <p:spPr>
              <a:xfrm>
                <a:off x="1470047" y="121787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1"/>
                    </a:moveTo>
                    <a:cubicBezTo>
                      <a:pt x="1231" y="1"/>
                      <a:pt x="1" y="1230"/>
                      <a:pt x="1" y="2749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9"/>
                    </a:cubicBezTo>
                    <a:cubicBezTo>
                      <a:pt x="5495" y="1230"/>
                      <a:pt x="4265" y="1"/>
                      <a:pt x="274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0" name="Google Shape;7110;p76"/>
            <p:cNvGrpSpPr/>
            <p:nvPr/>
          </p:nvGrpSpPr>
          <p:grpSpPr>
            <a:xfrm>
              <a:off x="732428" y="1239937"/>
              <a:ext cx="739912" cy="607886"/>
              <a:chOff x="732428" y="1239937"/>
              <a:chExt cx="739912" cy="607886"/>
            </a:xfrm>
          </p:grpSpPr>
          <p:sp>
            <p:nvSpPr>
              <p:cNvPr id="7111" name="Google Shape;7111;p76"/>
              <p:cNvSpPr/>
              <p:nvPr/>
            </p:nvSpPr>
            <p:spPr>
              <a:xfrm>
                <a:off x="732428" y="1239937"/>
                <a:ext cx="739912" cy="607886"/>
              </a:xfrm>
              <a:custGeom>
                <a:avLst/>
                <a:gdLst/>
                <a:ahLst/>
                <a:cxnLst/>
                <a:rect l="l" t="t" r="r" b="b"/>
                <a:pathLst>
                  <a:path w="45815" h="37640" extrusionOk="0">
                    <a:moveTo>
                      <a:pt x="26994" y="1"/>
                    </a:moveTo>
                    <a:cubicBezTo>
                      <a:pt x="16602" y="1"/>
                      <a:pt x="8175" y="8427"/>
                      <a:pt x="8175" y="18821"/>
                    </a:cubicBezTo>
                    <a:cubicBezTo>
                      <a:pt x="8169" y="22642"/>
                      <a:pt x="9333" y="26373"/>
                      <a:pt x="11509" y="29515"/>
                    </a:cubicBezTo>
                    <a:lnTo>
                      <a:pt x="3994" y="29515"/>
                    </a:lnTo>
                    <a:cubicBezTo>
                      <a:pt x="1797" y="29515"/>
                      <a:pt x="1" y="31311"/>
                      <a:pt x="1" y="33508"/>
                    </a:cubicBezTo>
                    <a:cubicBezTo>
                      <a:pt x="1" y="35704"/>
                      <a:pt x="1797" y="37502"/>
                      <a:pt x="3994" y="37502"/>
                    </a:cubicBezTo>
                    <a:lnTo>
                      <a:pt x="24483" y="37502"/>
                    </a:lnTo>
                    <a:cubicBezTo>
                      <a:pt x="24546" y="37502"/>
                      <a:pt x="24608" y="37500"/>
                      <a:pt x="24671" y="37497"/>
                    </a:cubicBezTo>
                    <a:cubicBezTo>
                      <a:pt x="25441" y="37592"/>
                      <a:pt x="26218" y="37640"/>
                      <a:pt x="26994" y="37640"/>
                    </a:cubicBezTo>
                    <a:cubicBezTo>
                      <a:pt x="37389" y="37640"/>
                      <a:pt x="45815" y="29214"/>
                      <a:pt x="45815" y="18821"/>
                    </a:cubicBezTo>
                    <a:cubicBezTo>
                      <a:pt x="45815" y="8427"/>
                      <a:pt x="37389" y="1"/>
                      <a:pt x="26994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76"/>
              <p:cNvSpPr/>
              <p:nvPr/>
            </p:nvSpPr>
            <p:spPr>
              <a:xfrm>
                <a:off x="751614" y="173580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7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7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3" name="Google Shape;7113;p76"/>
            <p:cNvGrpSpPr/>
            <p:nvPr/>
          </p:nvGrpSpPr>
          <p:grpSpPr>
            <a:xfrm>
              <a:off x="732428" y="1277018"/>
              <a:ext cx="702832" cy="533758"/>
              <a:chOff x="732428" y="1277018"/>
              <a:chExt cx="702832" cy="533758"/>
            </a:xfrm>
          </p:grpSpPr>
          <p:sp>
            <p:nvSpPr>
              <p:cNvPr id="7114" name="Google Shape;7114;p76"/>
              <p:cNvSpPr/>
              <p:nvPr/>
            </p:nvSpPr>
            <p:spPr>
              <a:xfrm>
                <a:off x="732428" y="1277018"/>
                <a:ext cx="702832" cy="533758"/>
              </a:xfrm>
              <a:custGeom>
                <a:avLst/>
                <a:gdLst/>
                <a:ahLst/>
                <a:cxnLst/>
                <a:rect l="l" t="t" r="r" b="b"/>
                <a:pathLst>
                  <a:path w="43519" h="33050" extrusionOk="0">
                    <a:moveTo>
                      <a:pt x="26994" y="1"/>
                    </a:moveTo>
                    <a:cubicBezTo>
                      <a:pt x="22006" y="1"/>
                      <a:pt x="17535" y="2211"/>
                      <a:pt x="14504" y="5705"/>
                    </a:cubicBezTo>
                    <a:lnTo>
                      <a:pt x="3994" y="5705"/>
                    </a:lnTo>
                    <a:cubicBezTo>
                      <a:pt x="1797" y="5705"/>
                      <a:pt x="1" y="7501"/>
                      <a:pt x="1" y="9698"/>
                    </a:cubicBezTo>
                    <a:cubicBezTo>
                      <a:pt x="1" y="11894"/>
                      <a:pt x="1797" y="13692"/>
                      <a:pt x="3994" y="13692"/>
                    </a:cubicBezTo>
                    <a:lnTo>
                      <a:pt x="10714" y="13692"/>
                    </a:lnTo>
                    <a:cubicBezTo>
                      <a:pt x="10552" y="14627"/>
                      <a:pt x="10470" y="15575"/>
                      <a:pt x="10472" y="16525"/>
                    </a:cubicBezTo>
                    <a:cubicBezTo>
                      <a:pt x="10472" y="25651"/>
                      <a:pt x="17870" y="33049"/>
                      <a:pt x="26996" y="33049"/>
                    </a:cubicBezTo>
                    <a:cubicBezTo>
                      <a:pt x="36122" y="33049"/>
                      <a:pt x="43519" y="25651"/>
                      <a:pt x="43519" y="16525"/>
                    </a:cubicBezTo>
                    <a:cubicBezTo>
                      <a:pt x="43519" y="7399"/>
                      <a:pt x="36122" y="1"/>
                      <a:pt x="2699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76"/>
              <p:cNvSpPr/>
              <p:nvPr/>
            </p:nvSpPr>
            <p:spPr>
              <a:xfrm>
                <a:off x="751695" y="1390407"/>
                <a:ext cx="88728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5495" extrusionOk="0">
                    <a:moveTo>
                      <a:pt x="2747" y="0"/>
                    </a:moveTo>
                    <a:cubicBezTo>
                      <a:pt x="1230" y="0"/>
                      <a:pt x="1" y="1230"/>
                      <a:pt x="1" y="2748"/>
                    </a:cubicBezTo>
                    <a:cubicBezTo>
                      <a:pt x="1" y="4264"/>
                      <a:pt x="1230" y="5494"/>
                      <a:pt x="2747" y="5494"/>
                    </a:cubicBezTo>
                    <a:cubicBezTo>
                      <a:pt x="4263" y="5494"/>
                      <a:pt x="5493" y="4264"/>
                      <a:pt x="5493" y="2748"/>
                    </a:cubicBezTo>
                    <a:cubicBezTo>
                      <a:pt x="5493" y="1230"/>
                      <a:pt x="4263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6" name="Google Shape;7116;p76"/>
            <p:cNvGrpSpPr/>
            <p:nvPr/>
          </p:nvGrpSpPr>
          <p:grpSpPr>
            <a:xfrm>
              <a:off x="931170" y="1306653"/>
              <a:ext cx="647179" cy="474455"/>
              <a:chOff x="931170" y="1306653"/>
              <a:chExt cx="647179" cy="474455"/>
            </a:xfrm>
          </p:grpSpPr>
          <p:sp>
            <p:nvSpPr>
              <p:cNvPr id="7117" name="Google Shape;7117;p76"/>
              <p:cNvSpPr/>
              <p:nvPr/>
            </p:nvSpPr>
            <p:spPr>
              <a:xfrm>
                <a:off x="931170" y="1306653"/>
                <a:ext cx="647179" cy="474455"/>
              </a:xfrm>
              <a:custGeom>
                <a:avLst/>
                <a:gdLst/>
                <a:ahLst/>
                <a:cxnLst/>
                <a:rect l="l" t="t" r="r" b="b"/>
                <a:pathLst>
                  <a:path w="40073" h="29378" extrusionOk="0">
                    <a:moveTo>
                      <a:pt x="14688" y="1"/>
                    </a:moveTo>
                    <a:cubicBezTo>
                      <a:pt x="6578" y="1"/>
                      <a:pt x="1" y="6578"/>
                      <a:pt x="1" y="14690"/>
                    </a:cubicBezTo>
                    <a:cubicBezTo>
                      <a:pt x="1" y="22801"/>
                      <a:pt x="6578" y="29377"/>
                      <a:pt x="14688" y="29377"/>
                    </a:cubicBezTo>
                    <a:cubicBezTo>
                      <a:pt x="19883" y="29377"/>
                      <a:pt x="24445" y="26682"/>
                      <a:pt x="27057" y="22613"/>
                    </a:cubicBezTo>
                    <a:lnTo>
                      <a:pt x="36079" y="22613"/>
                    </a:lnTo>
                    <a:cubicBezTo>
                      <a:pt x="38276" y="22613"/>
                      <a:pt x="40073" y="20817"/>
                      <a:pt x="40073" y="18620"/>
                    </a:cubicBezTo>
                    <a:cubicBezTo>
                      <a:pt x="40073" y="16424"/>
                      <a:pt x="38276" y="14626"/>
                      <a:pt x="36079" y="14626"/>
                    </a:cubicBezTo>
                    <a:lnTo>
                      <a:pt x="29376" y="14626"/>
                    </a:lnTo>
                    <a:cubicBezTo>
                      <a:pt x="29342" y="6544"/>
                      <a:pt x="22780" y="1"/>
                      <a:pt x="146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76"/>
              <p:cNvSpPr/>
              <p:nvPr/>
            </p:nvSpPr>
            <p:spPr>
              <a:xfrm>
                <a:off x="1470047" y="1560806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6"/>
                    </a:cubicBezTo>
                    <a:cubicBezTo>
                      <a:pt x="1" y="4265"/>
                      <a:pt x="1231" y="5494"/>
                      <a:pt x="2747" y="5494"/>
                    </a:cubicBezTo>
                    <a:cubicBezTo>
                      <a:pt x="4265" y="5494"/>
                      <a:pt x="5495" y="4265"/>
                      <a:pt x="5495" y="2746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19" name="Google Shape;7119;p76"/>
            <p:cNvSpPr/>
            <p:nvPr/>
          </p:nvSpPr>
          <p:spPr>
            <a:xfrm>
              <a:off x="986565" y="1362064"/>
              <a:ext cx="363666" cy="363650"/>
            </a:xfrm>
            <a:custGeom>
              <a:avLst/>
              <a:gdLst/>
              <a:ahLst/>
              <a:cxnLst/>
              <a:rect l="l" t="t" r="r" b="b"/>
              <a:pathLst>
                <a:path w="22518" h="22517" extrusionOk="0">
                  <a:moveTo>
                    <a:pt x="11258" y="0"/>
                  </a:moveTo>
                  <a:cubicBezTo>
                    <a:pt x="8273" y="0"/>
                    <a:pt x="5409" y="1187"/>
                    <a:pt x="3298" y="3297"/>
                  </a:cubicBezTo>
                  <a:cubicBezTo>
                    <a:pt x="1186" y="5409"/>
                    <a:pt x="1" y="8272"/>
                    <a:pt x="1" y="11259"/>
                  </a:cubicBezTo>
                  <a:cubicBezTo>
                    <a:pt x="1" y="14244"/>
                    <a:pt x="1186" y="17109"/>
                    <a:pt x="3298" y="19219"/>
                  </a:cubicBezTo>
                  <a:cubicBezTo>
                    <a:pt x="5409" y="21331"/>
                    <a:pt x="8273" y="22516"/>
                    <a:pt x="11258" y="22516"/>
                  </a:cubicBezTo>
                  <a:cubicBezTo>
                    <a:pt x="14245" y="22516"/>
                    <a:pt x="17108" y="21331"/>
                    <a:pt x="19220" y="19219"/>
                  </a:cubicBezTo>
                  <a:cubicBezTo>
                    <a:pt x="21331" y="17109"/>
                    <a:pt x="22517" y="14244"/>
                    <a:pt x="22517" y="11259"/>
                  </a:cubicBezTo>
                  <a:cubicBezTo>
                    <a:pt x="22517" y="8272"/>
                    <a:pt x="21331" y="5409"/>
                    <a:pt x="19220" y="3297"/>
                  </a:cubicBezTo>
                  <a:cubicBezTo>
                    <a:pt x="17108" y="1187"/>
                    <a:pt x="14245" y="0"/>
                    <a:pt x="112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0" name="Google Shape;7120;p76"/>
          <p:cNvGrpSpPr/>
          <p:nvPr/>
        </p:nvGrpSpPr>
        <p:grpSpPr>
          <a:xfrm>
            <a:off x="3964037" y="1171363"/>
            <a:ext cx="634656" cy="699982"/>
            <a:chOff x="5985650" y="2860025"/>
            <a:chExt cx="1396075" cy="1539775"/>
          </a:xfrm>
        </p:grpSpPr>
        <p:sp>
          <p:nvSpPr>
            <p:cNvPr id="7121" name="Google Shape;7121;p76"/>
            <p:cNvSpPr/>
            <p:nvPr/>
          </p:nvSpPr>
          <p:spPr>
            <a:xfrm>
              <a:off x="6655300" y="3128850"/>
              <a:ext cx="637150" cy="631950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76"/>
            <p:cNvSpPr/>
            <p:nvPr/>
          </p:nvSpPr>
          <p:spPr>
            <a:xfrm>
              <a:off x="6673425" y="3771400"/>
              <a:ext cx="600850" cy="600800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76"/>
            <p:cNvSpPr/>
            <p:nvPr/>
          </p:nvSpPr>
          <p:spPr>
            <a:xfrm>
              <a:off x="6073050" y="3509700"/>
              <a:ext cx="641725" cy="636800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76"/>
            <p:cNvSpPr/>
            <p:nvPr/>
          </p:nvSpPr>
          <p:spPr>
            <a:xfrm>
              <a:off x="6124575" y="2917775"/>
              <a:ext cx="572575" cy="572525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76"/>
            <p:cNvSpPr/>
            <p:nvPr/>
          </p:nvSpPr>
          <p:spPr>
            <a:xfrm>
              <a:off x="6459975" y="2867300"/>
              <a:ext cx="101300" cy="50500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76"/>
            <p:cNvSpPr/>
            <p:nvPr/>
          </p:nvSpPr>
          <p:spPr>
            <a:xfrm>
              <a:off x="6389025" y="2860025"/>
              <a:ext cx="63100" cy="15700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76"/>
            <p:cNvSpPr/>
            <p:nvPr/>
          </p:nvSpPr>
          <p:spPr>
            <a:xfrm>
              <a:off x="6279750" y="2879875"/>
              <a:ext cx="39600" cy="26000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76"/>
            <p:cNvSpPr/>
            <p:nvPr/>
          </p:nvSpPr>
          <p:spPr>
            <a:xfrm>
              <a:off x="6325825" y="2862750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76"/>
            <p:cNvSpPr/>
            <p:nvPr/>
          </p:nvSpPr>
          <p:spPr>
            <a:xfrm>
              <a:off x="7023725" y="3061400"/>
              <a:ext cx="101300" cy="50475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76"/>
            <p:cNvSpPr/>
            <p:nvPr/>
          </p:nvSpPr>
          <p:spPr>
            <a:xfrm>
              <a:off x="6952750" y="3054150"/>
              <a:ext cx="63100" cy="15650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76"/>
            <p:cNvSpPr/>
            <p:nvPr/>
          </p:nvSpPr>
          <p:spPr>
            <a:xfrm>
              <a:off x="6843450" y="3073975"/>
              <a:ext cx="39625" cy="26025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76"/>
            <p:cNvSpPr/>
            <p:nvPr/>
          </p:nvSpPr>
          <p:spPr>
            <a:xfrm>
              <a:off x="6889575" y="3056825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76"/>
            <p:cNvSpPr/>
            <p:nvPr/>
          </p:nvSpPr>
          <p:spPr>
            <a:xfrm>
              <a:off x="6245350" y="4177200"/>
              <a:ext cx="101275" cy="50475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76"/>
            <p:cNvSpPr/>
            <p:nvPr/>
          </p:nvSpPr>
          <p:spPr>
            <a:xfrm>
              <a:off x="6354525" y="4219275"/>
              <a:ext cx="63075" cy="15675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76"/>
            <p:cNvSpPr/>
            <p:nvPr/>
          </p:nvSpPr>
          <p:spPr>
            <a:xfrm>
              <a:off x="6487275" y="4189125"/>
              <a:ext cx="39625" cy="25975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76"/>
            <p:cNvSpPr/>
            <p:nvPr/>
          </p:nvSpPr>
          <p:spPr>
            <a:xfrm>
              <a:off x="6426350" y="4209850"/>
              <a:ext cx="54475" cy="22400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76"/>
            <p:cNvSpPr/>
            <p:nvPr/>
          </p:nvSpPr>
          <p:spPr>
            <a:xfrm>
              <a:off x="5992275" y="36748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76"/>
            <p:cNvSpPr/>
            <p:nvPr/>
          </p:nvSpPr>
          <p:spPr>
            <a:xfrm>
              <a:off x="5985650" y="3783750"/>
              <a:ext cx="16125" cy="62275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76"/>
            <p:cNvSpPr/>
            <p:nvPr/>
          </p:nvSpPr>
          <p:spPr>
            <a:xfrm>
              <a:off x="6004725" y="3916700"/>
              <a:ext cx="27875" cy="38100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76"/>
            <p:cNvSpPr/>
            <p:nvPr/>
          </p:nvSpPr>
          <p:spPr>
            <a:xfrm>
              <a:off x="5987900" y="3855450"/>
              <a:ext cx="23600" cy="5320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76"/>
            <p:cNvSpPr/>
            <p:nvPr/>
          </p:nvSpPr>
          <p:spPr>
            <a:xfrm>
              <a:off x="6071975" y="3300325"/>
              <a:ext cx="52475" cy="102475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76"/>
            <p:cNvSpPr/>
            <p:nvPr/>
          </p:nvSpPr>
          <p:spPr>
            <a:xfrm>
              <a:off x="6122225" y="3408475"/>
              <a:ext cx="47725" cy="4955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76"/>
            <p:cNvSpPr/>
            <p:nvPr/>
          </p:nvSpPr>
          <p:spPr>
            <a:xfrm>
              <a:off x="6228150" y="3490275"/>
              <a:ext cx="42050" cy="21525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76"/>
            <p:cNvSpPr/>
            <p:nvPr/>
          </p:nvSpPr>
          <p:spPr>
            <a:xfrm>
              <a:off x="6172850" y="3459275"/>
              <a:ext cx="49900" cy="34575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76"/>
            <p:cNvSpPr/>
            <p:nvPr/>
          </p:nvSpPr>
          <p:spPr>
            <a:xfrm>
              <a:off x="7323825" y="34952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76"/>
            <p:cNvSpPr/>
            <p:nvPr/>
          </p:nvSpPr>
          <p:spPr>
            <a:xfrm>
              <a:off x="7365575" y="3423925"/>
              <a:ext cx="16150" cy="62275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76"/>
            <p:cNvSpPr/>
            <p:nvPr/>
          </p:nvSpPr>
          <p:spPr>
            <a:xfrm>
              <a:off x="7334775" y="3315150"/>
              <a:ext cx="27850" cy="38100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76"/>
            <p:cNvSpPr/>
            <p:nvPr/>
          </p:nvSpPr>
          <p:spPr>
            <a:xfrm>
              <a:off x="7355800" y="3361300"/>
              <a:ext cx="23650" cy="5320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76"/>
            <p:cNvSpPr/>
            <p:nvPr/>
          </p:nvSpPr>
          <p:spPr>
            <a:xfrm>
              <a:off x="7093025" y="4348600"/>
              <a:ext cx="104200" cy="51200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76"/>
            <p:cNvSpPr/>
            <p:nvPr/>
          </p:nvSpPr>
          <p:spPr>
            <a:xfrm>
              <a:off x="7201150" y="4302925"/>
              <a:ext cx="51100" cy="46100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76"/>
            <p:cNvSpPr/>
            <p:nvPr/>
          </p:nvSpPr>
          <p:spPr>
            <a:xfrm>
              <a:off x="7282950" y="4203000"/>
              <a:ext cx="22950" cy="40225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76"/>
            <p:cNvSpPr/>
            <p:nvPr/>
          </p:nvSpPr>
          <p:spPr>
            <a:xfrm>
              <a:off x="7252000" y="4250300"/>
              <a:ext cx="36300" cy="48175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3" name="Google Shape;7153;p76"/>
          <p:cNvGrpSpPr/>
          <p:nvPr/>
        </p:nvGrpSpPr>
        <p:grpSpPr>
          <a:xfrm>
            <a:off x="4719687" y="1171356"/>
            <a:ext cx="725845" cy="699975"/>
            <a:chOff x="4249973" y="1201875"/>
            <a:chExt cx="1958568" cy="1888762"/>
          </a:xfrm>
        </p:grpSpPr>
        <p:sp>
          <p:nvSpPr>
            <p:cNvPr id="7154" name="Google Shape;7154;p76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55" name="Google Shape;7155;p76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7156" name="Google Shape;7156;p76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7157" name="Google Shape;7157;p76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8" name="Google Shape;7158;p76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7159" name="Google Shape;7159;p76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7160" name="Google Shape;7160;p76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61" name="Google Shape;7161;p76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7162" name="Google Shape;7162;p76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7163" name="Google Shape;7163;p76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64" name="Google Shape;7164;p76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7165" name="Google Shape;7165;p76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7166" name="Google Shape;7166;p76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67" name="Google Shape;7167;p76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7168" name="Google Shape;7168;p76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7169" name="Google Shape;7169;p76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70" name="Google Shape;7170;p76"/>
          <p:cNvGrpSpPr/>
          <p:nvPr/>
        </p:nvGrpSpPr>
        <p:grpSpPr>
          <a:xfrm>
            <a:off x="4072551" y="2058137"/>
            <a:ext cx="750769" cy="683784"/>
            <a:chOff x="4204684" y="2104422"/>
            <a:chExt cx="699822" cy="637382"/>
          </a:xfrm>
        </p:grpSpPr>
        <p:grpSp>
          <p:nvGrpSpPr>
            <p:cNvPr id="7171" name="Google Shape;7171;p76"/>
            <p:cNvGrpSpPr/>
            <p:nvPr/>
          </p:nvGrpSpPr>
          <p:grpSpPr>
            <a:xfrm>
              <a:off x="4204684" y="2430067"/>
              <a:ext cx="342957" cy="311738"/>
              <a:chOff x="4204684" y="2430067"/>
              <a:chExt cx="342957" cy="311738"/>
            </a:xfrm>
          </p:grpSpPr>
          <p:sp>
            <p:nvSpPr>
              <p:cNvPr id="7172" name="Google Shape;7172;p76"/>
              <p:cNvSpPr/>
              <p:nvPr/>
            </p:nvSpPr>
            <p:spPr>
              <a:xfrm>
                <a:off x="4235882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1" y="0"/>
                    </a:moveTo>
                    <a:cubicBezTo>
                      <a:pt x="23" y="1056"/>
                      <a:pt x="239" y="2096"/>
                      <a:pt x="641" y="3073"/>
                    </a:cubicBezTo>
                    <a:cubicBezTo>
                      <a:pt x="676" y="3072"/>
                      <a:pt x="710" y="3070"/>
                      <a:pt x="745" y="3070"/>
                    </a:cubicBezTo>
                    <a:cubicBezTo>
                      <a:pt x="1419" y="3070"/>
                      <a:pt x="2047" y="3416"/>
                      <a:pt x="2406" y="3988"/>
                    </a:cubicBezTo>
                    <a:cubicBezTo>
                      <a:pt x="2766" y="4558"/>
                      <a:pt x="2808" y="5272"/>
                      <a:pt x="2516" y="5880"/>
                    </a:cubicBezTo>
                    <a:cubicBezTo>
                      <a:pt x="4076" y="7440"/>
                      <a:pt x="6179" y="8337"/>
                      <a:pt x="8384" y="8383"/>
                    </a:cubicBezTo>
                    <a:lnTo>
                      <a:pt x="8384" y="3190"/>
                    </a:lnTo>
                    <a:cubicBezTo>
                      <a:pt x="6664" y="3094"/>
                      <a:pt x="5290" y="1720"/>
                      <a:pt x="519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3" name="Google Shape;7173;p76"/>
              <p:cNvSpPr/>
              <p:nvPr/>
            </p:nvSpPr>
            <p:spPr>
              <a:xfrm>
                <a:off x="4204684" y="2558309"/>
                <a:ext cx="117839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8" extrusionOk="0">
                    <a:moveTo>
                      <a:pt x="1584" y="0"/>
                    </a:moveTo>
                    <a:cubicBezTo>
                      <a:pt x="710" y="0"/>
                      <a:pt x="1" y="710"/>
                      <a:pt x="1" y="1584"/>
                    </a:cubicBezTo>
                    <a:cubicBezTo>
                      <a:pt x="1" y="2459"/>
                      <a:pt x="710" y="3168"/>
                      <a:pt x="1584" y="3168"/>
                    </a:cubicBezTo>
                    <a:cubicBezTo>
                      <a:pt x="2459" y="3168"/>
                      <a:pt x="3168" y="2459"/>
                      <a:pt x="3168" y="1584"/>
                    </a:cubicBezTo>
                    <a:cubicBezTo>
                      <a:pt x="3168" y="710"/>
                      <a:pt x="2459" y="0"/>
                      <a:pt x="158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74" name="Google Shape;7174;p76"/>
            <p:cNvGrpSpPr/>
            <p:nvPr/>
          </p:nvGrpSpPr>
          <p:grpSpPr>
            <a:xfrm>
              <a:off x="4561586" y="2430067"/>
              <a:ext cx="342920" cy="311738"/>
              <a:chOff x="4561586" y="2430067"/>
              <a:chExt cx="342920" cy="311738"/>
            </a:xfrm>
          </p:grpSpPr>
          <p:sp>
            <p:nvSpPr>
              <p:cNvPr id="7175" name="Google Shape;7175;p76"/>
              <p:cNvSpPr/>
              <p:nvPr/>
            </p:nvSpPr>
            <p:spPr>
              <a:xfrm>
                <a:off x="4561586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3189" y="0"/>
                    </a:moveTo>
                    <a:cubicBezTo>
                      <a:pt x="3093" y="1720"/>
                      <a:pt x="1721" y="3092"/>
                      <a:pt x="1" y="3190"/>
                    </a:cubicBezTo>
                    <a:lnTo>
                      <a:pt x="1" y="8383"/>
                    </a:lnTo>
                    <a:cubicBezTo>
                      <a:pt x="2206" y="8337"/>
                      <a:pt x="4309" y="7440"/>
                      <a:pt x="5868" y="5880"/>
                    </a:cubicBezTo>
                    <a:cubicBezTo>
                      <a:pt x="5577" y="5272"/>
                      <a:pt x="5618" y="4558"/>
                      <a:pt x="5979" y="3986"/>
                    </a:cubicBezTo>
                    <a:cubicBezTo>
                      <a:pt x="6337" y="3416"/>
                      <a:pt x="6965" y="3070"/>
                      <a:pt x="7639" y="3070"/>
                    </a:cubicBezTo>
                    <a:cubicBezTo>
                      <a:pt x="7675" y="3070"/>
                      <a:pt x="7710" y="3070"/>
                      <a:pt x="7743" y="3073"/>
                    </a:cubicBezTo>
                    <a:cubicBezTo>
                      <a:pt x="8145" y="2096"/>
                      <a:pt x="8362" y="1056"/>
                      <a:pt x="838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76"/>
              <p:cNvSpPr/>
              <p:nvPr/>
            </p:nvSpPr>
            <p:spPr>
              <a:xfrm>
                <a:off x="4786741" y="2558309"/>
                <a:ext cx="117765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8" extrusionOk="0">
                    <a:moveTo>
                      <a:pt x="1583" y="0"/>
                    </a:moveTo>
                    <a:cubicBezTo>
                      <a:pt x="708" y="0"/>
                      <a:pt x="1" y="710"/>
                      <a:pt x="1" y="1584"/>
                    </a:cubicBezTo>
                    <a:cubicBezTo>
                      <a:pt x="1" y="2459"/>
                      <a:pt x="708" y="3168"/>
                      <a:pt x="1583" y="3168"/>
                    </a:cubicBezTo>
                    <a:cubicBezTo>
                      <a:pt x="2457" y="3168"/>
                      <a:pt x="3166" y="2459"/>
                      <a:pt x="3166" y="1584"/>
                    </a:cubicBezTo>
                    <a:cubicBezTo>
                      <a:pt x="3166" y="710"/>
                      <a:pt x="2457" y="0"/>
                      <a:pt x="158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77" name="Google Shape;7177;p76"/>
            <p:cNvGrpSpPr/>
            <p:nvPr/>
          </p:nvGrpSpPr>
          <p:grpSpPr>
            <a:xfrm>
              <a:off x="4561586" y="2104422"/>
              <a:ext cx="342920" cy="311738"/>
              <a:chOff x="4561586" y="2104422"/>
              <a:chExt cx="342920" cy="311738"/>
            </a:xfrm>
          </p:grpSpPr>
          <p:sp>
            <p:nvSpPr>
              <p:cNvPr id="7178" name="Google Shape;7178;p76"/>
              <p:cNvSpPr/>
              <p:nvPr/>
            </p:nvSpPr>
            <p:spPr>
              <a:xfrm>
                <a:off x="4561586" y="2104422"/>
                <a:ext cx="311722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8384" extrusionOk="0">
                    <a:moveTo>
                      <a:pt x="1" y="1"/>
                    </a:moveTo>
                    <a:lnTo>
                      <a:pt x="1" y="5194"/>
                    </a:lnTo>
                    <a:cubicBezTo>
                      <a:pt x="1721" y="5290"/>
                      <a:pt x="3093" y="6662"/>
                      <a:pt x="3189" y="8384"/>
                    </a:cubicBezTo>
                    <a:lnTo>
                      <a:pt x="8382" y="8384"/>
                    </a:lnTo>
                    <a:cubicBezTo>
                      <a:pt x="8362" y="7328"/>
                      <a:pt x="8144" y="6286"/>
                      <a:pt x="7742" y="5311"/>
                    </a:cubicBezTo>
                    <a:cubicBezTo>
                      <a:pt x="7708" y="5312"/>
                      <a:pt x="7673" y="5314"/>
                      <a:pt x="7638" y="5314"/>
                    </a:cubicBezTo>
                    <a:cubicBezTo>
                      <a:pt x="6964" y="5312"/>
                      <a:pt x="6336" y="4966"/>
                      <a:pt x="5977" y="4396"/>
                    </a:cubicBezTo>
                    <a:cubicBezTo>
                      <a:pt x="5618" y="3825"/>
                      <a:pt x="5577" y="3110"/>
                      <a:pt x="5867" y="2502"/>
                    </a:cubicBezTo>
                    <a:cubicBezTo>
                      <a:pt x="4309" y="942"/>
                      <a:pt x="2206" y="45"/>
                      <a:pt x="1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9" name="Google Shape;7179;p76"/>
              <p:cNvSpPr/>
              <p:nvPr/>
            </p:nvSpPr>
            <p:spPr>
              <a:xfrm>
                <a:off x="4786741" y="2170087"/>
                <a:ext cx="117765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7" extrusionOk="0">
                    <a:moveTo>
                      <a:pt x="1583" y="1"/>
                    </a:moveTo>
                    <a:cubicBezTo>
                      <a:pt x="708" y="1"/>
                      <a:pt x="1" y="709"/>
                      <a:pt x="1" y="1583"/>
                    </a:cubicBezTo>
                    <a:cubicBezTo>
                      <a:pt x="1" y="2457"/>
                      <a:pt x="708" y="3167"/>
                      <a:pt x="1583" y="3167"/>
                    </a:cubicBezTo>
                    <a:cubicBezTo>
                      <a:pt x="2457" y="3167"/>
                      <a:pt x="3166" y="2457"/>
                      <a:pt x="3166" y="1583"/>
                    </a:cubicBezTo>
                    <a:cubicBezTo>
                      <a:pt x="3166" y="709"/>
                      <a:pt x="2457" y="1"/>
                      <a:pt x="158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0" name="Google Shape;7180;p76"/>
            <p:cNvGrpSpPr/>
            <p:nvPr/>
          </p:nvGrpSpPr>
          <p:grpSpPr>
            <a:xfrm>
              <a:off x="4204684" y="2104422"/>
              <a:ext cx="342957" cy="311664"/>
              <a:chOff x="4204684" y="2104422"/>
              <a:chExt cx="342957" cy="311664"/>
            </a:xfrm>
          </p:grpSpPr>
          <p:sp>
            <p:nvSpPr>
              <p:cNvPr id="7181" name="Google Shape;7181;p76"/>
              <p:cNvSpPr/>
              <p:nvPr/>
            </p:nvSpPr>
            <p:spPr>
              <a:xfrm>
                <a:off x="4235882" y="2104422"/>
                <a:ext cx="311759" cy="311664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2" extrusionOk="0">
                    <a:moveTo>
                      <a:pt x="8384" y="1"/>
                    </a:moveTo>
                    <a:cubicBezTo>
                      <a:pt x="6179" y="45"/>
                      <a:pt x="4076" y="942"/>
                      <a:pt x="2516" y="2502"/>
                    </a:cubicBezTo>
                    <a:cubicBezTo>
                      <a:pt x="2808" y="3110"/>
                      <a:pt x="2766" y="3825"/>
                      <a:pt x="2406" y="4396"/>
                    </a:cubicBezTo>
                    <a:cubicBezTo>
                      <a:pt x="2047" y="4966"/>
                      <a:pt x="1419" y="5312"/>
                      <a:pt x="745" y="5312"/>
                    </a:cubicBezTo>
                    <a:cubicBezTo>
                      <a:pt x="710" y="5312"/>
                      <a:pt x="675" y="5312"/>
                      <a:pt x="641" y="5311"/>
                    </a:cubicBezTo>
                    <a:cubicBezTo>
                      <a:pt x="239" y="6286"/>
                      <a:pt x="23" y="7327"/>
                      <a:pt x="1" y="8382"/>
                    </a:cubicBezTo>
                    <a:lnTo>
                      <a:pt x="5194" y="8382"/>
                    </a:lnTo>
                    <a:cubicBezTo>
                      <a:pt x="5290" y="6662"/>
                      <a:pt x="6664" y="5290"/>
                      <a:pt x="8384" y="5194"/>
                    </a:cubicBezTo>
                    <a:lnTo>
                      <a:pt x="838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2" name="Google Shape;7182;p76"/>
              <p:cNvSpPr/>
              <p:nvPr/>
            </p:nvSpPr>
            <p:spPr>
              <a:xfrm>
                <a:off x="4204684" y="2170087"/>
                <a:ext cx="117839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7" extrusionOk="0">
                    <a:moveTo>
                      <a:pt x="1584" y="1"/>
                    </a:moveTo>
                    <a:cubicBezTo>
                      <a:pt x="710" y="1"/>
                      <a:pt x="1" y="709"/>
                      <a:pt x="1" y="1583"/>
                    </a:cubicBezTo>
                    <a:cubicBezTo>
                      <a:pt x="1" y="2457"/>
                      <a:pt x="710" y="3167"/>
                      <a:pt x="1584" y="3167"/>
                    </a:cubicBezTo>
                    <a:cubicBezTo>
                      <a:pt x="2459" y="3167"/>
                      <a:pt x="3168" y="2457"/>
                      <a:pt x="3168" y="1583"/>
                    </a:cubicBezTo>
                    <a:cubicBezTo>
                      <a:pt x="3168" y="709"/>
                      <a:pt x="2459" y="1"/>
                      <a:pt x="158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83" name="Google Shape;7183;p76"/>
          <p:cNvGrpSpPr/>
          <p:nvPr/>
        </p:nvGrpSpPr>
        <p:grpSpPr>
          <a:xfrm>
            <a:off x="5536984" y="1171351"/>
            <a:ext cx="660591" cy="688867"/>
            <a:chOff x="5830645" y="1267368"/>
            <a:chExt cx="530340" cy="553040"/>
          </a:xfrm>
        </p:grpSpPr>
        <p:sp>
          <p:nvSpPr>
            <p:cNvPr id="7184" name="Google Shape;7184;p76"/>
            <p:cNvSpPr/>
            <p:nvPr/>
          </p:nvSpPr>
          <p:spPr>
            <a:xfrm>
              <a:off x="5994669" y="1442730"/>
              <a:ext cx="202317" cy="202342"/>
            </a:xfrm>
            <a:custGeom>
              <a:avLst/>
              <a:gdLst/>
              <a:ahLst/>
              <a:cxnLst/>
              <a:rect l="l" t="t" r="r" b="b"/>
              <a:pathLst>
                <a:path w="7941" h="7942" extrusionOk="0">
                  <a:moveTo>
                    <a:pt x="3971" y="319"/>
                  </a:moveTo>
                  <a:cubicBezTo>
                    <a:pt x="5984" y="319"/>
                    <a:pt x="7623" y="1957"/>
                    <a:pt x="7623" y="3971"/>
                  </a:cubicBezTo>
                  <a:cubicBezTo>
                    <a:pt x="7623" y="5984"/>
                    <a:pt x="5985" y="7624"/>
                    <a:pt x="3971" y="7624"/>
                  </a:cubicBezTo>
                  <a:cubicBezTo>
                    <a:pt x="1956" y="7624"/>
                    <a:pt x="318" y="5984"/>
                    <a:pt x="318" y="3971"/>
                  </a:cubicBezTo>
                  <a:cubicBezTo>
                    <a:pt x="318" y="1957"/>
                    <a:pt x="1956" y="319"/>
                    <a:pt x="3971" y="319"/>
                  </a:cubicBezTo>
                  <a:close/>
                  <a:moveTo>
                    <a:pt x="3971" y="0"/>
                  </a:moveTo>
                  <a:cubicBezTo>
                    <a:pt x="1782" y="0"/>
                    <a:pt x="1" y="1782"/>
                    <a:pt x="1" y="3971"/>
                  </a:cubicBezTo>
                  <a:cubicBezTo>
                    <a:pt x="1" y="6159"/>
                    <a:pt x="1782" y="7941"/>
                    <a:pt x="3971" y="7941"/>
                  </a:cubicBezTo>
                  <a:cubicBezTo>
                    <a:pt x="6160" y="7941"/>
                    <a:pt x="7940" y="6159"/>
                    <a:pt x="7940" y="3971"/>
                  </a:cubicBezTo>
                  <a:cubicBezTo>
                    <a:pt x="7940" y="1782"/>
                    <a:pt x="6160" y="0"/>
                    <a:pt x="397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85" name="Google Shape;7185;p76"/>
            <p:cNvGrpSpPr/>
            <p:nvPr/>
          </p:nvGrpSpPr>
          <p:grpSpPr>
            <a:xfrm>
              <a:off x="5830645" y="1267368"/>
              <a:ext cx="259743" cy="269909"/>
              <a:chOff x="5830645" y="1267368"/>
              <a:chExt cx="259743" cy="269909"/>
            </a:xfrm>
          </p:grpSpPr>
          <p:sp>
            <p:nvSpPr>
              <p:cNvPr id="7186" name="Google Shape;7186;p76"/>
              <p:cNvSpPr/>
              <p:nvPr/>
            </p:nvSpPr>
            <p:spPr>
              <a:xfrm>
                <a:off x="5830645" y="1304897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7" name="Google Shape;7187;p76"/>
              <p:cNvSpPr/>
              <p:nvPr/>
            </p:nvSpPr>
            <p:spPr>
              <a:xfrm>
                <a:off x="5922950" y="1267368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8" name="Google Shape;7188;p76"/>
            <p:cNvGrpSpPr/>
            <p:nvPr/>
          </p:nvGrpSpPr>
          <p:grpSpPr>
            <a:xfrm>
              <a:off x="6101293" y="1267368"/>
              <a:ext cx="259692" cy="269909"/>
              <a:chOff x="6101293" y="1267368"/>
              <a:chExt cx="259692" cy="269909"/>
            </a:xfrm>
          </p:grpSpPr>
          <p:sp>
            <p:nvSpPr>
              <p:cNvPr id="7189" name="Google Shape;7189;p76"/>
              <p:cNvSpPr/>
              <p:nvPr/>
            </p:nvSpPr>
            <p:spPr>
              <a:xfrm>
                <a:off x="6101293" y="1304897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0" name="Google Shape;7190;p76"/>
              <p:cNvSpPr/>
              <p:nvPr/>
            </p:nvSpPr>
            <p:spPr>
              <a:xfrm>
                <a:off x="6193623" y="1267368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1" name="Google Shape;7191;p76"/>
            <p:cNvGrpSpPr/>
            <p:nvPr/>
          </p:nvGrpSpPr>
          <p:grpSpPr>
            <a:xfrm>
              <a:off x="5830645" y="1550500"/>
              <a:ext cx="259692" cy="269909"/>
              <a:chOff x="5830645" y="1550500"/>
              <a:chExt cx="259692" cy="269909"/>
            </a:xfrm>
          </p:grpSpPr>
          <p:sp>
            <p:nvSpPr>
              <p:cNvPr id="7192" name="Google Shape;7192;p76"/>
              <p:cNvSpPr/>
              <p:nvPr/>
            </p:nvSpPr>
            <p:spPr>
              <a:xfrm>
                <a:off x="5830645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3" name="Google Shape;7193;p76"/>
              <p:cNvSpPr/>
              <p:nvPr/>
            </p:nvSpPr>
            <p:spPr>
              <a:xfrm>
                <a:off x="5922950" y="1745352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4" name="Google Shape;7194;p76"/>
            <p:cNvGrpSpPr/>
            <p:nvPr/>
          </p:nvGrpSpPr>
          <p:grpSpPr>
            <a:xfrm>
              <a:off x="6101293" y="1550500"/>
              <a:ext cx="259692" cy="269909"/>
              <a:chOff x="6101293" y="1550500"/>
              <a:chExt cx="259692" cy="269909"/>
            </a:xfrm>
          </p:grpSpPr>
          <p:sp>
            <p:nvSpPr>
              <p:cNvPr id="7195" name="Google Shape;7195;p76"/>
              <p:cNvSpPr/>
              <p:nvPr/>
            </p:nvSpPr>
            <p:spPr>
              <a:xfrm>
                <a:off x="6101293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6" name="Google Shape;7196;p76"/>
              <p:cNvSpPr/>
              <p:nvPr/>
            </p:nvSpPr>
            <p:spPr>
              <a:xfrm>
                <a:off x="6193623" y="1745352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97" name="Google Shape;7197;p76"/>
          <p:cNvGrpSpPr/>
          <p:nvPr/>
        </p:nvGrpSpPr>
        <p:grpSpPr>
          <a:xfrm>
            <a:off x="739138" y="2061810"/>
            <a:ext cx="697154" cy="679574"/>
            <a:chOff x="2679875" y="2361475"/>
            <a:chExt cx="780425" cy="760575"/>
          </a:xfrm>
        </p:grpSpPr>
        <p:sp>
          <p:nvSpPr>
            <p:cNvPr id="7198" name="Google Shape;7198;p76"/>
            <p:cNvSpPr/>
            <p:nvPr/>
          </p:nvSpPr>
          <p:spPr>
            <a:xfrm>
              <a:off x="2812050" y="236147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76"/>
            <p:cNvSpPr/>
            <p:nvPr/>
          </p:nvSpPr>
          <p:spPr>
            <a:xfrm>
              <a:off x="3082750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76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76"/>
            <p:cNvSpPr/>
            <p:nvPr/>
          </p:nvSpPr>
          <p:spPr>
            <a:xfrm>
              <a:off x="2679875" y="2645625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76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76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4" name="Google Shape;7204;p76"/>
          <p:cNvGrpSpPr/>
          <p:nvPr/>
        </p:nvGrpSpPr>
        <p:grpSpPr>
          <a:xfrm>
            <a:off x="3138297" y="1171402"/>
            <a:ext cx="735829" cy="684547"/>
            <a:chOff x="3351965" y="1148808"/>
            <a:chExt cx="750770" cy="698375"/>
          </a:xfrm>
        </p:grpSpPr>
        <p:grpSp>
          <p:nvGrpSpPr>
            <p:cNvPr id="7205" name="Google Shape;7205;p76"/>
            <p:cNvGrpSpPr/>
            <p:nvPr/>
          </p:nvGrpSpPr>
          <p:grpSpPr>
            <a:xfrm>
              <a:off x="3586796" y="1148808"/>
              <a:ext cx="294857" cy="286830"/>
              <a:chOff x="3750225" y="1774000"/>
              <a:chExt cx="149575" cy="145525"/>
            </a:xfrm>
          </p:grpSpPr>
          <p:sp>
            <p:nvSpPr>
              <p:cNvPr id="7206" name="Google Shape;7206;p7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7" name="Google Shape;7207;p76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08" name="Google Shape;7208;p76"/>
            <p:cNvGrpSpPr/>
            <p:nvPr/>
          </p:nvGrpSpPr>
          <p:grpSpPr>
            <a:xfrm>
              <a:off x="3779245" y="1375768"/>
              <a:ext cx="323490" cy="286978"/>
              <a:chOff x="3847850" y="1889150"/>
              <a:chExt cx="164100" cy="145600"/>
            </a:xfrm>
          </p:grpSpPr>
          <p:sp>
            <p:nvSpPr>
              <p:cNvPr id="7209" name="Google Shape;7209;p76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0" name="Google Shape;7210;p76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1" name="Google Shape;7211;p76"/>
            <p:cNvGrpSpPr/>
            <p:nvPr/>
          </p:nvGrpSpPr>
          <p:grpSpPr>
            <a:xfrm>
              <a:off x="3351965" y="1330435"/>
              <a:ext cx="295449" cy="285401"/>
              <a:chOff x="3631100" y="1866150"/>
              <a:chExt cx="149875" cy="144800"/>
            </a:xfrm>
          </p:grpSpPr>
          <p:sp>
            <p:nvSpPr>
              <p:cNvPr id="7212" name="Google Shape;7212;p76"/>
              <p:cNvSpPr/>
              <p:nvPr/>
            </p:nvSpPr>
            <p:spPr>
              <a:xfrm>
                <a:off x="3631100" y="1866150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3" name="Google Shape;7213;p76"/>
              <p:cNvSpPr/>
              <p:nvPr/>
            </p:nvSpPr>
            <p:spPr>
              <a:xfrm>
                <a:off x="3654725" y="1907806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4" name="Google Shape;7214;p76"/>
            <p:cNvGrpSpPr/>
            <p:nvPr/>
          </p:nvGrpSpPr>
          <p:grpSpPr>
            <a:xfrm>
              <a:off x="3548208" y="1560352"/>
              <a:ext cx="294808" cy="286830"/>
              <a:chOff x="3730650" y="1982800"/>
              <a:chExt cx="149550" cy="145525"/>
            </a:xfrm>
          </p:grpSpPr>
          <p:sp>
            <p:nvSpPr>
              <p:cNvPr id="7215" name="Google Shape;7215;p76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6" name="Google Shape;7216;p76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17" name="Google Shape;7217;p76"/>
          <p:cNvGrpSpPr/>
          <p:nvPr/>
        </p:nvGrpSpPr>
        <p:grpSpPr>
          <a:xfrm>
            <a:off x="7639949" y="1171356"/>
            <a:ext cx="804565" cy="677795"/>
            <a:chOff x="7636443" y="1204988"/>
            <a:chExt cx="804565" cy="677795"/>
          </a:xfrm>
        </p:grpSpPr>
        <p:grpSp>
          <p:nvGrpSpPr>
            <p:cNvPr id="7218" name="Google Shape;7218;p76"/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7219" name="Google Shape;7219;p76"/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0" name="Google Shape;7220;p76"/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21" name="Google Shape;7221;p76"/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7222" name="Google Shape;7222;p76"/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3" name="Google Shape;7223;p76"/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24" name="Google Shape;7224;p76"/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7225" name="Google Shape;7225;p76"/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6" name="Google Shape;7226;p76"/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27" name="Google Shape;7227;p76"/>
            <p:cNvGrpSpPr/>
            <p:nvPr/>
          </p:nvGrpSpPr>
          <p:grpSpPr>
            <a:xfrm>
              <a:off x="7636443" y="1204988"/>
              <a:ext cx="804565" cy="373078"/>
              <a:chOff x="7636443" y="1204988"/>
              <a:chExt cx="804565" cy="373078"/>
            </a:xfrm>
          </p:grpSpPr>
          <p:sp>
            <p:nvSpPr>
              <p:cNvPr id="7228" name="Google Shape;7228;p76"/>
              <p:cNvSpPr/>
              <p:nvPr/>
            </p:nvSpPr>
            <p:spPr>
              <a:xfrm>
                <a:off x="7636443" y="1204988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9" name="Google Shape;7229;p76"/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30" name="Google Shape;7230;p76"/>
          <p:cNvGrpSpPr/>
          <p:nvPr/>
        </p:nvGrpSpPr>
        <p:grpSpPr>
          <a:xfrm>
            <a:off x="4978796" y="2078771"/>
            <a:ext cx="661339" cy="661188"/>
            <a:chOff x="3990000" y="975400"/>
            <a:chExt cx="3934200" cy="3933300"/>
          </a:xfrm>
        </p:grpSpPr>
        <p:sp>
          <p:nvSpPr>
            <p:cNvPr id="7231" name="Google Shape;7231;p76"/>
            <p:cNvSpPr/>
            <p:nvPr/>
          </p:nvSpPr>
          <p:spPr>
            <a:xfrm>
              <a:off x="3990000" y="975400"/>
              <a:ext cx="3934200" cy="3933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76"/>
            <p:cNvSpPr/>
            <p:nvPr/>
          </p:nvSpPr>
          <p:spPr>
            <a:xfrm>
              <a:off x="4346550" y="1331800"/>
              <a:ext cx="3221100" cy="32205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76"/>
            <p:cNvSpPr/>
            <p:nvPr/>
          </p:nvSpPr>
          <p:spPr>
            <a:xfrm>
              <a:off x="4786800" y="1771750"/>
              <a:ext cx="2340600" cy="2340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76"/>
            <p:cNvSpPr/>
            <p:nvPr/>
          </p:nvSpPr>
          <p:spPr>
            <a:xfrm>
              <a:off x="5218650" y="2203450"/>
              <a:ext cx="1476900" cy="14772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5" name="Google Shape;7235;p76"/>
          <p:cNvGrpSpPr/>
          <p:nvPr/>
        </p:nvGrpSpPr>
        <p:grpSpPr>
          <a:xfrm>
            <a:off x="6622444" y="2057409"/>
            <a:ext cx="868881" cy="684241"/>
            <a:chOff x="6598259" y="2078634"/>
            <a:chExt cx="868881" cy="684241"/>
          </a:xfrm>
        </p:grpSpPr>
        <p:sp>
          <p:nvSpPr>
            <p:cNvPr id="7236" name="Google Shape;7236;p76"/>
            <p:cNvSpPr/>
            <p:nvPr/>
          </p:nvSpPr>
          <p:spPr>
            <a:xfrm>
              <a:off x="7165957" y="2159753"/>
              <a:ext cx="286185" cy="107120"/>
            </a:xfrm>
            <a:custGeom>
              <a:avLst/>
              <a:gdLst/>
              <a:ahLst/>
              <a:cxnLst/>
              <a:rect l="l" t="t" r="r" b="b"/>
              <a:pathLst>
                <a:path w="48506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48506" y="18156"/>
                  </a:lnTo>
                  <a:lnTo>
                    <a:pt x="48506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76"/>
            <p:cNvSpPr/>
            <p:nvPr/>
          </p:nvSpPr>
          <p:spPr>
            <a:xfrm>
              <a:off x="7085764" y="2536793"/>
              <a:ext cx="349475" cy="107120"/>
            </a:xfrm>
            <a:custGeom>
              <a:avLst/>
              <a:gdLst/>
              <a:ahLst/>
              <a:cxnLst/>
              <a:rect l="l" t="t" r="r" b="b"/>
              <a:pathLst>
                <a:path w="59233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59233" y="18156"/>
                  </a:lnTo>
                  <a:lnTo>
                    <a:pt x="59233" y="1"/>
                  </a:lnTo>
                  <a:close/>
                </a:path>
              </a:pathLst>
            </a:custGeom>
            <a:solidFill>
              <a:srgbClr val="37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76"/>
            <p:cNvSpPr/>
            <p:nvPr/>
          </p:nvSpPr>
          <p:spPr>
            <a:xfrm>
              <a:off x="6598259" y="2195183"/>
              <a:ext cx="271241" cy="107120"/>
            </a:xfrm>
            <a:custGeom>
              <a:avLst/>
              <a:gdLst/>
              <a:ahLst/>
              <a:cxnLst/>
              <a:rect l="l" t="t" r="r" b="b"/>
              <a:pathLst>
                <a:path w="45973" h="18156" extrusionOk="0">
                  <a:moveTo>
                    <a:pt x="1" y="0"/>
                  </a:moveTo>
                  <a:lnTo>
                    <a:pt x="1" y="18156"/>
                  </a:lnTo>
                  <a:lnTo>
                    <a:pt x="45972" y="18156"/>
                  </a:lnTo>
                  <a:lnTo>
                    <a:pt x="45972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76"/>
            <p:cNvSpPr/>
            <p:nvPr/>
          </p:nvSpPr>
          <p:spPr>
            <a:xfrm>
              <a:off x="6604064" y="2370778"/>
              <a:ext cx="358696" cy="107126"/>
            </a:xfrm>
            <a:custGeom>
              <a:avLst/>
              <a:gdLst/>
              <a:ahLst/>
              <a:cxnLst/>
              <a:rect l="l" t="t" r="r" b="b"/>
              <a:pathLst>
                <a:path w="60796" h="18157" extrusionOk="0">
                  <a:moveTo>
                    <a:pt x="0" y="1"/>
                  </a:moveTo>
                  <a:lnTo>
                    <a:pt x="0" y="18156"/>
                  </a:lnTo>
                  <a:lnTo>
                    <a:pt x="60796" y="18156"/>
                  </a:lnTo>
                  <a:lnTo>
                    <a:pt x="60796" y="1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76"/>
            <p:cNvSpPr/>
            <p:nvPr/>
          </p:nvSpPr>
          <p:spPr>
            <a:xfrm>
              <a:off x="6645158" y="2545743"/>
              <a:ext cx="358696" cy="109044"/>
            </a:xfrm>
            <a:custGeom>
              <a:avLst/>
              <a:gdLst/>
              <a:ahLst/>
              <a:cxnLst/>
              <a:rect l="l" t="t" r="r" b="b"/>
              <a:pathLst>
                <a:path w="60796" h="18482" extrusionOk="0">
                  <a:moveTo>
                    <a:pt x="1" y="0"/>
                  </a:moveTo>
                  <a:lnTo>
                    <a:pt x="1" y="18482"/>
                  </a:lnTo>
                  <a:lnTo>
                    <a:pt x="60796" y="18482"/>
                  </a:lnTo>
                  <a:lnTo>
                    <a:pt x="60796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76"/>
            <p:cNvSpPr/>
            <p:nvPr/>
          </p:nvSpPr>
          <p:spPr>
            <a:xfrm>
              <a:off x="7155838" y="2352960"/>
              <a:ext cx="311302" cy="107120"/>
            </a:xfrm>
            <a:custGeom>
              <a:avLst/>
              <a:gdLst/>
              <a:ahLst/>
              <a:cxnLst/>
              <a:rect l="l" t="t" r="r" b="b"/>
              <a:pathLst>
                <a:path w="52763" h="18156" extrusionOk="0">
                  <a:moveTo>
                    <a:pt x="0" y="0"/>
                  </a:moveTo>
                  <a:lnTo>
                    <a:pt x="0" y="18155"/>
                  </a:lnTo>
                  <a:lnTo>
                    <a:pt x="52763" y="18155"/>
                  </a:lnTo>
                  <a:lnTo>
                    <a:pt x="52763" y="0"/>
                  </a:lnTo>
                  <a:close/>
                </a:path>
              </a:pathLst>
            </a:custGeom>
            <a:solidFill>
              <a:srgbClr val="4F6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2" name="Google Shape;7242;p76"/>
            <p:cNvGrpSpPr/>
            <p:nvPr/>
          </p:nvGrpSpPr>
          <p:grpSpPr>
            <a:xfrm>
              <a:off x="6808175" y="2078634"/>
              <a:ext cx="452229" cy="684241"/>
              <a:chOff x="6808175" y="2078634"/>
              <a:chExt cx="452229" cy="684241"/>
            </a:xfrm>
          </p:grpSpPr>
          <p:sp>
            <p:nvSpPr>
              <p:cNvPr id="7243" name="Google Shape;7243;p76"/>
              <p:cNvSpPr/>
              <p:nvPr/>
            </p:nvSpPr>
            <p:spPr>
              <a:xfrm>
                <a:off x="7165957" y="2159753"/>
                <a:ext cx="9444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16007" y="18156"/>
                    </a:lnTo>
                    <a:cubicBezTo>
                      <a:pt x="15291" y="11568"/>
                      <a:pt x="12904" y="5350"/>
                      <a:pt x="905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4" name="Google Shape;7244;p76"/>
              <p:cNvSpPr/>
              <p:nvPr/>
            </p:nvSpPr>
            <p:spPr>
              <a:xfrm>
                <a:off x="7085764" y="2536793"/>
                <a:ext cx="61100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5804" y="18156"/>
                    </a:lnTo>
                    <a:cubicBezTo>
                      <a:pt x="5810" y="18084"/>
                      <a:pt x="5813" y="18013"/>
                      <a:pt x="5813" y="17941"/>
                    </a:cubicBezTo>
                    <a:cubicBezTo>
                      <a:pt x="5815" y="17225"/>
                      <a:pt x="5579" y="16528"/>
                      <a:pt x="5146" y="15958"/>
                    </a:cubicBezTo>
                    <a:cubicBezTo>
                      <a:pt x="5764" y="15144"/>
                      <a:pt x="5967" y="14089"/>
                      <a:pt x="5696" y="13103"/>
                    </a:cubicBezTo>
                    <a:cubicBezTo>
                      <a:pt x="6334" y="11805"/>
                      <a:pt x="6339" y="10352"/>
                      <a:pt x="6343" y="9017"/>
                    </a:cubicBezTo>
                    <a:lnTo>
                      <a:pt x="6343" y="8907"/>
                    </a:lnTo>
                    <a:cubicBezTo>
                      <a:pt x="6346" y="8040"/>
                      <a:pt x="6573" y="6922"/>
                      <a:pt x="6952" y="5914"/>
                    </a:cubicBezTo>
                    <a:cubicBezTo>
                      <a:pt x="7745" y="3797"/>
                      <a:pt x="8890" y="1817"/>
                      <a:pt x="103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5" name="Google Shape;7245;p76"/>
              <p:cNvSpPr/>
              <p:nvPr/>
            </p:nvSpPr>
            <p:spPr>
              <a:xfrm>
                <a:off x="6808175" y="2195183"/>
                <a:ext cx="61325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8156" extrusionOk="0">
                    <a:moveTo>
                      <a:pt x="3660" y="0"/>
                    </a:moveTo>
                    <a:cubicBezTo>
                      <a:pt x="1279" y="5051"/>
                      <a:pt x="19" y="10605"/>
                      <a:pt x="14" y="16353"/>
                    </a:cubicBezTo>
                    <a:cubicBezTo>
                      <a:pt x="11" y="16529"/>
                      <a:pt x="0" y="17161"/>
                      <a:pt x="51" y="18156"/>
                    </a:cubicBezTo>
                    <a:lnTo>
                      <a:pt x="10393" y="18156"/>
                    </a:lnTo>
                    <a:lnTo>
                      <a:pt x="10393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6" name="Google Shape;7246;p76"/>
              <p:cNvSpPr/>
              <p:nvPr/>
            </p:nvSpPr>
            <p:spPr>
              <a:xfrm>
                <a:off x="6820441" y="2370778"/>
                <a:ext cx="142320" cy="107126"/>
              </a:xfrm>
              <a:custGeom>
                <a:avLst/>
                <a:gdLst/>
                <a:ahLst/>
                <a:cxnLst/>
                <a:rect l="l" t="t" r="r" b="b"/>
                <a:pathLst>
                  <a:path w="24122" h="18157" extrusionOk="0">
                    <a:moveTo>
                      <a:pt x="0" y="1"/>
                    </a:moveTo>
                    <a:cubicBezTo>
                      <a:pt x="1532" y="5312"/>
                      <a:pt x="4200" y="11690"/>
                      <a:pt x="8823" y="18156"/>
                    </a:cubicBezTo>
                    <a:lnTo>
                      <a:pt x="24122" y="18156"/>
                    </a:lnTo>
                    <a:lnTo>
                      <a:pt x="24122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7" name="Google Shape;7247;p76"/>
              <p:cNvSpPr/>
              <p:nvPr/>
            </p:nvSpPr>
            <p:spPr>
              <a:xfrm>
                <a:off x="6929774" y="2545743"/>
                <a:ext cx="74092" cy="109044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8482" extrusionOk="0">
                    <a:moveTo>
                      <a:pt x="0" y="0"/>
                    </a:moveTo>
                    <a:cubicBezTo>
                      <a:pt x="938" y="1387"/>
                      <a:pt x="1707" y="2855"/>
                      <a:pt x="2285" y="4397"/>
                    </a:cubicBezTo>
                    <a:cubicBezTo>
                      <a:pt x="2664" y="5405"/>
                      <a:pt x="2891" y="6523"/>
                      <a:pt x="2895" y="7390"/>
                    </a:cubicBezTo>
                    <a:lnTo>
                      <a:pt x="2895" y="7500"/>
                    </a:lnTo>
                    <a:cubicBezTo>
                      <a:pt x="2898" y="8835"/>
                      <a:pt x="2904" y="10288"/>
                      <a:pt x="3541" y="11586"/>
                    </a:cubicBezTo>
                    <a:cubicBezTo>
                      <a:pt x="3270" y="12572"/>
                      <a:pt x="3473" y="13627"/>
                      <a:pt x="4092" y="14441"/>
                    </a:cubicBezTo>
                    <a:cubicBezTo>
                      <a:pt x="3202" y="15613"/>
                      <a:pt x="3202" y="17235"/>
                      <a:pt x="4092" y="18407"/>
                    </a:cubicBezTo>
                    <a:cubicBezTo>
                      <a:pt x="4072" y="18431"/>
                      <a:pt x="4057" y="18457"/>
                      <a:pt x="4039" y="18482"/>
                    </a:cubicBezTo>
                    <a:lnTo>
                      <a:pt x="12558" y="18482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76"/>
              <p:cNvSpPr/>
              <p:nvPr/>
            </p:nvSpPr>
            <p:spPr>
              <a:xfrm>
                <a:off x="7155838" y="2352960"/>
                <a:ext cx="9837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8156" extrusionOk="0">
                    <a:moveTo>
                      <a:pt x="0" y="0"/>
                    </a:moveTo>
                    <a:lnTo>
                      <a:pt x="0" y="18155"/>
                    </a:lnTo>
                    <a:lnTo>
                      <a:pt x="9101" y="18155"/>
                    </a:lnTo>
                    <a:cubicBezTo>
                      <a:pt x="13299" y="11475"/>
                      <a:pt x="15509" y="5056"/>
                      <a:pt x="166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49" name="Google Shape;7249;p76"/>
              <p:cNvGrpSpPr/>
              <p:nvPr/>
            </p:nvGrpSpPr>
            <p:grpSpPr>
              <a:xfrm>
                <a:off x="6821586" y="2078634"/>
                <a:ext cx="426871" cy="684241"/>
                <a:chOff x="6821586" y="2078634"/>
                <a:chExt cx="426871" cy="684241"/>
              </a:xfrm>
            </p:grpSpPr>
            <p:grpSp>
              <p:nvGrpSpPr>
                <p:cNvPr id="7250" name="Google Shape;7250;p76"/>
                <p:cNvGrpSpPr/>
                <p:nvPr/>
              </p:nvGrpSpPr>
              <p:grpSpPr>
                <a:xfrm>
                  <a:off x="6821586" y="2078634"/>
                  <a:ext cx="426871" cy="684241"/>
                  <a:chOff x="6821586" y="2078634"/>
                  <a:chExt cx="426871" cy="684241"/>
                </a:xfrm>
              </p:grpSpPr>
              <p:sp>
                <p:nvSpPr>
                  <p:cNvPr id="7251" name="Google Shape;7251;p76"/>
                  <p:cNvSpPr/>
                  <p:nvPr/>
                </p:nvSpPr>
                <p:spPr>
                  <a:xfrm>
                    <a:off x="6990036" y="2693797"/>
                    <a:ext cx="89963" cy="69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8" h="11708" extrusionOk="0">
                        <a:moveTo>
                          <a:pt x="1" y="0"/>
                        </a:moveTo>
                        <a:lnTo>
                          <a:pt x="1" y="4083"/>
                        </a:lnTo>
                        <a:cubicBezTo>
                          <a:pt x="1" y="8276"/>
                          <a:pt x="3430" y="11707"/>
                          <a:pt x="7623" y="11707"/>
                        </a:cubicBezTo>
                        <a:cubicBezTo>
                          <a:pt x="11816" y="11707"/>
                          <a:pt x="15247" y="8276"/>
                          <a:pt x="15247" y="4083"/>
                        </a:cubicBezTo>
                        <a:lnTo>
                          <a:pt x="15247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2" name="Google Shape;7252;p76"/>
                  <p:cNvSpPr/>
                  <p:nvPr/>
                </p:nvSpPr>
                <p:spPr>
                  <a:xfrm>
                    <a:off x="6968649" y="2671926"/>
                    <a:ext cx="132738" cy="72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2324" extrusionOk="0">
                        <a:moveTo>
                          <a:pt x="1" y="0"/>
                        </a:moveTo>
                        <a:lnTo>
                          <a:pt x="1" y="2864"/>
                        </a:lnTo>
                        <a:cubicBezTo>
                          <a:pt x="1" y="8528"/>
                          <a:pt x="10476" y="12324"/>
                          <a:pt x="11248" y="12324"/>
                        </a:cubicBezTo>
                        <a:cubicBezTo>
                          <a:pt x="12022" y="12324"/>
                          <a:pt x="22498" y="7684"/>
                          <a:pt x="22498" y="2864"/>
                        </a:cubicBezTo>
                        <a:lnTo>
                          <a:pt x="22498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3" name="Google Shape;7253;p76"/>
                  <p:cNvSpPr/>
                  <p:nvPr/>
                </p:nvSpPr>
                <p:spPr>
                  <a:xfrm>
                    <a:off x="6968649" y="2679891"/>
                    <a:ext cx="132738" cy="64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0974" extrusionOk="0">
                        <a:moveTo>
                          <a:pt x="1" y="1"/>
                        </a:moveTo>
                        <a:lnTo>
                          <a:pt x="1" y="1514"/>
                        </a:lnTo>
                        <a:cubicBezTo>
                          <a:pt x="1" y="7178"/>
                          <a:pt x="10476" y="10974"/>
                          <a:pt x="11248" y="10974"/>
                        </a:cubicBezTo>
                        <a:cubicBezTo>
                          <a:pt x="12022" y="10974"/>
                          <a:pt x="22498" y="6335"/>
                          <a:pt x="22498" y="1514"/>
                        </a:cubicBezTo>
                        <a:lnTo>
                          <a:pt x="22498" y="1"/>
                        </a:lnTo>
                        <a:cubicBezTo>
                          <a:pt x="22498" y="4821"/>
                          <a:pt x="12022" y="9459"/>
                          <a:pt x="11248" y="9459"/>
                        </a:cubicBezTo>
                        <a:cubicBezTo>
                          <a:pt x="10476" y="9459"/>
                          <a:pt x="1" y="5665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4" name="Google Shape;7254;p76"/>
                  <p:cNvSpPr/>
                  <p:nvPr/>
                </p:nvSpPr>
                <p:spPr>
                  <a:xfrm>
                    <a:off x="6969091" y="2693467"/>
                    <a:ext cx="131729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7" h="1994" extrusionOk="0">
                        <a:moveTo>
                          <a:pt x="52" y="1"/>
                        </a:moveTo>
                        <a:cubicBezTo>
                          <a:pt x="34" y="1"/>
                          <a:pt x="18" y="4"/>
                          <a:pt x="1" y="4"/>
                        </a:cubicBezTo>
                        <a:cubicBezTo>
                          <a:pt x="122" y="701"/>
                          <a:pt x="392" y="1367"/>
                          <a:pt x="778" y="1994"/>
                        </a:cubicBezTo>
                        <a:lnTo>
                          <a:pt x="21362" y="1994"/>
                        </a:lnTo>
                        <a:cubicBezTo>
                          <a:pt x="21834" y="1347"/>
                          <a:pt x="22173" y="680"/>
                          <a:pt x="22326" y="2"/>
                        </a:cubicBezTo>
                        <a:cubicBezTo>
                          <a:pt x="22316" y="2"/>
                          <a:pt x="22307" y="1"/>
                          <a:pt x="22297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5" name="Google Shape;7255;p76"/>
                  <p:cNvSpPr/>
                  <p:nvPr/>
                </p:nvSpPr>
                <p:spPr>
                  <a:xfrm>
                    <a:off x="6821586" y="2078634"/>
                    <a:ext cx="426871" cy="54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51" h="92321" extrusionOk="0">
                        <a:moveTo>
                          <a:pt x="36174" y="1"/>
                        </a:moveTo>
                        <a:cubicBezTo>
                          <a:pt x="16216" y="1"/>
                          <a:pt x="37" y="16180"/>
                          <a:pt x="37" y="36140"/>
                        </a:cubicBezTo>
                        <a:cubicBezTo>
                          <a:pt x="37" y="36140"/>
                          <a:pt x="0" y="37141"/>
                          <a:pt x="140" y="38891"/>
                        </a:cubicBezTo>
                        <a:cubicBezTo>
                          <a:pt x="143" y="38928"/>
                          <a:pt x="147" y="38965"/>
                          <a:pt x="149" y="39003"/>
                        </a:cubicBezTo>
                        <a:cubicBezTo>
                          <a:pt x="164" y="39192"/>
                          <a:pt x="182" y="39386"/>
                          <a:pt x="201" y="39590"/>
                        </a:cubicBezTo>
                        <a:cubicBezTo>
                          <a:pt x="222" y="39817"/>
                          <a:pt x="246" y="40044"/>
                          <a:pt x="273" y="40271"/>
                        </a:cubicBezTo>
                        <a:cubicBezTo>
                          <a:pt x="281" y="40354"/>
                          <a:pt x="292" y="40436"/>
                          <a:pt x="301" y="40521"/>
                        </a:cubicBezTo>
                        <a:cubicBezTo>
                          <a:pt x="313" y="40621"/>
                          <a:pt x="325" y="40722"/>
                          <a:pt x="337" y="40822"/>
                        </a:cubicBezTo>
                        <a:cubicBezTo>
                          <a:pt x="1211" y="47845"/>
                          <a:pt x="4544" y="61615"/>
                          <a:pt x="17111" y="74112"/>
                        </a:cubicBezTo>
                        <a:cubicBezTo>
                          <a:pt x="19581" y="76568"/>
                          <a:pt x="21548" y="79501"/>
                          <a:pt x="22771" y="82763"/>
                        </a:cubicBezTo>
                        <a:cubicBezTo>
                          <a:pt x="23307" y="84192"/>
                          <a:pt x="23522" y="85567"/>
                          <a:pt x="23526" y="86552"/>
                        </a:cubicBezTo>
                        <a:cubicBezTo>
                          <a:pt x="23540" y="90527"/>
                          <a:pt x="23421" y="92321"/>
                          <a:pt x="36174" y="92321"/>
                        </a:cubicBezTo>
                        <a:cubicBezTo>
                          <a:pt x="48929" y="92321"/>
                          <a:pt x="48811" y="90527"/>
                          <a:pt x="48825" y="86552"/>
                        </a:cubicBezTo>
                        <a:cubicBezTo>
                          <a:pt x="48828" y="85567"/>
                          <a:pt x="49043" y="84192"/>
                          <a:pt x="49579" y="82763"/>
                        </a:cubicBezTo>
                        <a:cubicBezTo>
                          <a:pt x="50802" y="79501"/>
                          <a:pt x="52769" y="76568"/>
                          <a:pt x="55240" y="74112"/>
                        </a:cubicBezTo>
                        <a:cubicBezTo>
                          <a:pt x="67806" y="61615"/>
                          <a:pt x="71138" y="47845"/>
                          <a:pt x="72011" y="40822"/>
                        </a:cubicBezTo>
                        <a:cubicBezTo>
                          <a:pt x="72025" y="40722"/>
                          <a:pt x="72038" y="40621"/>
                          <a:pt x="72050" y="40521"/>
                        </a:cubicBezTo>
                        <a:cubicBezTo>
                          <a:pt x="72059" y="40436"/>
                          <a:pt x="72069" y="40354"/>
                          <a:pt x="72078" y="40271"/>
                        </a:cubicBezTo>
                        <a:cubicBezTo>
                          <a:pt x="72104" y="40044"/>
                          <a:pt x="72127" y="39817"/>
                          <a:pt x="72149" y="39590"/>
                        </a:cubicBezTo>
                        <a:cubicBezTo>
                          <a:pt x="72169" y="39386"/>
                          <a:pt x="72186" y="39192"/>
                          <a:pt x="72202" y="39003"/>
                        </a:cubicBezTo>
                        <a:cubicBezTo>
                          <a:pt x="72205" y="38966"/>
                          <a:pt x="72207" y="38928"/>
                          <a:pt x="72211" y="38891"/>
                        </a:cubicBezTo>
                        <a:cubicBezTo>
                          <a:pt x="72350" y="37141"/>
                          <a:pt x="72314" y="36140"/>
                          <a:pt x="72314" y="36140"/>
                        </a:cubicBezTo>
                        <a:cubicBezTo>
                          <a:pt x="72314" y="16180"/>
                          <a:pt x="56134" y="1"/>
                          <a:pt x="36174" y="1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6" name="Google Shape;7256;p76"/>
                  <p:cNvSpPr/>
                  <p:nvPr/>
                </p:nvSpPr>
                <p:spPr>
                  <a:xfrm>
                    <a:off x="6984514" y="2448953"/>
                    <a:ext cx="101008" cy="16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7866" extrusionOk="0">
                        <a:moveTo>
                          <a:pt x="1" y="0"/>
                        </a:moveTo>
                        <a:lnTo>
                          <a:pt x="4920" y="27866"/>
                        </a:lnTo>
                        <a:lnTo>
                          <a:pt x="12200" y="27866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7" name="Google Shape;7257;p76"/>
                  <p:cNvSpPr/>
                  <p:nvPr/>
                </p:nvSpPr>
                <p:spPr>
                  <a:xfrm>
                    <a:off x="6984514" y="2448953"/>
                    <a:ext cx="101008" cy="140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3892" extrusionOk="0">
                        <a:moveTo>
                          <a:pt x="1" y="0"/>
                        </a:moveTo>
                        <a:lnTo>
                          <a:pt x="4218" y="23891"/>
                        </a:lnTo>
                        <a:lnTo>
                          <a:pt x="12902" y="23891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8" name="Google Shape;7258;p76"/>
                  <p:cNvSpPr/>
                  <p:nvPr/>
                </p:nvSpPr>
                <p:spPr>
                  <a:xfrm>
                    <a:off x="7012451" y="2607162"/>
                    <a:ext cx="45141" cy="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1" h="1051" extrusionOk="0">
                        <a:moveTo>
                          <a:pt x="0" y="1"/>
                        </a:moveTo>
                        <a:lnTo>
                          <a:pt x="185" y="1051"/>
                        </a:lnTo>
                        <a:lnTo>
                          <a:pt x="7465" y="1051"/>
                        </a:lnTo>
                        <a:lnTo>
                          <a:pt x="7650" y="1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9" name="Google Shape;7259;p76"/>
                  <p:cNvSpPr/>
                  <p:nvPr/>
                </p:nvSpPr>
                <p:spPr>
                  <a:xfrm>
                    <a:off x="6968649" y="2664244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0" name="Google Shape;7260;p76"/>
                  <p:cNvSpPr/>
                  <p:nvPr/>
                </p:nvSpPr>
                <p:spPr>
                  <a:xfrm>
                    <a:off x="6968649" y="2667389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22185" y="1"/>
                        </a:moveTo>
                        <a:lnTo>
                          <a:pt x="314" y="2"/>
                        </a:lnTo>
                        <a:cubicBezTo>
                          <a:pt x="113" y="247"/>
                          <a:pt x="3" y="556"/>
                          <a:pt x="1" y="874"/>
                        </a:cubicBezTo>
                        <a:lnTo>
                          <a:pt x="1" y="1880"/>
                        </a:lnTo>
                        <a:cubicBezTo>
                          <a:pt x="1" y="1915"/>
                          <a:pt x="8" y="1948"/>
                          <a:pt x="11" y="1983"/>
                        </a:cubicBezTo>
                        <a:cubicBezTo>
                          <a:pt x="48" y="1990"/>
                          <a:pt x="88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0" y="1994"/>
                          <a:pt x="22449" y="1990"/>
                          <a:pt x="22487" y="1983"/>
                        </a:cubicBezTo>
                        <a:cubicBezTo>
                          <a:pt x="22491" y="1948"/>
                          <a:pt x="22498" y="1915"/>
                          <a:pt x="22498" y="1880"/>
                        </a:cubicBezTo>
                        <a:lnTo>
                          <a:pt x="22498" y="872"/>
                        </a:lnTo>
                        <a:cubicBezTo>
                          <a:pt x="22496" y="554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1" name="Google Shape;7261;p76"/>
                  <p:cNvSpPr/>
                  <p:nvPr/>
                </p:nvSpPr>
                <p:spPr>
                  <a:xfrm>
                    <a:off x="6963510" y="2683549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46" y="1"/>
                        </a:moveTo>
                        <a:cubicBezTo>
                          <a:pt x="19" y="1"/>
                          <a:pt x="0" y="22"/>
                          <a:pt x="0" y="46"/>
                        </a:cubicBezTo>
                        <a:lnTo>
                          <a:pt x="0" y="1951"/>
                        </a:lnTo>
                        <a:cubicBezTo>
                          <a:pt x="0" y="1975"/>
                          <a:pt x="19" y="1996"/>
                          <a:pt x="46" y="1996"/>
                        </a:cubicBezTo>
                        <a:lnTo>
                          <a:pt x="24195" y="1996"/>
                        </a:lnTo>
                        <a:cubicBezTo>
                          <a:pt x="24219" y="1996"/>
                          <a:pt x="24240" y="1975"/>
                          <a:pt x="24240" y="1951"/>
                        </a:cubicBezTo>
                        <a:lnTo>
                          <a:pt x="24240" y="46"/>
                        </a:lnTo>
                        <a:cubicBezTo>
                          <a:pt x="24240" y="22"/>
                          <a:pt x="24219" y="1"/>
                          <a:pt x="24195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2" name="Google Shape;7262;p76"/>
                  <p:cNvSpPr/>
                  <p:nvPr/>
                </p:nvSpPr>
                <p:spPr>
                  <a:xfrm>
                    <a:off x="6968649" y="2642639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1"/>
                          <a:pt x="93" y="4271"/>
                        </a:cubicBezTo>
                        <a:lnTo>
                          <a:pt x="22405" y="4271"/>
                        </a:lnTo>
                        <a:cubicBezTo>
                          <a:pt x="22456" y="4271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3" name="Google Shape;7263;p76"/>
                  <p:cNvSpPr/>
                  <p:nvPr/>
                </p:nvSpPr>
                <p:spPr>
                  <a:xfrm>
                    <a:off x="6968649" y="2643990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642" y="1"/>
                        </a:moveTo>
                        <a:cubicBezTo>
                          <a:pt x="242" y="259"/>
                          <a:pt x="1" y="701"/>
                          <a:pt x="1" y="1177"/>
                        </a:cubicBezTo>
                        <a:lnTo>
                          <a:pt x="1" y="1984"/>
                        </a:lnTo>
                        <a:cubicBezTo>
                          <a:pt x="41" y="1991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91"/>
                          <a:pt x="22498" y="1984"/>
                        </a:cubicBezTo>
                        <a:lnTo>
                          <a:pt x="22498" y="1177"/>
                        </a:lnTo>
                        <a:cubicBezTo>
                          <a:pt x="22496" y="701"/>
                          <a:pt x="22255" y="259"/>
                          <a:pt x="21856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4" name="Google Shape;7264;p76"/>
                  <p:cNvSpPr/>
                  <p:nvPr/>
                </p:nvSpPr>
                <p:spPr>
                  <a:xfrm>
                    <a:off x="6963510" y="26601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7"/>
                          <a:pt x="0" y="998"/>
                        </a:cubicBezTo>
                        <a:cubicBezTo>
                          <a:pt x="2" y="1548"/>
                          <a:pt x="447" y="1993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3"/>
                          <a:pt x="24239" y="1548"/>
                          <a:pt x="24240" y="998"/>
                        </a:cubicBezTo>
                        <a:cubicBezTo>
                          <a:pt x="24239" y="447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5" name="Google Shape;7265;p76"/>
                  <p:cNvSpPr/>
                  <p:nvPr/>
                </p:nvSpPr>
                <p:spPr>
                  <a:xfrm>
                    <a:off x="6968649" y="2617451"/>
                    <a:ext cx="132738" cy="25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0" extrusionOk="0">
                        <a:moveTo>
                          <a:pt x="93" y="0"/>
                        </a:moveTo>
                        <a:cubicBezTo>
                          <a:pt x="43" y="0"/>
                          <a:pt x="1" y="42"/>
                          <a:pt x="1" y="94"/>
                        </a:cubicBezTo>
                        <a:lnTo>
                          <a:pt x="1" y="4176"/>
                        </a:lnTo>
                        <a:cubicBezTo>
                          <a:pt x="1" y="4228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8"/>
                          <a:pt x="22498" y="4176"/>
                        </a:cubicBezTo>
                        <a:lnTo>
                          <a:pt x="22498" y="94"/>
                        </a:lnTo>
                        <a:cubicBezTo>
                          <a:pt x="22498" y="42"/>
                          <a:pt x="22456" y="0"/>
                          <a:pt x="22405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6" name="Google Shape;7266;p76"/>
                  <p:cNvSpPr/>
                  <p:nvPr/>
                </p:nvSpPr>
                <p:spPr>
                  <a:xfrm>
                    <a:off x="6968649" y="2620590"/>
                    <a:ext cx="132738" cy="11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7" extrusionOk="0">
                        <a:moveTo>
                          <a:pt x="314" y="1"/>
                        </a:moveTo>
                        <a:cubicBezTo>
                          <a:pt x="113" y="247"/>
                          <a:pt x="3" y="555"/>
                          <a:pt x="1" y="873"/>
                        </a:cubicBezTo>
                        <a:lnTo>
                          <a:pt x="1" y="1982"/>
                        </a:lnTo>
                        <a:cubicBezTo>
                          <a:pt x="41" y="1989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89"/>
                          <a:pt x="22498" y="1982"/>
                        </a:cubicBezTo>
                        <a:lnTo>
                          <a:pt x="22498" y="873"/>
                        </a:lnTo>
                        <a:cubicBezTo>
                          <a:pt x="22496" y="555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7" name="Google Shape;7267;p76"/>
                  <p:cNvSpPr/>
                  <p:nvPr/>
                </p:nvSpPr>
                <p:spPr>
                  <a:xfrm>
                    <a:off x="6963510" y="2613357"/>
                    <a:ext cx="143022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4" extrusionOk="0">
                        <a:moveTo>
                          <a:pt x="998" y="1"/>
                        </a:moveTo>
                        <a:cubicBezTo>
                          <a:pt x="447" y="2"/>
                          <a:pt x="2" y="448"/>
                          <a:pt x="0" y="996"/>
                        </a:cubicBezTo>
                        <a:cubicBezTo>
                          <a:pt x="2" y="1547"/>
                          <a:pt x="447" y="1992"/>
                          <a:pt x="998" y="1994"/>
                        </a:cubicBezTo>
                        <a:lnTo>
                          <a:pt x="23243" y="1994"/>
                        </a:lnTo>
                        <a:cubicBezTo>
                          <a:pt x="23793" y="1992"/>
                          <a:pt x="24239" y="1547"/>
                          <a:pt x="24240" y="996"/>
                        </a:cubicBezTo>
                        <a:cubicBezTo>
                          <a:pt x="24239" y="448"/>
                          <a:pt x="23793" y="2"/>
                          <a:pt x="23243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8" name="Google Shape;7268;p76"/>
                  <p:cNvSpPr/>
                  <p:nvPr/>
                </p:nvSpPr>
                <p:spPr>
                  <a:xfrm>
                    <a:off x="6850372" y="2107302"/>
                    <a:ext cx="369293" cy="47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92" h="80915" extrusionOk="0">
                        <a:moveTo>
                          <a:pt x="31297" y="0"/>
                        </a:moveTo>
                        <a:cubicBezTo>
                          <a:pt x="14049" y="0"/>
                          <a:pt x="16" y="14032"/>
                          <a:pt x="16" y="31281"/>
                        </a:cubicBezTo>
                        <a:lnTo>
                          <a:pt x="16" y="31387"/>
                        </a:lnTo>
                        <a:lnTo>
                          <a:pt x="13" y="31445"/>
                        </a:lnTo>
                        <a:cubicBezTo>
                          <a:pt x="11" y="31548"/>
                          <a:pt x="1" y="32341"/>
                          <a:pt x="104" y="33646"/>
                        </a:cubicBezTo>
                        <a:lnTo>
                          <a:pt x="104" y="33657"/>
                        </a:lnTo>
                        <a:lnTo>
                          <a:pt x="104" y="33667"/>
                        </a:lnTo>
                        <a:lnTo>
                          <a:pt x="105" y="33683"/>
                        </a:lnTo>
                        <a:lnTo>
                          <a:pt x="111" y="33746"/>
                        </a:lnTo>
                        <a:cubicBezTo>
                          <a:pt x="125" y="33912"/>
                          <a:pt x="139" y="34083"/>
                          <a:pt x="156" y="34265"/>
                        </a:cubicBezTo>
                        <a:cubicBezTo>
                          <a:pt x="175" y="34469"/>
                          <a:pt x="198" y="34667"/>
                          <a:pt x="219" y="34862"/>
                        </a:cubicBezTo>
                        <a:lnTo>
                          <a:pt x="245" y="35093"/>
                        </a:lnTo>
                        <a:lnTo>
                          <a:pt x="257" y="35191"/>
                        </a:lnTo>
                        <a:cubicBezTo>
                          <a:pt x="264" y="35241"/>
                          <a:pt x="270" y="35290"/>
                          <a:pt x="277" y="35341"/>
                        </a:cubicBezTo>
                        <a:lnTo>
                          <a:pt x="278" y="35353"/>
                        </a:lnTo>
                        <a:lnTo>
                          <a:pt x="278" y="35364"/>
                        </a:lnTo>
                        <a:cubicBezTo>
                          <a:pt x="1082" y="41822"/>
                          <a:pt x="4150" y="54364"/>
                          <a:pt x="15656" y="65807"/>
                        </a:cubicBezTo>
                        <a:cubicBezTo>
                          <a:pt x="18711" y="68844"/>
                          <a:pt x="20993" y="72340"/>
                          <a:pt x="22440" y="76197"/>
                        </a:cubicBezTo>
                        <a:cubicBezTo>
                          <a:pt x="22707" y="76910"/>
                          <a:pt x="22927" y="77638"/>
                          <a:pt x="23098" y="78379"/>
                        </a:cubicBezTo>
                        <a:cubicBezTo>
                          <a:pt x="23441" y="79855"/>
                          <a:pt x="24733" y="80914"/>
                          <a:pt x="26250" y="80914"/>
                        </a:cubicBezTo>
                        <a:lnTo>
                          <a:pt x="36339" y="80914"/>
                        </a:lnTo>
                        <a:cubicBezTo>
                          <a:pt x="37855" y="80914"/>
                          <a:pt x="39148" y="79855"/>
                          <a:pt x="39491" y="78379"/>
                        </a:cubicBezTo>
                        <a:cubicBezTo>
                          <a:pt x="39662" y="77638"/>
                          <a:pt x="39882" y="76910"/>
                          <a:pt x="40149" y="76197"/>
                        </a:cubicBezTo>
                        <a:cubicBezTo>
                          <a:pt x="41596" y="72340"/>
                          <a:pt x="43879" y="68844"/>
                          <a:pt x="46933" y="65807"/>
                        </a:cubicBezTo>
                        <a:cubicBezTo>
                          <a:pt x="58441" y="54364"/>
                          <a:pt x="61509" y="41822"/>
                          <a:pt x="62312" y="35364"/>
                        </a:cubicBezTo>
                        <a:lnTo>
                          <a:pt x="62314" y="35351"/>
                        </a:lnTo>
                        <a:lnTo>
                          <a:pt x="62314" y="35341"/>
                        </a:lnTo>
                        <a:cubicBezTo>
                          <a:pt x="62321" y="35290"/>
                          <a:pt x="62326" y="35240"/>
                          <a:pt x="62333" y="35191"/>
                        </a:cubicBezTo>
                        <a:lnTo>
                          <a:pt x="62346" y="35091"/>
                        </a:lnTo>
                        <a:lnTo>
                          <a:pt x="62370" y="34871"/>
                        </a:lnTo>
                        <a:cubicBezTo>
                          <a:pt x="62393" y="34667"/>
                          <a:pt x="62414" y="34469"/>
                          <a:pt x="62433" y="34272"/>
                        </a:cubicBezTo>
                        <a:cubicBezTo>
                          <a:pt x="62452" y="34083"/>
                          <a:pt x="62466" y="33912"/>
                          <a:pt x="62480" y="33746"/>
                        </a:cubicBezTo>
                        <a:lnTo>
                          <a:pt x="62485" y="33681"/>
                        </a:lnTo>
                        <a:lnTo>
                          <a:pt x="62487" y="33662"/>
                        </a:lnTo>
                        <a:cubicBezTo>
                          <a:pt x="62592" y="32338"/>
                          <a:pt x="62581" y="31543"/>
                          <a:pt x="62580" y="31443"/>
                        </a:cubicBezTo>
                        <a:lnTo>
                          <a:pt x="62574" y="31345"/>
                        </a:lnTo>
                        <a:lnTo>
                          <a:pt x="62576" y="31281"/>
                        </a:lnTo>
                        <a:cubicBezTo>
                          <a:pt x="62576" y="14032"/>
                          <a:pt x="48544" y="0"/>
                          <a:pt x="31297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9" name="Google Shape;7269;p76"/>
                  <p:cNvSpPr/>
                  <p:nvPr/>
                </p:nvSpPr>
                <p:spPr>
                  <a:xfrm>
                    <a:off x="6963510" y="26367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8"/>
                          <a:pt x="0" y="998"/>
                        </a:cubicBezTo>
                        <a:cubicBezTo>
                          <a:pt x="2" y="1548"/>
                          <a:pt x="447" y="1994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4"/>
                          <a:pt x="24239" y="1548"/>
                          <a:pt x="24240" y="998"/>
                        </a:cubicBezTo>
                        <a:cubicBezTo>
                          <a:pt x="24239" y="448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70" name="Google Shape;7270;p76"/>
                <p:cNvSpPr/>
                <p:nvPr/>
              </p:nvSpPr>
              <p:spPr>
                <a:xfrm>
                  <a:off x="7046588" y="2275942"/>
                  <a:ext cx="173076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5" h="19304" extrusionOk="0">
                      <a:moveTo>
                        <a:pt x="0" y="0"/>
                      </a:moveTo>
                      <a:lnTo>
                        <a:pt x="0" y="19303"/>
                      </a:lnTo>
                      <a:lnTo>
                        <a:pt x="25725" y="19303"/>
                      </a:lnTo>
                      <a:cubicBezTo>
                        <a:pt x="27782" y="14272"/>
                        <a:pt x="28673" y="9841"/>
                        <a:pt x="29054" y="6781"/>
                      </a:cubicBezTo>
                      <a:lnTo>
                        <a:pt x="29055" y="6770"/>
                      </a:lnTo>
                      <a:lnTo>
                        <a:pt x="29057" y="6758"/>
                      </a:lnTo>
                      <a:cubicBezTo>
                        <a:pt x="29064" y="6707"/>
                        <a:pt x="29069" y="6657"/>
                        <a:pt x="29075" y="6608"/>
                      </a:cubicBezTo>
                      <a:lnTo>
                        <a:pt x="29087" y="6508"/>
                      </a:lnTo>
                      <a:lnTo>
                        <a:pt x="29113" y="6288"/>
                      </a:lnTo>
                      <a:cubicBezTo>
                        <a:pt x="29136" y="6084"/>
                        <a:pt x="29157" y="5886"/>
                        <a:pt x="29176" y="5689"/>
                      </a:cubicBezTo>
                      <a:cubicBezTo>
                        <a:pt x="29193" y="5500"/>
                        <a:pt x="29209" y="5329"/>
                        <a:pt x="29221" y="5163"/>
                      </a:cubicBezTo>
                      <a:lnTo>
                        <a:pt x="29227" y="5098"/>
                      </a:lnTo>
                      <a:lnTo>
                        <a:pt x="29228" y="5079"/>
                      </a:lnTo>
                      <a:cubicBezTo>
                        <a:pt x="29335" y="3755"/>
                        <a:pt x="29323" y="2960"/>
                        <a:pt x="29321" y="2860"/>
                      </a:cubicBezTo>
                      <a:lnTo>
                        <a:pt x="29316" y="2762"/>
                      </a:lnTo>
                      <a:lnTo>
                        <a:pt x="29317" y="2698"/>
                      </a:lnTo>
                      <a:cubicBezTo>
                        <a:pt x="29317" y="1789"/>
                        <a:pt x="29277" y="890"/>
                        <a:pt x="29200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1" name="Google Shape;7271;p76"/>
                <p:cNvSpPr/>
                <p:nvPr/>
              </p:nvSpPr>
              <p:spPr>
                <a:xfrm>
                  <a:off x="7046588" y="2107680"/>
                  <a:ext cx="168811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2" h="24598" extrusionOk="0">
                      <a:moveTo>
                        <a:pt x="0" y="1"/>
                      </a:moveTo>
                      <a:lnTo>
                        <a:pt x="0" y="24597"/>
                      </a:lnTo>
                      <a:lnTo>
                        <a:pt x="28612" y="24597"/>
                      </a:lnTo>
                      <a:cubicBezTo>
                        <a:pt x="25701" y="11138"/>
                        <a:pt x="14102" y="876"/>
                        <a:pt x="0" y="1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2" name="Google Shape;7272;p76"/>
                <p:cNvSpPr/>
                <p:nvPr/>
              </p:nvSpPr>
              <p:spPr>
                <a:xfrm>
                  <a:off x="6850372" y="2275942"/>
                  <a:ext cx="173082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6" h="19304" extrusionOk="0">
                      <a:moveTo>
                        <a:pt x="133" y="0"/>
                      </a:moveTo>
                      <a:cubicBezTo>
                        <a:pt x="58" y="890"/>
                        <a:pt x="16" y="1789"/>
                        <a:pt x="16" y="2698"/>
                      </a:cubicBezTo>
                      <a:lnTo>
                        <a:pt x="16" y="2804"/>
                      </a:lnTo>
                      <a:lnTo>
                        <a:pt x="13" y="2862"/>
                      </a:lnTo>
                      <a:cubicBezTo>
                        <a:pt x="11" y="2965"/>
                        <a:pt x="1" y="3758"/>
                        <a:pt x="104" y="5065"/>
                      </a:cubicBezTo>
                      <a:lnTo>
                        <a:pt x="104" y="5075"/>
                      </a:lnTo>
                      <a:lnTo>
                        <a:pt x="104" y="5086"/>
                      </a:lnTo>
                      <a:lnTo>
                        <a:pt x="105" y="5100"/>
                      </a:lnTo>
                      <a:lnTo>
                        <a:pt x="111" y="5163"/>
                      </a:lnTo>
                      <a:cubicBezTo>
                        <a:pt x="125" y="5329"/>
                        <a:pt x="139" y="5500"/>
                        <a:pt x="156" y="5682"/>
                      </a:cubicBezTo>
                      <a:cubicBezTo>
                        <a:pt x="175" y="5886"/>
                        <a:pt x="198" y="6084"/>
                        <a:pt x="219" y="6279"/>
                      </a:cubicBezTo>
                      <a:lnTo>
                        <a:pt x="245" y="6510"/>
                      </a:lnTo>
                      <a:lnTo>
                        <a:pt x="257" y="6608"/>
                      </a:lnTo>
                      <a:cubicBezTo>
                        <a:pt x="264" y="6658"/>
                        <a:pt x="270" y="6709"/>
                        <a:pt x="277" y="6758"/>
                      </a:cubicBezTo>
                      <a:lnTo>
                        <a:pt x="278" y="6770"/>
                      </a:lnTo>
                      <a:lnTo>
                        <a:pt x="278" y="6781"/>
                      </a:lnTo>
                      <a:cubicBezTo>
                        <a:pt x="661" y="9843"/>
                        <a:pt x="1552" y="14272"/>
                        <a:pt x="3608" y="19303"/>
                      </a:cubicBezTo>
                      <a:lnTo>
                        <a:pt x="29333" y="19303"/>
                      </a:lnTo>
                      <a:lnTo>
                        <a:pt x="29335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3" name="Google Shape;7273;p76"/>
                <p:cNvSpPr/>
                <p:nvPr/>
              </p:nvSpPr>
              <p:spPr>
                <a:xfrm>
                  <a:off x="6882243" y="2412957"/>
                  <a:ext cx="141211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4" h="29109" extrusionOk="0">
                      <a:moveTo>
                        <a:pt x="0" y="1"/>
                      </a:moveTo>
                      <a:cubicBezTo>
                        <a:pt x="2303" y="4529"/>
                        <a:pt x="5584" y="9356"/>
                        <a:pt x="10256" y="14001"/>
                      </a:cubicBezTo>
                      <a:cubicBezTo>
                        <a:pt x="13309" y="17038"/>
                        <a:pt x="15593" y="20534"/>
                        <a:pt x="17039" y="24391"/>
                      </a:cubicBezTo>
                      <a:cubicBezTo>
                        <a:pt x="17307" y="25104"/>
                        <a:pt x="17527" y="25832"/>
                        <a:pt x="17698" y="26573"/>
                      </a:cubicBezTo>
                      <a:cubicBezTo>
                        <a:pt x="18040" y="28049"/>
                        <a:pt x="19333" y="29108"/>
                        <a:pt x="20850" y="29108"/>
                      </a:cubicBezTo>
                      <a:lnTo>
                        <a:pt x="23933" y="29108"/>
                      </a:lnTo>
                      <a:lnTo>
                        <a:pt x="23933" y="1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4" name="Google Shape;7274;p76"/>
                <p:cNvSpPr/>
                <p:nvPr/>
              </p:nvSpPr>
              <p:spPr>
                <a:xfrm>
                  <a:off x="6854637" y="2107680"/>
                  <a:ext cx="168817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3" h="24598" extrusionOk="0">
                      <a:moveTo>
                        <a:pt x="28612" y="1"/>
                      </a:moveTo>
                      <a:cubicBezTo>
                        <a:pt x="14512" y="876"/>
                        <a:pt x="2911" y="11138"/>
                        <a:pt x="1" y="24597"/>
                      </a:cubicBezTo>
                      <a:lnTo>
                        <a:pt x="28612" y="24597"/>
                      </a:lnTo>
                      <a:lnTo>
                        <a:pt x="28612" y="1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5" name="Google Shape;7275;p76"/>
                <p:cNvSpPr/>
                <p:nvPr/>
              </p:nvSpPr>
              <p:spPr>
                <a:xfrm>
                  <a:off x="7046588" y="2412957"/>
                  <a:ext cx="141205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3" h="29109" extrusionOk="0">
                      <a:moveTo>
                        <a:pt x="0" y="1"/>
                      </a:moveTo>
                      <a:lnTo>
                        <a:pt x="0" y="29108"/>
                      </a:lnTo>
                      <a:lnTo>
                        <a:pt x="3084" y="29108"/>
                      </a:lnTo>
                      <a:cubicBezTo>
                        <a:pt x="4600" y="29108"/>
                        <a:pt x="5893" y="28049"/>
                        <a:pt x="6235" y="26573"/>
                      </a:cubicBezTo>
                      <a:cubicBezTo>
                        <a:pt x="6407" y="25832"/>
                        <a:pt x="6627" y="25104"/>
                        <a:pt x="6894" y="24391"/>
                      </a:cubicBezTo>
                      <a:cubicBezTo>
                        <a:pt x="8341" y="20534"/>
                        <a:pt x="10622" y="17038"/>
                        <a:pt x="13678" y="14001"/>
                      </a:cubicBezTo>
                      <a:cubicBezTo>
                        <a:pt x="18349" y="9356"/>
                        <a:pt x="21630" y="4529"/>
                        <a:pt x="23933" y="1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276" name="Google Shape;7276;p76"/>
          <p:cNvGrpSpPr/>
          <p:nvPr/>
        </p:nvGrpSpPr>
        <p:grpSpPr>
          <a:xfrm>
            <a:off x="5795610" y="2063018"/>
            <a:ext cx="671358" cy="671358"/>
            <a:chOff x="6535625" y="760425"/>
            <a:chExt cx="1665900" cy="1665900"/>
          </a:xfrm>
        </p:grpSpPr>
        <p:sp>
          <p:nvSpPr>
            <p:cNvPr id="7277" name="Google Shape;7277;p76"/>
            <p:cNvSpPr/>
            <p:nvPr/>
          </p:nvSpPr>
          <p:spPr>
            <a:xfrm>
              <a:off x="6535625" y="760425"/>
              <a:ext cx="1665900" cy="16659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76"/>
            <p:cNvSpPr/>
            <p:nvPr/>
          </p:nvSpPr>
          <p:spPr>
            <a:xfrm>
              <a:off x="6713675" y="1116525"/>
              <a:ext cx="1309800" cy="13098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76"/>
            <p:cNvSpPr/>
            <p:nvPr/>
          </p:nvSpPr>
          <p:spPr>
            <a:xfrm>
              <a:off x="6831275" y="1351725"/>
              <a:ext cx="1074600" cy="1074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76"/>
            <p:cNvSpPr/>
            <p:nvPr/>
          </p:nvSpPr>
          <p:spPr>
            <a:xfrm>
              <a:off x="6942425" y="1574025"/>
              <a:ext cx="852300" cy="852300"/>
            </a:xfrm>
            <a:prstGeom prst="ellipse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1" name="Google Shape;7281;p76"/>
          <p:cNvGrpSpPr/>
          <p:nvPr/>
        </p:nvGrpSpPr>
        <p:grpSpPr>
          <a:xfrm>
            <a:off x="732427" y="3731418"/>
            <a:ext cx="1340789" cy="640830"/>
            <a:chOff x="238125" y="1151100"/>
            <a:chExt cx="7139450" cy="3412300"/>
          </a:xfrm>
        </p:grpSpPr>
        <p:sp>
          <p:nvSpPr>
            <p:cNvPr id="7282" name="Google Shape;7282;p76"/>
            <p:cNvSpPr/>
            <p:nvPr/>
          </p:nvSpPr>
          <p:spPr>
            <a:xfrm>
              <a:off x="3468350" y="4223875"/>
              <a:ext cx="679000" cy="339525"/>
            </a:xfrm>
            <a:custGeom>
              <a:avLst/>
              <a:gdLst/>
              <a:ahLst/>
              <a:cxnLst/>
              <a:rect l="l" t="t" r="r" b="b"/>
              <a:pathLst>
                <a:path w="27160" h="13581" extrusionOk="0">
                  <a:moveTo>
                    <a:pt x="13580" y="1"/>
                  </a:moveTo>
                  <a:cubicBezTo>
                    <a:pt x="6083" y="1"/>
                    <a:pt x="0" y="6077"/>
                    <a:pt x="0" y="13580"/>
                  </a:cubicBezTo>
                  <a:lnTo>
                    <a:pt x="27159" y="13580"/>
                  </a:lnTo>
                  <a:cubicBezTo>
                    <a:pt x="27159" y="6077"/>
                    <a:pt x="21083" y="1"/>
                    <a:pt x="1358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76"/>
            <p:cNvSpPr/>
            <p:nvPr/>
          </p:nvSpPr>
          <p:spPr>
            <a:xfrm>
              <a:off x="3730250" y="3276125"/>
              <a:ext cx="147275" cy="956575"/>
            </a:xfrm>
            <a:custGeom>
              <a:avLst/>
              <a:gdLst/>
              <a:ahLst/>
              <a:cxnLst/>
              <a:rect l="l" t="t" r="r" b="b"/>
              <a:pathLst>
                <a:path w="5891" h="38263" extrusionOk="0">
                  <a:moveTo>
                    <a:pt x="3276" y="0"/>
                  </a:moveTo>
                  <a:lnTo>
                    <a:pt x="0" y="38263"/>
                  </a:lnTo>
                  <a:lnTo>
                    <a:pt x="5890" y="3819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76"/>
            <p:cNvSpPr/>
            <p:nvPr/>
          </p:nvSpPr>
          <p:spPr>
            <a:xfrm>
              <a:off x="3796275" y="3875600"/>
              <a:ext cx="839350" cy="630550"/>
            </a:xfrm>
            <a:custGeom>
              <a:avLst/>
              <a:gdLst/>
              <a:ahLst/>
              <a:cxnLst/>
              <a:rect l="l" t="t" r="r" b="b"/>
              <a:pathLst>
                <a:path w="33574" h="25222" extrusionOk="0">
                  <a:moveTo>
                    <a:pt x="32291" y="1"/>
                  </a:moveTo>
                  <a:lnTo>
                    <a:pt x="1" y="23463"/>
                  </a:lnTo>
                  <a:lnTo>
                    <a:pt x="1277" y="25222"/>
                  </a:lnTo>
                  <a:lnTo>
                    <a:pt x="33574" y="1759"/>
                  </a:lnTo>
                  <a:lnTo>
                    <a:pt x="322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76"/>
            <p:cNvSpPr/>
            <p:nvPr/>
          </p:nvSpPr>
          <p:spPr>
            <a:xfrm>
              <a:off x="6240475" y="3130600"/>
              <a:ext cx="1137100" cy="1432800"/>
            </a:xfrm>
            <a:custGeom>
              <a:avLst/>
              <a:gdLst/>
              <a:ahLst/>
              <a:cxnLst/>
              <a:rect l="l" t="t" r="r" b="b"/>
              <a:pathLst>
                <a:path w="45484" h="57312" extrusionOk="0">
                  <a:moveTo>
                    <a:pt x="30704" y="0"/>
                  </a:moveTo>
                  <a:lnTo>
                    <a:pt x="0" y="13745"/>
                  </a:lnTo>
                  <a:cubicBezTo>
                    <a:pt x="6979" y="27270"/>
                    <a:pt x="11042" y="42111"/>
                    <a:pt x="11917" y="57311"/>
                  </a:cubicBezTo>
                  <a:lnTo>
                    <a:pt x="45484" y="57311"/>
                  </a:lnTo>
                  <a:cubicBezTo>
                    <a:pt x="44594" y="37118"/>
                    <a:pt x="39525" y="17683"/>
                    <a:pt x="3070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76"/>
            <p:cNvSpPr/>
            <p:nvPr/>
          </p:nvSpPr>
          <p:spPr>
            <a:xfrm>
              <a:off x="5243900" y="1696775"/>
              <a:ext cx="1764175" cy="1777475"/>
            </a:xfrm>
            <a:custGeom>
              <a:avLst/>
              <a:gdLst/>
              <a:ahLst/>
              <a:cxnLst/>
              <a:rect l="l" t="t" r="r" b="b"/>
              <a:pathLst>
                <a:path w="70567" h="71099" extrusionOk="0">
                  <a:moveTo>
                    <a:pt x="18573" y="1"/>
                  </a:moveTo>
                  <a:lnTo>
                    <a:pt x="0" y="28008"/>
                  </a:lnTo>
                  <a:cubicBezTo>
                    <a:pt x="16938" y="38505"/>
                    <a:pt x="30711" y="53395"/>
                    <a:pt x="39863" y="71098"/>
                  </a:cubicBezTo>
                  <a:lnTo>
                    <a:pt x="70567" y="57353"/>
                  </a:lnTo>
                  <a:cubicBezTo>
                    <a:pt x="63753" y="43719"/>
                    <a:pt x="54712" y="31125"/>
                    <a:pt x="43629" y="20042"/>
                  </a:cubicBezTo>
                  <a:cubicBezTo>
                    <a:pt x="36049" y="12449"/>
                    <a:pt x="27642" y="5725"/>
                    <a:pt x="1857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76"/>
            <p:cNvSpPr/>
            <p:nvPr/>
          </p:nvSpPr>
          <p:spPr>
            <a:xfrm>
              <a:off x="3812150" y="1151100"/>
              <a:ext cx="1896075" cy="1245900"/>
            </a:xfrm>
            <a:custGeom>
              <a:avLst/>
              <a:gdLst/>
              <a:ahLst/>
              <a:cxnLst/>
              <a:rect l="l" t="t" r="r" b="b"/>
              <a:pathLst>
                <a:path w="75843" h="49836" extrusionOk="0">
                  <a:moveTo>
                    <a:pt x="0" y="0"/>
                  </a:moveTo>
                  <a:lnTo>
                    <a:pt x="0" y="33518"/>
                  </a:lnTo>
                  <a:cubicBezTo>
                    <a:pt x="20987" y="33552"/>
                    <a:pt x="40615" y="39518"/>
                    <a:pt x="57270" y="49835"/>
                  </a:cubicBezTo>
                  <a:lnTo>
                    <a:pt x="75843" y="21828"/>
                  </a:lnTo>
                  <a:cubicBezTo>
                    <a:pt x="53339" y="7641"/>
                    <a:pt x="27256" y="28"/>
                    <a:pt x="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76"/>
            <p:cNvSpPr/>
            <p:nvPr/>
          </p:nvSpPr>
          <p:spPr>
            <a:xfrm>
              <a:off x="1910550" y="1151100"/>
              <a:ext cx="1901625" cy="1244175"/>
            </a:xfrm>
            <a:custGeom>
              <a:avLst/>
              <a:gdLst/>
              <a:ahLst/>
              <a:cxnLst/>
              <a:rect l="l" t="t" r="r" b="b"/>
              <a:pathLst>
                <a:path w="76065" h="49767" extrusionOk="0">
                  <a:moveTo>
                    <a:pt x="75892" y="0"/>
                  </a:moveTo>
                  <a:cubicBezTo>
                    <a:pt x="48629" y="0"/>
                    <a:pt x="22525" y="7579"/>
                    <a:pt x="1" y="21745"/>
                  </a:cubicBezTo>
                  <a:lnTo>
                    <a:pt x="18574" y="49766"/>
                  </a:lnTo>
                  <a:cubicBezTo>
                    <a:pt x="35250" y="39463"/>
                    <a:pt x="54898" y="33518"/>
                    <a:pt x="75892" y="33518"/>
                  </a:cubicBezTo>
                  <a:lnTo>
                    <a:pt x="76064" y="33518"/>
                  </a:lnTo>
                  <a:lnTo>
                    <a:pt x="7606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76"/>
            <p:cNvSpPr/>
            <p:nvPr/>
          </p:nvSpPr>
          <p:spPr>
            <a:xfrm>
              <a:off x="608475" y="1694725"/>
              <a:ext cx="1766425" cy="1778150"/>
            </a:xfrm>
            <a:custGeom>
              <a:avLst/>
              <a:gdLst/>
              <a:ahLst/>
              <a:cxnLst/>
              <a:rect l="l" t="t" r="r" b="b"/>
              <a:pathLst>
                <a:path w="70657" h="71126" extrusionOk="0">
                  <a:moveTo>
                    <a:pt x="52084" y="0"/>
                  </a:moveTo>
                  <a:cubicBezTo>
                    <a:pt x="42959" y="5745"/>
                    <a:pt x="34518" y="12490"/>
                    <a:pt x="26904" y="20124"/>
                  </a:cubicBezTo>
                  <a:cubicBezTo>
                    <a:pt x="15828" y="31194"/>
                    <a:pt x="6800" y="43759"/>
                    <a:pt x="0" y="57373"/>
                  </a:cubicBezTo>
                  <a:lnTo>
                    <a:pt x="30704" y="71125"/>
                  </a:lnTo>
                  <a:cubicBezTo>
                    <a:pt x="39870" y="53401"/>
                    <a:pt x="53677" y="38504"/>
                    <a:pt x="70657" y="28021"/>
                  </a:cubicBezTo>
                  <a:lnTo>
                    <a:pt x="520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76"/>
            <p:cNvSpPr/>
            <p:nvPr/>
          </p:nvSpPr>
          <p:spPr>
            <a:xfrm>
              <a:off x="238125" y="3129050"/>
              <a:ext cx="1137975" cy="1434175"/>
            </a:xfrm>
            <a:custGeom>
              <a:avLst/>
              <a:gdLst/>
              <a:ahLst/>
              <a:cxnLst/>
              <a:rect l="l" t="t" r="r" b="b"/>
              <a:pathLst>
                <a:path w="45519" h="57367" extrusionOk="0">
                  <a:moveTo>
                    <a:pt x="14814" y="0"/>
                  </a:moveTo>
                  <a:cubicBezTo>
                    <a:pt x="5966" y="17697"/>
                    <a:pt x="890" y="37152"/>
                    <a:pt x="0" y="57366"/>
                  </a:cubicBezTo>
                  <a:lnTo>
                    <a:pt x="33566" y="57366"/>
                  </a:lnTo>
                  <a:cubicBezTo>
                    <a:pt x="34442" y="42152"/>
                    <a:pt x="38511" y="27283"/>
                    <a:pt x="45518" y="13745"/>
                  </a:cubicBezTo>
                  <a:lnTo>
                    <a:pt x="1481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76"/>
            <p:cNvSpPr/>
            <p:nvPr/>
          </p:nvSpPr>
          <p:spPr>
            <a:xfrm>
              <a:off x="1924656" y="1941325"/>
              <a:ext cx="3773110" cy="1646329"/>
            </a:xfrm>
            <a:custGeom>
              <a:avLst/>
              <a:gdLst/>
              <a:ahLst/>
              <a:cxnLst/>
              <a:rect l="l" t="t" r="r" b="b"/>
              <a:pathLst>
                <a:path w="148183" h="64657" extrusionOk="0">
                  <a:moveTo>
                    <a:pt x="74043" y="1"/>
                  </a:moveTo>
                  <a:cubicBezTo>
                    <a:pt x="45518" y="1"/>
                    <a:pt x="19504" y="10966"/>
                    <a:pt x="0" y="28932"/>
                  </a:cubicBezTo>
                  <a:lnTo>
                    <a:pt x="35732" y="64657"/>
                  </a:lnTo>
                  <a:cubicBezTo>
                    <a:pt x="45553" y="54774"/>
                    <a:pt x="59167" y="48663"/>
                    <a:pt x="74208" y="48663"/>
                  </a:cubicBezTo>
                  <a:cubicBezTo>
                    <a:pt x="89215" y="48663"/>
                    <a:pt x="102788" y="54739"/>
                    <a:pt x="112623" y="64567"/>
                  </a:cubicBezTo>
                  <a:lnTo>
                    <a:pt x="148182" y="29008"/>
                  </a:lnTo>
                  <a:cubicBezTo>
                    <a:pt x="128671" y="11008"/>
                    <a:pt x="102623" y="1"/>
                    <a:pt x="7404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76"/>
            <p:cNvSpPr/>
            <p:nvPr/>
          </p:nvSpPr>
          <p:spPr>
            <a:xfrm>
              <a:off x="1028863" y="2678027"/>
              <a:ext cx="1805597" cy="1885320"/>
            </a:xfrm>
            <a:custGeom>
              <a:avLst/>
              <a:gdLst/>
              <a:ahLst/>
              <a:cxnLst/>
              <a:rect l="l" t="t" r="r" b="b"/>
              <a:pathLst>
                <a:path w="70912" h="74043" extrusionOk="0">
                  <a:moveTo>
                    <a:pt x="35180" y="0"/>
                  </a:moveTo>
                  <a:cubicBezTo>
                    <a:pt x="14925" y="18642"/>
                    <a:pt x="1697" y="44814"/>
                    <a:pt x="0" y="74042"/>
                  </a:cubicBezTo>
                  <a:lnTo>
                    <a:pt x="55077" y="74042"/>
                  </a:lnTo>
                  <a:cubicBezTo>
                    <a:pt x="55077" y="59084"/>
                    <a:pt x="61118" y="45545"/>
                    <a:pt x="70912" y="35725"/>
                  </a:cubicBezTo>
                  <a:lnTo>
                    <a:pt x="3518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76"/>
            <p:cNvSpPr/>
            <p:nvPr/>
          </p:nvSpPr>
          <p:spPr>
            <a:xfrm>
              <a:off x="4792190" y="2679937"/>
              <a:ext cx="1798951" cy="1883410"/>
            </a:xfrm>
            <a:custGeom>
              <a:avLst/>
              <a:gdLst/>
              <a:ahLst/>
              <a:cxnLst/>
              <a:rect l="l" t="t" r="r" b="b"/>
              <a:pathLst>
                <a:path w="70651" h="73968" extrusionOk="0">
                  <a:moveTo>
                    <a:pt x="35567" y="1"/>
                  </a:moveTo>
                  <a:lnTo>
                    <a:pt x="1" y="35560"/>
                  </a:lnTo>
                  <a:cubicBezTo>
                    <a:pt x="9836" y="45388"/>
                    <a:pt x="15912" y="58967"/>
                    <a:pt x="15912" y="73967"/>
                  </a:cubicBezTo>
                  <a:lnTo>
                    <a:pt x="70650" y="73967"/>
                  </a:lnTo>
                  <a:cubicBezTo>
                    <a:pt x="68954" y="44795"/>
                    <a:pt x="55767" y="18643"/>
                    <a:pt x="3556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4" name="Google Shape;7294;p76"/>
          <p:cNvGrpSpPr/>
          <p:nvPr/>
        </p:nvGrpSpPr>
        <p:grpSpPr>
          <a:xfrm>
            <a:off x="5599650" y="2934699"/>
            <a:ext cx="985357" cy="585764"/>
            <a:chOff x="5145061" y="2881789"/>
            <a:chExt cx="1107641" cy="658458"/>
          </a:xfrm>
        </p:grpSpPr>
        <p:grpSp>
          <p:nvGrpSpPr>
            <p:cNvPr id="7295" name="Google Shape;7295;p76"/>
            <p:cNvGrpSpPr/>
            <p:nvPr/>
          </p:nvGrpSpPr>
          <p:grpSpPr>
            <a:xfrm>
              <a:off x="5722989" y="3244587"/>
              <a:ext cx="529713" cy="295659"/>
              <a:chOff x="5722989" y="3244587"/>
              <a:chExt cx="529713" cy="295659"/>
            </a:xfrm>
          </p:grpSpPr>
          <p:sp>
            <p:nvSpPr>
              <p:cNvPr id="7296" name="Google Shape;7296;p76"/>
              <p:cNvSpPr/>
              <p:nvPr/>
            </p:nvSpPr>
            <p:spPr>
              <a:xfrm>
                <a:off x="5722989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7297" name="Google Shape;7297;p76"/>
              <p:cNvSpPr/>
              <p:nvPr/>
            </p:nvSpPr>
            <p:spPr>
              <a:xfrm>
                <a:off x="6035543" y="3298113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7298" name="Google Shape;7298;p76"/>
            <p:cNvGrpSpPr/>
            <p:nvPr/>
          </p:nvGrpSpPr>
          <p:grpSpPr>
            <a:xfrm>
              <a:off x="5145061" y="3244587"/>
              <a:ext cx="536807" cy="295659"/>
              <a:chOff x="5145061" y="3244587"/>
              <a:chExt cx="536807" cy="295659"/>
            </a:xfrm>
          </p:grpSpPr>
          <p:sp>
            <p:nvSpPr>
              <p:cNvPr id="7299" name="Google Shape;7299;p76"/>
              <p:cNvSpPr/>
              <p:nvPr/>
            </p:nvSpPr>
            <p:spPr>
              <a:xfrm>
                <a:off x="5340522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7300" name="Google Shape;7300;p76"/>
              <p:cNvSpPr/>
              <p:nvPr/>
            </p:nvSpPr>
            <p:spPr>
              <a:xfrm flipH="1">
                <a:off x="5145061" y="3298599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7301" name="Google Shape;7301;p76"/>
            <p:cNvGrpSpPr/>
            <p:nvPr/>
          </p:nvGrpSpPr>
          <p:grpSpPr>
            <a:xfrm>
              <a:off x="5341327" y="2898245"/>
              <a:ext cx="532309" cy="614891"/>
              <a:chOff x="5341327" y="2898245"/>
              <a:chExt cx="532309" cy="614891"/>
            </a:xfrm>
          </p:grpSpPr>
          <p:sp>
            <p:nvSpPr>
              <p:cNvPr id="7302" name="Google Shape;7302;p76"/>
              <p:cNvSpPr/>
              <p:nvPr/>
            </p:nvSpPr>
            <p:spPr>
              <a:xfrm>
                <a:off x="5532290" y="321747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7303" name="Google Shape;7303;p76"/>
              <p:cNvSpPr/>
              <p:nvPr/>
            </p:nvSpPr>
            <p:spPr>
              <a:xfrm flipH="1">
                <a:off x="5341327" y="2898245"/>
                <a:ext cx="217159" cy="33450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7304" name="Google Shape;7304;p76"/>
            <p:cNvGrpSpPr/>
            <p:nvPr/>
          </p:nvGrpSpPr>
          <p:grpSpPr>
            <a:xfrm>
              <a:off x="5532290" y="2881789"/>
              <a:ext cx="620516" cy="305456"/>
              <a:chOff x="5532290" y="2881789"/>
              <a:chExt cx="620516" cy="305456"/>
            </a:xfrm>
          </p:grpSpPr>
          <p:sp>
            <p:nvSpPr>
              <p:cNvPr id="7305" name="Google Shape;7305;p76"/>
              <p:cNvSpPr/>
              <p:nvPr/>
            </p:nvSpPr>
            <p:spPr>
              <a:xfrm>
                <a:off x="5532290" y="289158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7306" name="Google Shape;7306;p76"/>
              <p:cNvSpPr/>
              <p:nvPr/>
            </p:nvSpPr>
            <p:spPr>
              <a:xfrm>
                <a:off x="5837311" y="2881789"/>
                <a:ext cx="315495" cy="288369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</p:grpSp>
      <p:grpSp>
        <p:nvGrpSpPr>
          <p:cNvPr id="7307" name="Google Shape;7307;p76"/>
          <p:cNvGrpSpPr/>
          <p:nvPr/>
        </p:nvGrpSpPr>
        <p:grpSpPr>
          <a:xfrm>
            <a:off x="8178573" y="3726757"/>
            <a:ext cx="269068" cy="645491"/>
            <a:chOff x="7026852" y="3311869"/>
            <a:chExt cx="434331" cy="1041954"/>
          </a:xfrm>
        </p:grpSpPr>
        <p:sp>
          <p:nvSpPr>
            <p:cNvPr id="7308" name="Google Shape;7308;p76"/>
            <p:cNvSpPr/>
            <p:nvPr/>
          </p:nvSpPr>
          <p:spPr>
            <a:xfrm>
              <a:off x="7026852" y="3311869"/>
              <a:ext cx="434331" cy="847405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76"/>
            <p:cNvSpPr/>
            <p:nvPr/>
          </p:nvSpPr>
          <p:spPr>
            <a:xfrm>
              <a:off x="7082395" y="3359392"/>
              <a:ext cx="323321" cy="32332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76"/>
            <p:cNvSpPr/>
            <p:nvPr/>
          </p:nvSpPr>
          <p:spPr>
            <a:xfrm>
              <a:off x="7026852" y="4159239"/>
              <a:ext cx="434331" cy="194585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1" name="Google Shape;7311;p76"/>
          <p:cNvGrpSpPr/>
          <p:nvPr/>
        </p:nvGrpSpPr>
        <p:grpSpPr>
          <a:xfrm>
            <a:off x="6195154" y="3765995"/>
            <a:ext cx="293882" cy="293836"/>
            <a:chOff x="4873519" y="3311869"/>
            <a:chExt cx="499374" cy="499296"/>
          </a:xfrm>
        </p:grpSpPr>
        <p:sp>
          <p:nvSpPr>
            <p:cNvPr id="7312" name="Google Shape;7312;p76"/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76"/>
            <p:cNvSpPr/>
            <p:nvPr/>
          </p:nvSpPr>
          <p:spPr>
            <a:xfrm>
              <a:off x="4894620" y="3329830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4" name="Google Shape;7314;p76"/>
          <p:cNvGrpSpPr/>
          <p:nvPr/>
        </p:nvGrpSpPr>
        <p:grpSpPr>
          <a:xfrm>
            <a:off x="6195154" y="4078366"/>
            <a:ext cx="293882" cy="293882"/>
            <a:chOff x="4873519" y="3875839"/>
            <a:chExt cx="499374" cy="499374"/>
          </a:xfrm>
        </p:grpSpPr>
        <p:sp>
          <p:nvSpPr>
            <p:cNvPr id="7315" name="Google Shape;7315;p76"/>
            <p:cNvSpPr/>
            <p:nvPr/>
          </p:nvSpPr>
          <p:spPr>
            <a:xfrm>
              <a:off x="4873519" y="3875839"/>
              <a:ext cx="499374" cy="499374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76"/>
            <p:cNvSpPr/>
            <p:nvPr/>
          </p:nvSpPr>
          <p:spPr>
            <a:xfrm>
              <a:off x="4894620" y="3893826"/>
              <a:ext cx="202112" cy="182360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7" name="Google Shape;7317;p76"/>
          <p:cNvGrpSpPr/>
          <p:nvPr/>
        </p:nvGrpSpPr>
        <p:grpSpPr>
          <a:xfrm>
            <a:off x="2425681" y="2050319"/>
            <a:ext cx="698104" cy="698208"/>
            <a:chOff x="2565073" y="2075876"/>
            <a:chExt cx="672482" cy="672518"/>
          </a:xfrm>
        </p:grpSpPr>
        <p:sp>
          <p:nvSpPr>
            <p:cNvPr id="7318" name="Google Shape;7318;p76"/>
            <p:cNvSpPr/>
            <p:nvPr/>
          </p:nvSpPr>
          <p:spPr>
            <a:xfrm>
              <a:off x="2642193" y="2530650"/>
              <a:ext cx="419588" cy="217743"/>
            </a:xfrm>
            <a:custGeom>
              <a:avLst/>
              <a:gdLst/>
              <a:ahLst/>
              <a:cxnLst/>
              <a:rect l="l" t="t" r="r" b="b"/>
              <a:pathLst>
                <a:path w="130611" h="67780" extrusionOk="0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76"/>
            <p:cNvSpPr/>
            <p:nvPr/>
          </p:nvSpPr>
          <p:spPr>
            <a:xfrm>
              <a:off x="2910083" y="2420918"/>
              <a:ext cx="327379" cy="312727"/>
            </a:xfrm>
            <a:custGeom>
              <a:avLst/>
              <a:gdLst/>
              <a:ahLst/>
              <a:cxnLst/>
              <a:rect l="l" t="t" r="r" b="b"/>
              <a:pathLst>
                <a:path w="101908" h="97347" extrusionOk="0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76"/>
            <p:cNvSpPr/>
            <p:nvPr/>
          </p:nvSpPr>
          <p:spPr>
            <a:xfrm>
              <a:off x="2999034" y="2125384"/>
              <a:ext cx="238522" cy="411351"/>
            </a:xfrm>
            <a:custGeom>
              <a:avLst/>
              <a:gdLst/>
              <a:ahLst/>
              <a:cxnLst/>
              <a:rect l="l" t="t" r="r" b="b"/>
              <a:pathLst>
                <a:path w="74248" h="128047" extrusionOk="0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76"/>
            <p:cNvSpPr/>
            <p:nvPr/>
          </p:nvSpPr>
          <p:spPr>
            <a:xfrm>
              <a:off x="2740849" y="2075876"/>
              <a:ext cx="419604" cy="217734"/>
            </a:xfrm>
            <a:custGeom>
              <a:avLst/>
              <a:gdLst/>
              <a:ahLst/>
              <a:cxnLst/>
              <a:rect l="l" t="t" r="r" b="b"/>
              <a:pathLst>
                <a:path w="130616" h="67777" extrusionOk="0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76"/>
            <p:cNvSpPr/>
            <p:nvPr/>
          </p:nvSpPr>
          <p:spPr>
            <a:xfrm>
              <a:off x="2565167" y="2090625"/>
              <a:ext cx="327379" cy="312740"/>
            </a:xfrm>
            <a:custGeom>
              <a:avLst/>
              <a:gdLst/>
              <a:ahLst/>
              <a:cxnLst/>
              <a:rect l="l" t="t" r="r" b="b"/>
              <a:pathLst>
                <a:path w="101908" h="97351" extrusionOk="0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76"/>
            <p:cNvSpPr/>
            <p:nvPr/>
          </p:nvSpPr>
          <p:spPr>
            <a:xfrm>
              <a:off x="2565073" y="2287538"/>
              <a:ext cx="218572" cy="409555"/>
            </a:xfrm>
            <a:custGeom>
              <a:avLst/>
              <a:gdLst/>
              <a:ahLst/>
              <a:cxnLst/>
              <a:rect l="l" t="t" r="r" b="b"/>
              <a:pathLst>
                <a:path w="68038" h="127488" extrusionOk="0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4" name="Google Shape;7324;p76"/>
          <p:cNvGrpSpPr/>
          <p:nvPr/>
        </p:nvGrpSpPr>
        <p:grpSpPr>
          <a:xfrm>
            <a:off x="5649092" y="3734919"/>
            <a:ext cx="438354" cy="637329"/>
            <a:chOff x="1697726" y="3244179"/>
            <a:chExt cx="788124" cy="1146069"/>
          </a:xfrm>
        </p:grpSpPr>
        <p:sp>
          <p:nvSpPr>
            <p:cNvPr id="7325" name="Google Shape;7325;p76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76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7" name="Google Shape;7327;p76"/>
          <p:cNvSpPr/>
          <p:nvPr/>
        </p:nvSpPr>
        <p:spPr>
          <a:xfrm>
            <a:off x="8146351" y="3622703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8" name="Google Shape;7328;p76"/>
          <p:cNvGrpSpPr/>
          <p:nvPr/>
        </p:nvGrpSpPr>
        <p:grpSpPr>
          <a:xfrm>
            <a:off x="7650306" y="2063282"/>
            <a:ext cx="799565" cy="670282"/>
            <a:chOff x="7617850" y="2063282"/>
            <a:chExt cx="799565" cy="670282"/>
          </a:xfrm>
        </p:grpSpPr>
        <p:cxnSp>
          <p:nvCxnSpPr>
            <p:cNvPr id="7329" name="Google Shape;7329;p76"/>
            <p:cNvCxnSpPr/>
            <p:nvPr/>
          </p:nvCxnSpPr>
          <p:spPr>
            <a:xfrm rot="5400000" flipH="1">
              <a:off x="7629118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0" name="Google Shape;7330;p76"/>
            <p:cNvCxnSpPr/>
            <p:nvPr/>
          </p:nvCxnSpPr>
          <p:spPr>
            <a:xfrm rot="-5400000">
              <a:off x="8276270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1" name="Google Shape;7331;p76"/>
            <p:cNvCxnSpPr/>
            <p:nvPr/>
          </p:nvCxnSpPr>
          <p:spPr>
            <a:xfrm rot="5400000">
              <a:off x="7629118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2" name="Google Shape;7332;p76"/>
            <p:cNvCxnSpPr/>
            <p:nvPr/>
          </p:nvCxnSpPr>
          <p:spPr>
            <a:xfrm rot="-5400000" flipH="1">
              <a:off x="8276270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3" name="Google Shape;7333;p76"/>
            <p:cNvCxnSpPr/>
            <p:nvPr/>
          </p:nvCxnSpPr>
          <p:spPr>
            <a:xfrm rot="10800000">
              <a:off x="7617850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4" name="Google Shape;7334;p76"/>
            <p:cNvCxnSpPr/>
            <p:nvPr/>
          </p:nvCxnSpPr>
          <p:spPr>
            <a:xfrm rot="10800000">
              <a:off x="8334015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335" name="Google Shape;7335;p76"/>
            <p:cNvGrpSpPr/>
            <p:nvPr/>
          </p:nvGrpSpPr>
          <p:grpSpPr>
            <a:xfrm>
              <a:off x="7734309" y="2063282"/>
              <a:ext cx="570957" cy="620095"/>
              <a:chOff x="7734309" y="2063282"/>
              <a:chExt cx="570957" cy="620095"/>
            </a:xfrm>
          </p:grpSpPr>
          <p:grpSp>
            <p:nvGrpSpPr>
              <p:cNvPr id="7336" name="Google Shape;7336;p76"/>
              <p:cNvGrpSpPr/>
              <p:nvPr/>
            </p:nvGrpSpPr>
            <p:grpSpPr>
              <a:xfrm>
                <a:off x="8031573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7337" name="Google Shape;7337;p76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8" name="Google Shape;7338;p76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9" name="Google Shape;7339;p76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0" name="Google Shape;7340;p76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1" name="Google Shape;7341;p76"/>
              <p:cNvGrpSpPr/>
              <p:nvPr/>
            </p:nvGrpSpPr>
            <p:grpSpPr>
              <a:xfrm flipH="1">
                <a:off x="7734309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7342" name="Google Shape;7342;p76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3" name="Google Shape;7343;p76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4" name="Google Shape;7344;p76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5" name="Google Shape;7345;p76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346" name="Google Shape;7346;p76"/>
          <p:cNvSpPr/>
          <p:nvPr/>
        </p:nvSpPr>
        <p:spPr>
          <a:xfrm>
            <a:off x="7110561" y="3755372"/>
            <a:ext cx="558742" cy="616877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7" name="Google Shape;7347;p76"/>
          <p:cNvSpPr/>
          <p:nvPr/>
        </p:nvSpPr>
        <p:spPr>
          <a:xfrm rot="10800000">
            <a:off x="6596743" y="3752786"/>
            <a:ext cx="406111" cy="619462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8" name="Google Shape;7348;p76"/>
          <p:cNvGrpSpPr/>
          <p:nvPr/>
        </p:nvGrpSpPr>
        <p:grpSpPr>
          <a:xfrm>
            <a:off x="7836913" y="2916765"/>
            <a:ext cx="602567" cy="601884"/>
            <a:chOff x="1186975" y="238125"/>
            <a:chExt cx="5244275" cy="5238325"/>
          </a:xfrm>
        </p:grpSpPr>
        <p:sp>
          <p:nvSpPr>
            <p:cNvPr id="7349" name="Google Shape;7349;p76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76"/>
            <p:cNvSpPr/>
            <p:nvPr/>
          </p:nvSpPr>
          <p:spPr>
            <a:xfrm>
              <a:off x="1186975" y="2279750"/>
              <a:ext cx="2628625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76"/>
            <p:cNvSpPr/>
            <p:nvPr/>
          </p:nvSpPr>
          <p:spPr>
            <a:xfrm>
              <a:off x="3802600" y="239450"/>
              <a:ext cx="2628650" cy="3196825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76"/>
            <p:cNvSpPr/>
            <p:nvPr/>
          </p:nvSpPr>
          <p:spPr>
            <a:xfrm>
              <a:off x="3232500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3" name="Google Shape;7353;p76"/>
          <p:cNvGrpSpPr/>
          <p:nvPr/>
        </p:nvGrpSpPr>
        <p:grpSpPr>
          <a:xfrm>
            <a:off x="3279650" y="2056249"/>
            <a:ext cx="651848" cy="687338"/>
            <a:chOff x="3400515" y="2056248"/>
            <a:chExt cx="698134" cy="735987"/>
          </a:xfrm>
        </p:grpSpPr>
        <p:grpSp>
          <p:nvGrpSpPr>
            <p:cNvPr id="7354" name="Google Shape;7354;p76"/>
            <p:cNvGrpSpPr/>
            <p:nvPr/>
          </p:nvGrpSpPr>
          <p:grpSpPr>
            <a:xfrm>
              <a:off x="3400515" y="2283913"/>
              <a:ext cx="312919" cy="219900"/>
              <a:chOff x="3400515" y="2283913"/>
              <a:chExt cx="312919" cy="219900"/>
            </a:xfrm>
          </p:grpSpPr>
          <p:sp>
            <p:nvSpPr>
              <p:cNvPr id="7355" name="Google Shape;7355;p76"/>
              <p:cNvSpPr/>
              <p:nvPr/>
            </p:nvSpPr>
            <p:spPr>
              <a:xfrm>
                <a:off x="3493534" y="2283913"/>
                <a:ext cx="219900" cy="2199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356" name="Google Shape;7356;p76"/>
              <p:cNvCxnSpPr/>
              <p:nvPr/>
            </p:nvCxnSpPr>
            <p:spPr>
              <a:xfrm rot="10800000">
                <a:off x="3400515" y="2393804"/>
                <a:ext cx="95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357" name="Google Shape;7357;p76"/>
            <p:cNvGrpSpPr/>
            <p:nvPr/>
          </p:nvGrpSpPr>
          <p:grpSpPr>
            <a:xfrm>
              <a:off x="3547823" y="2461089"/>
              <a:ext cx="219900" cy="331146"/>
              <a:chOff x="3547823" y="2461089"/>
              <a:chExt cx="219900" cy="331146"/>
            </a:xfrm>
          </p:grpSpPr>
          <p:sp>
            <p:nvSpPr>
              <p:cNvPr id="7358" name="Google Shape;7358;p76"/>
              <p:cNvSpPr/>
              <p:nvPr/>
            </p:nvSpPr>
            <p:spPr>
              <a:xfrm>
                <a:off x="3547823" y="2461089"/>
                <a:ext cx="219900" cy="2199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359" name="Google Shape;7359;p76"/>
              <p:cNvCxnSpPr/>
              <p:nvPr/>
            </p:nvCxnSpPr>
            <p:spPr>
              <a:xfrm rot="10800000">
                <a:off x="3657701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360" name="Google Shape;7360;p76"/>
            <p:cNvGrpSpPr/>
            <p:nvPr/>
          </p:nvGrpSpPr>
          <p:grpSpPr>
            <a:xfrm>
              <a:off x="3734138" y="2461089"/>
              <a:ext cx="219900" cy="331146"/>
              <a:chOff x="3734138" y="2461089"/>
              <a:chExt cx="219900" cy="331146"/>
            </a:xfrm>
          </p:grpSpPr>
          <p:sp>
            <p:nvSpPr>
              <p:cNvPr id="7361" name="Google Shape;7361;p76"/>
              <p:cNvSpPr/>
              <p:nvPr/>
            </p:nvSpPr>
            <p:spPr>
              <a:xfrm>
                <a:off x="3734138" y="2461089"/>
                <a:ext cx="219900" cy="2199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362" name="Google Shape;7362;p76"/>
              <p:cNvCxnSpPr/>
              <p:nvPr/>
            </p:nvCxnSpPr>
            <p:spPr>
              <a:xfrm rot="10800000">
                <a:off x="3844020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363" name="Google Shape;7363;p76"/>
            <p:cNvGrpSpPr/>
            <p:nvPr/>
          </p:nvGrpSpPr>
          <p:grpSpPr>
            <a:xfrm>
              <a:off x="3787560" y="2281742"/>
              <a:ext cx="311089" cy="219900"/>
              <a:chOff x="3787560" y="2281742"/>
              <a:chExt cx="311089" cy="219900"/>
            </a:xfrm>
          </p:grpSpPr>
          <p:sp>
            <p:nvSpPr>
              <p:cNvPr id="7364" name="Google Shape;7364;p76"/>
              <p:cNvSpPr/>
              <p:nvPr/>
            </p:nvSpPr>
            <p:spPr>
              <a:xfrm>
                <a:off x="3787560" y="2281742"/>
                <a:ext cx="219900" cy="219900"/>
              </a:xfrm>
              <a:prstGeom prst="ellipse">
                <a:avLst/>
              </a:pr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365" name="Google Shape;7365;p76"/>
              <p:cNvCxnSpPr/>
              <p:nvPr/>
            </p:nvCxnSpPr>
            <p:spPr>
              <a:xfrm rot="10800000">
                <a:off x="4003849" y="2393795"/>
                <a:ext cx="948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366" name="Google Shape;7366;p76"/>
            <p:cNvGrpSpPr/>
            <p:nvPr/>
          </p:nvGrpSpPr>
          <p:grpSpPr>
            <a:xfrm>
              <a:off x="3637290" y="2056248"/>
              <a:ext cx="219900" cy="330736"/>
              <a:chOff x="3637290" y="2056248"/>
              <a:chExt cx="219900" cy="330736"/>
            </a:xfrm>
          </p:grpSpPr>
          <p:sp>
            <p:nvSpPr>
              <p:cNvPr id="7367" name="Google Shape;7367;p76"/>
              <p:cNvSpPr/>
              <p:nvPr/>
            </p:nvSpPr>
            <p:spPr>
              <a:xfrm>
                <a:off x="3637290" y="2167085"/>
                <a:ext cx="219900" cy="219900"/>
              </a:xfrm>
              <a:prstGeom prst="ellipse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368" name="Google Shape;7368;p76"/>
              <p:cNvCxnSpPr/>
              <p:nvPr/>
            </p:nvCxnSpPr>
            <p:spPr>
              <a:xfrm rot="10800000">
                <a:off x="3747169" y="2056248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369" name="Google Shape;7369;p76"/>
          <p:cNvGrpSpPr/>
          <p:nvPr/>
        </p:nvGrpSpPr>
        <p:grpSpPr>
          <a:xfrm>
            <a:off x="2571356" y="2926255"/>
            <a:ext cx="1268144" cy="592394"/>
            <a:chOff x="238125" y="1188750"/>
            <a:chExt cx="7140450" cy="3335550"/>
          </a:xfrm>
        </p:grpSpPr>
        <p:sp>
          <p:nvSpPr>
            <p:cNvPr id="7370" name="Google Shape;7370;p76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76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76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76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76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5" name="Google Shape;7375;p76"/>
          <p:cNvGrpSpPr/>
          <p:nvPr/>
        </p:nvGrpSpPr>
        <p:grpSpPr>
          <a:xfrm>
            <a:off x="6679257" y="2928410"/>
            <a:ext cx="1053944" cy="590147"/>
            <a:chOff x="238125" y="1335475"/>
            <a:chExt cx="5418735" cy="3034175"/>
          </a:xfrm>
        </p:grpSpPr>
        <p:sp>
          <p:nvSpPr>
            <p:cNvPr id="7376" name="Google Shape;7376;p76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76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76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9" name="Google Shape;7379;p76"/>
          <p:cNvGrpSpPr/>
          <p:nvPr/>
        </p:nvGrpSpPr>
        <p:grpSpPr>
          <a:xfrm>
            <a:off x="4110066" y="3733309"/>
            <a:ext cx="1268207" cy="638939"/>
            <a:chOff x="3967651" y="3645904"/>
            <a:chExt cx="1479304" cy="745292"/>
          </a:xfrm>
        </p:grpSpPr>
        <p:grpSp>
          <p:nvGrpSpPr>
            <p:cNvPr id="7380" name="Google Shape;7380;p76"/>
            <p:cNvGrpSpPr/>
            <p:nvPr/>
          </p:nvGrpSpPr>
          <p:grpSpPr>
            <a:xfrm>
              <a:off x="3967651" y="4009026"/>
              <a:ext cx="1479304" cy="382170"/>
              <a:chOff x="3967651" y="4009026"/>
              <a:chExt cx="1479304" cy="382170"/>
            </a:xfrm>
          </p:grpSpPr>
          <p:grpSp>
            <p:nvGrpSpPr>
              <p:cNvPr id="7381" name="Google Shape;7381;p76"/>
              <p:cNvGrpSpPr/>
              <p:nvPr/>
            </p:nvGrpSpPr>
            <p:grpSpPr>
              <a:xfrm>
                <a:off x="4892216" y="4195630"/>
                <a:ext cx="554739" cy="195566"/>
                <a:chOff x="3604375" y="4892160"/>
                <a:chExt cx="1651500" cy="582215"/>
              </a:xfrm>
            </p:grpSpPr>
            <p:sp>
              <p:nvSpPr>
                <p:cNvPr id="7382" name="Google Shape;7382;p76"/>
                <p:cNvSpPr/>
                <p:nvPr/>
              </p:nvSpPr>
              <p:spPr>
                <a:xfrm>
                  <a:off x="3604375" y="4892160"/>
                  <a:ext cx="1651500" cy="1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0" h="5873" extrusionOk="0">
                      <a:moveTo>
                        <a:pt x="1" y="0"/>
                      </a:moveTo>
                      <a:lnTo>
                        <a:pt x="7340" y="5872"/>
                      </a:lnTo>
                      <a:lnTo>
                        <a:pt x="66060" y="5872"/>
                      </a:lnTo>
                      <a:lnTo>
                        <a:pt x="5138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3" name="Google Shape;7383;p76"/>
                <p:cNvSpPr/>
                <p:nvPr/>
              </p:nvSpPr>
              <p:spPr>
                <a:xfrm>
                  <a:off x="3787875" y="5033975"/>
                  <a:ext cx="1468000" cy="44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0" h="17616" extrusionOk="0">
                      <a:moveTo>
                        <a:pt x="0" y="0"/>
                      </a:moveTo>
                      <a:lnTo>
                        <a:pt x="0" y="17615"/>
                      </a:lnTo>
                      <a:lnTo>
                        <a:pt x="58720" y="17615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84" name="Google Shape;7384;p76"/>
              <p:cNvGrpSpPr/>
              <p:nvPr/>
            </p:nvGrpSpPr>
            <p:grpSpPr>
              <a:xfrm>
                <a:off x="3967651" y="4146303"/>
                <a:ext cx="579402" cy="244893"/>
                <a:chOff x="851875" y="4745310"/>
                <a:chExt cx="1724925" cy="729065"/>
              </a:xfrm>
            </p:grpSpPr>
            <p:sp>
              <p:nvSpPr>
                <p:cNvPr id="7385" name="Google Shape;7385;p76"/>
                <p:cNvSpPr/>
                <p:nvPr/>
              </p:nvSpPr>
              <p:spPr>
                <a:xfrm>
                  <a:off x="851925" y="4745310"/>
                  <a:ext cx="172487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95" h="5875" extrusionOk="0">
                      <a:moveTo>
                        <a:pt x="14679" y="0"/>
                      </a:moveTo>
                      <a:lnTo>
                        <a:pt x="1" y="5874"/>
                      </a:lnTo>
                      <a:lnTo>
                        <a:pt x="58718" y="5874"/>
                      </a:lnTo>
                      <a:lnTo>
                        <a:pt x="68994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6" name="Google Shape;7386;p76"/>
                <p:cNvSpPr/>
                <p:nvPr/>
              </p:nvSpPr>
              <p:spPr>
                <a:xfrm>
                  <a:off x="851875" y="4887175"/>
                  <a:ext cx="1468025" cy="5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23488" extrusionOk="0">
                      <a:moveTo>
                        <a:pt x="0" y="0"/>
                      </a:moveTo>
                      <a:lnTo>
                        <a:pt x="0" y="23487"/>
                      </a:lnTo>
                      <a:lnTo>
                        <a:pt x="58720" y="2348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87" name="Google Shape;7387;p76"/>
              <p:cNvGrpSpPr/>
              <p:nvPr/>
            </p:nvGrpSpPr>
            <p:grpSpPr>
              <a:xfrm>
                <a:off x="4460753" y="4009026"/>
                <a:ext cx="493110" cy="382170"/>
                <a:chOff x="2319875" y="4336625"/>
                <a:chExt cx="1468025" cy="1137750"/>
              </a:xfrm>
            </p:grpSpPr>
            <p:sp>
              <p:nvSpPr>
                <p:cNvPr id="7388" name="Google Shape;7388;p76"/>
                <p:cNvSpPr/>
                <p:nvPr/>
              </p:nvSpPr>
              <p:spPr>
                <a:xfrm>
                  <a:off x="2319875" y="4336625"/>
                  <a:ext cx="146802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5875" extrusionOk="0">
                      <a:moveTo>
                        <a:pt x="14681" y="0"/>
                      </a:moveTo>
                      <a:lnTo>
                        <a:pt x="0" y="5874"/>
                      </a:lnTo>
                      <a:lnTo>
                        <a:pt x="58720" y="5874"/>
                      </a:lnTo>
                      <a:lnTo>
                        <a:pt x="4404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9" name="Google Shape;7389;p76"/>
                <p:cNvSpPr/>
                <p:nvPr/>
              </p:nvSpPr>
              <p:spPr>
                <a:xfrm>
                  <a:off x="2319875" y="4483425"/>
                  <a:ext cx="1468025" cy="9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39638" extrusionOk="0">
                      <a:moveTo>
                        <a:pt x="0" y="0"/>
                      </a:moveTo>
                      <a:lnTo>
                        <a:pt x="0" y="39637"/>
                      </a:lnTo>
                      <a:lnTo>
                        <a:pt x="58720" y="3963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DBE2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390" name="Google Shape;7390;p76"/>
            <p:cNvGrpSpPr/>
            <p:nvPr/>
          </p:nvGrpSpPr>
          <p:grpSpPr>
            <a:xfrm>
              <a:off x="4479443" y="3645904"/>
              <a:ext cx="455965" cy="388789"/>
              <a:chOff x="2957425" y="238100"/>
              <a:chExt cx="1910200" cy="1628775"/>
            </a:xfrm>
          </p:grpSpPr>
          <p:sp>
            <p:nvSpPr>
              <p:cNvPr id="7391" name="Google Shape;7391;p76"/>
              <p:cNvSpPr/>
              <p:nvPr/>
            </p:nvSpPr>
            <p:spPr>
              <a:xfrm>
                <a:off x="4035900" y="239600"/>
                <a:ext cx="831725" cy="906350"/>
              </a:xfrm>
              <a:custGeom>
                <a:avLst/>
                <a:gdLst/>
                <a:ahLst/>
                <a:cxnLst/>
                <a:rect l="l" t="t" r="r" b="b"/>
                <a:pathLst>
                  <a:path w="33269" h="36254" extrusionOk="0">
                    <a:moveTo>
                      <a:pt x="22705" y="0"/>
                    </a:moveTo>
                    <a:cubicBezTo>
                      <a:pt x="21111" y="0"/>
                      <a:pt x="19679" y="297"/>
                      <a:pt x="18461" y="685"/>
                    </a:cubicBezTo>
                    <a:cubicBezTo>
                      <a:pt x="17166" y="1102"/>
                      <a:pt x="15926" y="1669"/>
                      <a:pt x="14763" y="2373"/>
                    </a:cubicBezTo>
                    <a:cubicBezTo>
                      <a:pt x="13810" y="2945"/>
                      <a:pt x="13109" y="3505"/>
                      <a:pt x="12609" y="3900"/>
                    </a:cubicBezTo>
                    <a:lnTo>
                      <a:pt x="11977" y="4448"/>
                    </a:lnTo>
                    <a:lnTo>
                      <a:pt x="14023" y="6907"/>
                    </a:lnTo>
                    <a:lnTo>
                      <a:pt x="14679" y="6385"/>
                    </a:lnTo>
                    <a:cubicBezTo>
                      <a:pt x="15052" y="6124"/>
                      <a:pt x="15622" y="5698"/>
                      <a:pt x="16443" y="5255"/>
                    </a:cubicBezTo>
                    <a:cubicBezTo>
                      <a:pt x="17250" y="4815"/>
                      <a:pt x="18260" y="4326"/>
                      <a:pt x="19466" y="3977"/>
                    </a:cubicBezTo>
                    <a:cubicBezTo>
                      <a:pt x="20363" y="3713"/>
                      <a:pt x="21373" y="3535"/>
                      <a:pt x="22421" y="3535"/>
                    </a:cubicBezTo>
                    <a:cubicBezTo>
                      <a:pt x="22772" y="3535"/>
                      <a:pt x="23127" y="3555"/>
                      <a:pt x="23483" y="3599"/>
                    </a:cubicBezTo>
                    <a:cubicBezTo>
                      <a:pt x="24177" y="3661"/>
                      <a:pt x="24938" y="3905"/>
                      <a:pt x="25537" y="4168"/>
                    </a:cubicBezTo>
                    <a:cubicBezTo>
                      <a:pt x="25740" y="4271"/>
                      <a:pt x="25982" y="4377"/>
                      <a:pt x="26159" y="4475"/>
                    </a:cubicBezTo>
                    <a:cubicBezTo>
                      <a:pt x="26289" y="4568"/>
                      <a:pt x="26415" y="4659"/>
                      <a:pt x="26552" y="4740"/>
                    </a:cubicBezTo>
                    <a:cubicBezTo>
                      <a:pt x="26818" y="4941"/>
                      <a:pt x="27160" y="5171"/>
                      <a:pt x="27411" y="5458"/>
                    </a:cubicBezTo>
                    <a:cubicBezTo>
                      <a:pt x="28529" y="6528"/>
                      <a:pt x="29264" y="8171"/>
                      <a:pt x="29427" y="9930"/>
                    </a:cubicBezTo>
                    <a:cubicBezTo>
                      <a:pt x="29508" y="10808"/>
                      <a:pt x="29448" y="11723"/>
                      <a:pt x="29211" y="12589"/>
                    </a:cubicBezTo>
                    <a:cubicBezTo>
                      <a:pt x="29087" y="13020"/>
                      <a:pt x="28946" y="13451"/>
                      <a:pt x="28747" y="13853"/>
                    </a:cubicBezTo>
                    <a:lnTo>
                      <a:pt x="28677" y="14006"/>
                    </a:lnTo>
                    <a:cubicBezTo>
                      <a:pt x="28677" y="14006"/>
                      <a:pt x="28651" y="14062"/>
                      <a:pt x="28653" y="14062"/>
                    </a:cubicBezTo>
                    <a:cubicBezTo>
                      <a:pt x="28654" y="14062"/>
                      <a:pt x="28658" y="14055"/>
                      <a:pt x="28668" y="14038"/>
                    </a:cubicBezTo>
                    <a:lnTo>
                      <a:pt x="28668" y="14038"/>
                    </a:lnTo>
                    <a:lnTo>
                      <a:pt x="28618" y="14131"/>
                    </a:lnTo>
                    <a:lnTo>
                      <a:pt x="28409" y="14504"/>
                    </a:lnTo>
                    <a:cubicBezTo>
                      <a:pt x="28270" y="14744"/>
                      <a:pt x="28177" y="14878"/>
                      <a:pt x="28045" y="15084"/>
                    </a:cubicBezTo>
                    <a:cubicBezTo>
                      <a:pt x="26952" y="16678"/>
                      <a:pt x="25336" y="18021"/>
                      <a:pt x="23512" y="19098"/>
                    </a:cubicBezTo>
                    <a:cubicBezTo>
                      <a:pt x="21688" y="20170"/>
                      <a:pt x="19591" y="20984"/>
                      <a:pt x="17487" y="21695"/>
                    </a:cubicBezTo>
                    <a:cubicBezTo>
                      <a:pt x="15371" y="22408"/>
                      <a:pt x="13207" y="23019"/>
                      <a:pt x="11089" y="23679"/>
                    </a:cubicBezTo>
                    <a:cubicBezTo>
                      <a:pt x="9119" y="24319"/>
                      <a:pt x="6955" y="24728"/>
                      <a:pt x="4860" y="25736"/>
                    </a:cubicBezTo>
                    <a:cubicBezTo>
                      <a:pt x="3800" y="26233"/>
                      <a:pt x="2785" y="26940"/>
                      <a:pt x="1988" y="27763"/>
                    </a:cubicBezTo>
                    <a:cubicBezTo>
                      <a:pt x="1179" y="28589"/>
                      <a:pt x="468" y="29604"/>
                      <a:pt x="180" y="30868"/>
                    </a:cubicBezTo>
                    <a:cubicBezTo>
                      <a:pt x="32" y="31488"/>
                      <a:pt x="1" y="32165"/>
                      <a:pt x="135" y="32795"/>
                    </a:cubicBezTo>
                    <a:cubicBezTo>
                      <a:pt x="259" y="33436"/>
                      <a:pt x="470" y="33968"/>
                      <a:pt x="882" y="34540"/>
                    </a:cubicBezTo>
                    <a:cubicBezTo>
                      <a:pt x="1657" y="35540"/>
                      <a:pt x="2675" y="36002"/>
                      <a:pt x="3620" y="36184"/>
                    </a:cubicBezTo>
                    <a:cubicBezTo>
                      <a:pt x="3889" y="36231"/>
                      <a:pt x="4153" y="36254"/>
                      <a:pt x="4411" y="36254"/>
                    </a:cubicBezTo>
                    <a:cubicBezTo>
                      <a:pt x="5087" y="36254"/>
                      <a:pt x="5719" y="36098"/>
                      <a:pt x="6270" y="35808"/>
                    </a:cubicBezTo>
                    <a:cubicBezTo>
                      <a:pt x="6643" y="35617"/>
                      <a:pt x="6971" y="35351"/>
                      <a:pt x="7235" y="35026"/>
                    </a:cubicBezTo>
                    <a:cubicBezTo>
                      <a:pt x="7500" y="34722"/>
                      <a:pt x="7682" y="34200"/>
                      <a:pt x="7701" y="33901"/>
                    </a:cubicBezTo>
                    <a:cubicBezTo>
                      <a:pt x="7768" y="33237"/>
                      <a:pt x="7644" y="32706"/>
                      <a:pt x="7441" y="32268"/>
                    </a:cubicBezTo>
                    <a:cubicBezTo>
                      <a:pt x="7247" y="31835"/>
                      <a:pt x="6962" y="31483"/>
                      <a:pt x="6636" y="31342"/>
                    </a:cubicBezTo>
                    <a:cubicBezTo>
                      <a:pt x="6470" y="31265"/>
                      <a:pt x="6319" y="31239"/>
                      <a:pt x="6193" y="31239"/>
                    </a:cubicBezTo>
                    <a:cubicBezTo>
                      <a:pt x="6075" y="31239"/>
                      <a:pt x="5979" y="31261"/>
                      <a:pt x="5911" y="31284"/>
                    </a:cubicBezTo>
                    <a:lnTo>
                      <a:pt x="5700" y="31378"/>
                    </a:lnTo>
                    <a:cubicBezTo>
                      <a:pt x="5674" y="31404"/>
                      <a:pt x="6095" y="31342"/>
                      <a:pt x="6354" y="31717"/>
                    </a:cubicBezTo>
                    <a:cubicBezTo>
                      <a:pt x="6598" y="32045"/>
                      <a:pt x="6634" y="32854"/>
                      <a:pt x="6301" y="33558"/>
                    </a:cubicBezTo>
                    <a:cubicBezTo>
                      <a:pt x="6212" y="33840"/>
                      <a:pt x="5743" y="34057"/>
                      <a:pt x="5206" y="34057"/>
                    </a:cubicBezTo>
                    <a:cubicBezTo>
                      <a:pt x="4902" y="34057"/>
                      <a:pt x="4577" y="33987"/>
                      <a:pt x="4286" y="33822"/>
                    </a:cubicBezTo>
                    <a:cubicBezTo>
                      <a:pt x="3874" y="33620"/>
                      <a:pt x="3520" y="33237"/>
                      <a:pt x="3414" y="32898"/>
                    </a:cubicBezTo>
                    <a:cubicBezTo>
                      <a:pt x="3366" y="32720"/>
                      <a:pt x="3345" y="32536"/>
                      <a:pt x="3350" y="32352"/>
                    </a:cubicBezTo>
                    <a:cubicBezTo>
                      <a:pt x="3347" y="32156"/>
                      <a:pt x="3400" y="31959"/>
                      <a:pt x="3474" y="31739"/>
                    </a:cubicBezTo>
                    <a:cubicBezTo>
                      <a:pt x="3778" y="30851"/>
                      <a:pt x="4927" y="29589"/>
                      <a:pt x="6390" y="28955"/>
                    </a:cubicBezTo>
                    <a:cubicBezTo>
                      <a:pt x="7922" y="28220"/>
                      <a:pt x="9954" y="27823"/>
                      <a:pt x="12149" y="27157"/>
                    </a:cubicBezTo>
                    <a:cubicBezTo>
                      <a:pt x="14212" y="26537"/>
                      <a:pt x="16407" y="25946"/>
                      <a:pt x="18650" y="25219"/>
                    </a:cubicBezTo>
                    <a:cubicBezTo>
                      <a:pt x="20896" y="24481"/>
                      <a:pt x="23193" y="23644"/>
                      <a:pt x="25412" y="22377"/>
                    </a:cubicBezTo>
                    <a:cubicBezTo>
                      <a:pt x="27617" y="21130"/>
                      <a:pt x="29683" y="19416"/>
                      <a:pt x="31179" y="17202"/>
                    </a:cubicBezTo>
                    <a:cubicBezTo>
                      <a:pt x="31361" y="16927"/>
                      <a:pt x="31576" y="16577"/>
                      <a:pt x="31720" y="16321"/>
                    </a:cubicBezTo>
                    <a:lnTo>
                      <a:pt x="31926" y="15945"/>
                    </a:lnTo>
                    <a:lnTo>
                      <a:pt x="31976" y="15852"/>
                    </a:lnTo>
                    <a:lnTo>
                      <a:pt x="32055" y="15687"/>
                    </a:lnTo>
                    <a:lnTo>
                      <a:pt x="32160" y="15450"/>
                    </a:lnTo>
                    <a:cubicBezTo>
                      <a:pt x="32459" y="14827"/>
                      <a:pt x="32673" y="14179"/>
                      <a:pt x="32850" y="13528"/>
                    </a:cubicBezTo>
                    <a:cubicBezTo>
                      <a:pt x="33192" y="12218"/>
                      <a:pt x="33269" y="10875"/>
                      <a:pt x="33142" y="9583"/>
                    </a:cubicBezTo>
                    <a:cubicBezTo>
                      <a:pt x="32883" y="7000"/>
                      <a:pt x="31780" y="4549"/>
                      <a:pt x="29994" y="2837"/>
                    </a:cubicBezTo>
                    <a:cubicBezTo>
                      <a:pt x="29783" y="2615"/>
                      <a:pt x="29556" y="2411"/>
                      <a:pt x="29309" y="2227"/>
                    </a:cubicBezTo>
                    <a:cubicBezTo>
                      <a:pt x="29060" y="2040"/>
                      <a:pt x="28862" y="1846"/>
                      <a:pt x="28570" y="1676"/>
                    </a:cubicBezTo>
                    <a:cubicBezTo>
                      <a:pt x="28292" y="1502"/>
                      <a:pt x="28010" y="1337"/>
                      <a:pt x="27732" y="1176"/>
                    </a:cubicBezTo>
                    <a:cubicBezTo>
                      <a:pt x="27488" y="1054"/>
                      <a:pt x="27289" y="975"/>
                      <a:pt x="27066" y="872"/>
                    </a:cubicBezTo>
                    <a:cubicBezTo>
                      <a:pt x="25934" y="398"/>
                      <a:pt x="24917" y="147"/>
                      <a:pt x="23871" y="54"/>
                    </a:cubicBezTo>
                    <a:cubicBezTo>
                      <a:pt x="23474" y="17"/>
                      <a:pt x="23085" y="0"/>
                      <a:pt x="2270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2" name="Google Shape;7392;p76"/>
              <p:cNvSpPr/>
              <p:nvPr/>
            </p:nvSpPr>
            <p:spPr>
              <a:xfrm>
                <a:off x="4062725" y="270525"/>
                <a:ext cx="775400" cy="855625"/>
              </a:xfrm>
              <a:custGeom>
                <a:avLst/>
                <a:gdLst/>
                <a:ahLst/>
                <a:cxnLst/>
                <a:rect l="l" t="t" r="r" b="b"/>
                <a:pathLst>
                  <a:path w="31016" h="34225" extrusionOk="0">
                    <a:moveTo>
                      <a:pt x="4627" y="30141"/>
                    </a:moveTo>
                    <a:cubicBezTo>
                      <a:pt x="4626" y="30143"/>
                      <a:pt x="4626" y="30145"/>
                      <a:pt x="4628" y="30145"/>
                    </a:cubicBezTo>
                    <a:lnTo>
                      <a:pt x="4628" y="30145"/>
                    </a:lnTo>
                    <a:cubicBezTo>
                      <a:pt x="4627" y="30144"/>
                      <a:pt x="4627" y="30143"/>
                      <a:pt x="4627" y="30141"/>
                    </a:cubicBezTo>
                    <a:close/>
                    <a:moveTo>
                      <a:pt x="4628" y="30145"/>
                    </a:moveTo>
                    <a:cubicBezTo>
                      <a:pt x="4629" y="30146"/>
                      <a:pt x="4631" y="30147"/>
                      <a:pt x="4633" y="30147"/>
                    </a:cubicBezTo>
                    <a:cubicBezTo>
                      <a:pt x="4634" y="30147"/>
                      <a:pt x="4634" y="30147"/>
                      <a:pt x="4636" y="30147"/>
                    </a:cubicBezTo>
                    <a:lnTo>
                      <a:pt x="4636" y="30147"/>
                    </a:lnTo>
                    <a:cubicBezTo>
                      <a:pt x="4635" y="30147"/>
                      <a:pt x="4635" y="30147"/>
                      <a:pt x="4635" y="30147"/>
                    </a:cubicBezTo>
                    <a:cubicBezTo>
                      <a:pt x="4632" y="30147"/>
                      <a:pt x="4630" y="30146"/>
                      <a:pt x="4628" y="30145"/>
                    </a:cubicBezTo>
                    <a:close/>
                    <a:moveTo>
                      <a:pt x="21530" y="0"/>
                    </a:moveTo>
                    <a:cubicBezTo>
                      <a:pt x="20130" y="0"/>
                      <a:pt x="18844" y="256"/>
                      <a:pt x="17738" y="602"/>
                    </a:cubicBezTo>
                    <a:cubicBezTo>
                      <a:pt x="16529" y="983"/>
                      <a:pt x="15368" y="1502"/>
                      <a:pt x="14279" y="2146"/>
                    </a:cubicBezTo>
                    <a:cubicBezTo>
                      <a:pt x="13369" y="2670"/>
                      <a:pt x="12713" y="3183"/>
                      <a:pt x="12258" y="3530"/>
                    </a:cubicBezTo>
                    <a:lnTo>
                      <a:pt x="11617" y="4068"/>
                    </a:lnTo>
                    <a:lnTo>
                      <a:pt x="12234" y="4813"/>
                    </a:lnTo>
                    <a:lnTo>
                      <a:pt x="12881" y="4279"/>
                    </a:lnTo>
                    <a:cubicBezTo>
                      <a:pt x="13297" y="3973"/>
                      <a:pt x="13912" y="3496"/>
                      <a:pt x="14779" y="3008"/>
                    </a:cubicBezTo>
                    <a:cubicBezTo>
                      <a:pt x="15808" y="2412"/>
                      <a:pt x="16902" y="1936"/>
                      <a:pt x="18039" y="1588"/>
                    </a:cubicBezTo>
                    <a:cubicBezTo>
                      <a:pt x="19049" y="1281"/>
                      <a:pt x="20205" y="1064"/>
                      <a:pt x="21437" y="1064"/>
                    </a:cubicBezTo>
                    <a:cubicBezTo>
                      <a:pt x="21800" y="1064"/>
                      <a:pt x="22170" y="1083"/>
                      <a:pt x="22544" y="1124"/>
                    </a:cubicBezTo>
                    <a:cubicBezTo>
                      <a:pt x="23363" y="1198"/>
                      <a:pt x="24213" y="1442"/>
                      <a:pt x="24998" y="1782"/>
                    </a:cubicBezTo>
                    <a:cubicBezTo>
                      <a:pt x="25206" y="1883"/>
                      <a:pt x="25433" y="1981"/>
                      <a:pt x="25634" y="2089"/>
                    </a:cubicBezTo>
                    <a:lnTo>
                      <a:pt x="26183" y="2433"/>
                    </a:lnTo>
                    <a:cubicBezTo>
                      <a:pt x="26537" y="2694"/>
                      <a:pt x="26927" y="2962"/>
                      <a:pt x="27241" y="3305"/>
                    </a:cubicBezTo>
                    <a:cubicBezTo>
                      <a:pt x="28593" y="4597"/>
                      <a:pt x="29462" y="6522"/>
                      <a:pt x="29663" y="8571"/>
                    </a:cubicBezTo>
                    <a:cubicBezTo>
                      <a:pt x="29888" y="10637"/>
                      <a:pt x="29323" y="12791"/>
                      <a:pt x="28083" y="14598"/>
                    </a:cubicBezTo>
                    <a:cubicBezTo>
                      <a:pt x="26853" y="16415"/>
                      <a:pt x="25081" y="17897"/>
                      <a:pt x="23116" y="19029"/>
                    </a:cubicBezTo>
                    <a:cubicBezTo>
                      <a:pt x="21151" y="20168"/>
                      <a:pt x="18980" y="20987"/>
                      <a:pt x="16826" y="21708"/>
                    </a:cubicBezTo>
                    <a:cubicBezTo>
                      <a:pt x="14664" y="22423"/>
                      <a:pt x="12488" y="23024"/>
                      <a:pt x="10389" y="23666"/>
                    </a:cubicBezTo>
                    <a:cubicBezTo>
                      <a:pt x="8338" y="24314"/>
                      <a:pt x="6224" y="24716"/>
                      <a:pt x="4321" y="25624"/>
                    </a:cubicBezTo>
                    <a:cubicBezTo>
                      <a:pt x="3368" y="26069"/>
                      <a:pt x="2495" y="26677"/>
                      <a:pt x="1791" y="27395"/>
                    </a:cubicBezTo>
                    <a:cubicBezTo>
                      <a:pt x="1082" y="28106"/>
                      <a:pt x="508" y="28965"/>
                      <a:pt x="259" y="29935"/>
                    </a:cubicBezTo>
                    <a:cubicBezTo>
                      <a:pt x="0" y="30909"/>
                      <a:pt x="170" y="31941"/>
                      <a:pt x="694" y="32731"/>
                    </a:cubicBezTo>
                    <a:cubicBezTo>
                      <a:pt x="1235" y="33501"/>
                      <a:pt x="2023" y="33935"/>
                      <a:pt x="2782" y="34121"/>
                    </a:cubicBezTo>
                    <a:cubicBezTo>
                      <a:pt x="3070" y="34191"/>
                      <a:pt x="3358" y="34225"/>
                      <a:pt x="3638" y="34225"/>
                    </a:cubicBezTo>
                    <a:cubicBezTo>
                      <a:pt x="4106" y="34225"/>
                      <a:pt x="4553" y="34131"/>
                      <a:pt x="4946" y="33954"/>
                    </a:cubicBezTo>
                    <a:cubicBezTo>
                      <a:pt x="5250" y="33820"/>
                      <a:pt x="5523" y="33623"/>
                      <a:pt x="5748" y="33379"/>
                    </a:cubicBezTo>
                    <a:cubicBezTo>
                      <a:pt x="5965" y="33145"/>
                      <a:pt x="6087" y="32805"/>
                      <a:pt x="6138" y="32544"/>
                    </a:cubicBezTo>
                    <a:cubicBezTo>
                      <a:pt x="6332" y="31462"/>
                      <a:pt x="5963" y="30567"/>
                      <a:pt x="5465" y="30236"/>
                    </a:cubicBezTo>
                    <a:cubicBezTo>
                      <a:pt x="5261" y="30119"/>
                      <a:pt x="5087" y="30085"/>
                      <a:pt x="4953" y="30085"/>
                    </a:cubicBezTo>
                    <a:cubicBezTo>
                      <a:pt x="4777" y="30085"/>
                      <a:pt x="4666" y="30143"/>
                      <a:pt x="4636" y="30147"/>
                    </a:cubicBezTo>
                    <a:lnTo>
                      <a:pt x="4636" y="30147"/>
                    </a:lnTo>
                    <a:cubicBezTo>
                      <a:pt x="4659" y="30146"/>
                      <a:pt x="4725" y="30130"/>
                      <a:pt x="4819" y="30130"/>
                    </a:cubicBezTo>
                    <a:cubicBezTo>
                      <a:pt x="4961" y="30130"/>
                      <a:pt x="5166" y="30167"/>
                      <a:pt x="5381" y="30349"/>
                    </a:cubicBezTo>
                    <a:cubicBezTo>
                      <a:pt x="5760" y="30682"/>
                      <a:pt x="5968" y="31534"/>
                      <a:pt x="5719" y="32443"/>
                    </a:cubicBezTo>
                    <a:cubicBezTo>
                      <a:pt x="5587" y="33111"/>
                      <a:pt x="4764" y="33560"/>
                      <a:pt x="3860" y="33560"/>
                    </a:cubicBezTo>
                    <a:cubicBezTo>
                      <a:pt x="3569" y="33560"/>
                      <a:pt x="3269" y="33514"/>
                      <a:pt x="2980" y="33413"/>
                    </a:cubicBezTo>
                    <a:cubicBezTo>
                      <a:pt x="2382" y="33216"/>
                      <a:pt x="1798" y="32805"/>
                      <a:pt x="1458" y="32235"/>
                    </a:cubicBezTo>
                    <a:cubicBezTo>
                      <a:pt x="1125" y="31682"/>
                      <a:pt x="1044" y="30904"/>
                      <a:pt x="1252" y="30198"/>
                    </a:cubicBezTo>
                    <a:cubicBezTo>
                      <a:pt x="1688" y="28745"/>
                      <a:pt x="3091" y="27381"/>
                      <a:pt x="4783" y="26591"/>
                    </a:cubicBezTo>
                    <a:cubicBezTo>
                      <a:pt x="6511" y="25758"/>
                      <a:pt x="8589" y="25356"/>
                      <a:pt x="10703" y="24695"/>
                    </a:cubicBezTo>
                    <a:cubicBezTo>
                      <a:pt x="12785" y="24061"/>
                      <a:pt x="14968" y="23460"/>
                      <a:pt x="17166" y="22734"/>
                    </a:cubicBezTo>
                    <a:cubicBezTo>
                      <a:pt x="19361" y="22002"/>
                      <a:pt x="21587" y="21171"/>
                      <a:pt x="23662" y="19972"/>
                    </a:cubicBezTo>
                    <a:cubicBezTo>
                      <a:pt x="25730" y="18782"/>
                      <a:pt x="27636" y="17205"/>
                      <a:pt x="28990" y="15211"/>
                    </a:cubicBezTo>
                    <a:cubicBezTo>
                      <a:pt x="30357" y="13236"/>
                      <a:pt x="31015" y="10761"/>
                      <a:pt x="30757" y="8468"/>
                    </a:cubicBezTo>
                    <a:cubicBezTo>
                      <a:pt x="30537" y="6175"/>
                      <a:pt x="29567" y="4006"/>
                      <a:pt x="28016" y="2517"/>
                    </a:cubicBezTo>
                    <a:cubicBezTo>
                      <a:pt x="27652" y="2122"/>
                      <a:pt x="27221" y="1818"/>
                      <a:pt x="26791" y="1507"/>
                    </a:cubicBezTo>
                    <a:lnTo>
                      <a:pt x="26108" y="1091"/>
                    </a:lnTo>
                    <a:cubicBezTo>
                      <a:pt x="25888" y="976"/>
                      <a:pt x="25673" y="887"/>
                      <a:pt x="25457" y="787"/>
                    </a:cubicBezTo>
                    <a:cubicBezTo>
                      <a:pt x="24512" y="384"/>
                      <a:pt x="23585" y="138"/>
                      <a:pt x="22659" y="56"/>
                    </a:cubicBezTo>
                    <a:cubicBezTo>
                      <a:pt x="22276" y="18"/>
                      <a:pt x="21899" y="0"/>
                      <a:pt x="21530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3" name="Google Shape;7393;p76"/>
              <p:cNvSpPr/>
              <p:nvPr/>
            </p:nvSpPr>
            <p:spPr>
              <a:xfrm>
                <a:off x="2957425" y="254350"/>
                <a:ext cx="842900" cy="896500"/>
              </a:xfrm>
              <a:custGeom>
                <a:avLst/>
                <a:gdLst/>
                <a:ahLst/>
                <a:cxnLst/>
                <a:rect l="l" t="t" r="r" b="b"/>
                <a:pathLst>
                  <a:path w="33716" h="35860" extrusionOk="0">
                    <a:moveTo>
                      <a:pt x="10613" y="1"/>
                    </a:moveTo>
                    <a:cubicBezTo>
                      <a:pt x="10145" y="1"/>
                      <a:pt x="9663" y="27"/>
                      <a:pt x="9169" y="83"/>
                    </a:cubicBezTo>
                    <a:cubicBezTo>
                      <a:pt x="8120" y="196"/>
                      <a:pt x="7110" y="471"/>
                      <a:pt x="5987" y="969"/>
                    </a:cubicBezTo>
                    <a:cubicBezTo>
                      <a:pt x="5769" y="1077"/>
                      <a:pt x="5573" y="1158"/>
                      <a:pt x="5329" y="1288"/>
                    </a:cubicBezTo>
                    <a:cubicBezTo>
                      <a:pt x="5054" y="1453"/>
                      <a:pt x="4776" y="1623"/>
                      <a:pt x="4501" y="1805"/>
                    </a:cubicBezTo>
                    <a:cubicBezTo>
                      <a:pt x="4211" y="1982"/>
                      <a:pt x="4020" y="2180"/>
                      <a:pt x="3773" y="2374"/>
                    </a:cubicBezTo>
                    <a:cubicBezTo>
                      <a:pt x="3531" y="2561"/>
                      <a:pt x="3306" y="2769"/>
                      <a:pt x="3103" y="2997"/>
                    </a:cubicBezTo>
                    <a:cubicBezTo>
                      <a:pt x="1353" y="4746"/>
                      <a:pt x="305" y="7222"/>
                      <a:pt x="101" y="9807"/>
                    </a:cubicBezTo>
                    <a:cubicBezTo>
                      <a:pt x="1" y="11104"/>
                      <a:pt x="108" y="12445"/>
                      <a:pt x="477" y="13744"/>
                    </a:cubicBezTo>
                    <a:cubicBezTo>
                      <a:pt x="669" y="14393"/>
                      <a:pt x="896" y="15037"/>
                      <a:pt x="1207" y="15655"/>
                    </a:cubicBezTo>
                    <a:lnTo>
                      <a:pt x="1317" y="15887"/>
                    </a:lnTo>
                    <a:lnTo>
                      <a:pt x="1399" y="16050"/>
                    </a:lnTo>
                    <a:lnTo>
                      <a:pt x="1454" y="16143"/>
                    </a:lnTo>
                    <a:lnTo>
                      <a:pt x="1664" y="16514"/>
                    </a:lnTo>
                    <a:cubicBezTo>
                      <a:pt x="1815" y="16768"/>
                      <a:pt x="2038" y="17112"/>
                      <a:pt x="2227" y="17383"/>
                    </a:cubicBezTo>
                    <a:cubicBezTo>
                      <a:pt x="3768" y="19563"/>
                      <a:pt x="5870" y="21234"/>
                      <a:pt x="8101" y="22431"/>
                    </a:cubicBezTo>
                    <a:cubicBezTo>
                      <a:pt x="10346" y="23652"/>
                      <a:pt x="12661" y="24439"/>
                      <a:pt x="14923" y="25131"/>
                    </a:cubicBezTo>
                    <a:cubicBezTo>
                      <a:pt x="17183" y="25811"/>
                      <a:pt x="19387" y="26354"/>
                      <a:pt x="21465" y="26929"/>
                    </a:cubicBezTo>
                    <a:cubicBezTo>
                      <a:pt x="23674" y="27549"/>
                      <a:pt x="25714" y="27901"/>
                      <a:pt x="27263" y="28605"/>
                    </a:cubicBezTo>
                    <a:cubicBezTo>
                      <a:pt x="28737" y="29208"/>
                      <a:pt x="29912" y="30443"/>
                      <a:pt x="30235" y="31324"/>
                    </a:cubicBezTo>
                    <a:cubicBezTo>
                      <a:pt x="30314" y="31544"/>
                      <a:pt x="30372" y="31738"/>
                      <a:pt x="30372" y="31934"/>
                    </a:cubicBezTo>
                    <a:cubicBezTo>
                      <a:pt x="30382" y="32118"/>
                      <a:pt x="30362" y="32303"/>
                      <a:pt x="30319" y="32482"/>
                    </a:cubicBezTo>
                    <a:cubicBezTo>
                      <a:pt x="30221" y="32825"/>
                      <a:pt x="29876" y="33215"/>
                      <a:pt x="29470" y="33423"/>
                    </a:cubicBezTo>
                    <a:cubicBezTo>
                      <a:pt x="29168" y="33604"/>
                      <a:pt x="28826" y="33680"/>
                      <a:pt x="28510" y="33680"/>
                    </a:cubicBezTo>
                    <a:cubicBezTo>
                      <a:pt x="27991" y="33680"/>
                      <a:pt x="27541" y="33476"/>
                      <a:pt x="27447" y="33203"/>
                    </a:cubicBezTo>
                    <a:cubicBezTo>
                      <a:pt x="27102" y="32509"/>
                      <a:pt x="27119" y="31700"/>
                      <a:pt x="27356" y="31364"/>
                    </a:cubicBezTo>
                    <a:cubicBezTo>
                      <a:pt x="27607" y="30981"/>
                      <a:pt x="28028" y="31037"/>
                      <a:pt x="28000" y="31010"/>
                    </a:cubicBezTo>
                    <a:lnTo>
                      <a:pt x="27789" y="30922"/>
                    </a:lnTo>
                    <a:cubicBezTo>
                      <a:pt x="27724" y="30901"/>
                      <a:pt x="27634" y="30882"/>
                      <a:pt x="27526" y="30882"/>
                    </a:cubicBezTo>
                    <a:cubicBezTo>
                      <a:pt x="27395" y="30882"/>
                      <a:pt x="27238" y="30910"/>
                      <a:pt x="27064" y="30996"/>
                    </a:cubicBezTo>
                    <a:cubicBezTo>
                      <a:pt x="26741" y="31144"/>
                      <a:pt x="26465" y="31501"/>
                      <a:pt x="26279" y="31937"/>
                    </a:cubicBezTo>
                    <a:cubicBezTo>
                      <a:pt x="26087" y="32379"/>
                      <a:pt x="25975" y="32913"/>
                      <a:pt x="26056" y="33576"/>
                    </a:cubicBezTo>
                    <a:cubicBezTo>
                      <a:pt x="26082" y="33875"/>
                      <a:pt x="26274" y="34392"/>
                      <a:pt x="26544" y="34692"/>
                    </a:cubicBezTo>
                    <a:cubicBezTo>
                      <a:pt x="26815" y="35010"/>
                      <a:pt x="27150" y="35269"/>
                      <a:pt x="27526" y="35453"/>
                    </a:cubicBezTo>
                    <a:cubicBezTo>
                      <a:pt x="28058" y="35717"/>
                      <a:pt x="28661" y="35859"/>
                      <a:pt x="29301" y="35859"/>
                    </a:cubicBezTo>
                    <a:cubicBezTo>
                      <a:pt x="29589" y="35859"/>
                      <a:pt x="29884" y="35831"/>
                      <a:pt x="30183" y="35771"/>
                    </a:cubicBezTo>
                    <a:cubicBezTo>
                      <a:pt x="31126" y="35568"/>
                      <a:pt x="32134" y="35087"/>
                      <a:pt x="32885" y="34067"/>
                    </a:cubicBezTo>
                    <a:cubicBezTo>
                      <a:pt x="33287" y="33485"/>
                      <a:pt x="33484" y="32951"/>
                      <a:pt x="33596" y="32308"/>
                    </a:cubicBezTo>
                    <a:cubicBezTo>
                      <a:pt x="33716" y="31673"/>
                      <a:pt x="33670" y="30998"/>
                      <a:pt x="33510" y="30381"/>
                    </a:cubicBezTo>
                    <a:cubicBezTo>
                      <a:pt x="33194" y="29124"/>
                      <a:pt x="32462" y="28123"/>
                      <a:pt x="31638" y="27317"/>
                    </a:cubicBezTo>
                    <a:cubicBezTo>
                      <a:pt x="30822" y="26508"/>
                      <a:pt x="29793" y="25825"/>
                      <a:pt x="28723" y="25349"/>
                    </a:cubicBezTo>
                    <a:cubicBezTo>
                      <a:pt x="26604" y="24389"/>
                      <a:pt x="24436" y="24025"/>
                      <a:pt x="22451" y="23427"/>
                    </a:cubicBezTo>
                    <a:cubicBezTo>
                      <a:pt x="20318" y="22812"/>
                      <a:pt x="18143" y="22249"/>
                      <a:pt x="16012" y="21581"/>
                    </a:cubicBezTo>
                    <a:cubicBezTo>
                      <a:pt x="13894" y="20914"/>
                      <a:pt x="11778" y="20148"/>
                      <a:pt x="9935" y="19113"/>
                    </a:cubicBezTo>
                    <a:cubicBezTo>
                      <a:pt x="8084" y="18075"/>
                      <a:pt x="6442" y="16765"/>
                      <a:pt x="5315" y="15193"/>
                    </a:cubicBezTo>
                    <a:cubicBezTo>
                      <a:pt x="5178" y="14991"/>
                      <a:pt x="5082" y="14862"/>
                      <a:pt x="4939" y="14625"/>
                    </a:cubicBezTo>
                    <a:lnTo>
                      <a:pt x="4723" y="14254"/>
                    </a:lnTo>
                    <a:lnTo>
                      <a:pt x="4679" y="14181"/>
                    </a:lnTo>
                    <a:lnTo>
                      <a:pt x="4679" y="14181"/>
                    </a:lnTo>
                    <a:cubicBezTo>
                      <a:pt x="4682" y="14186"/>
                      <a:pt x="4684" y="14188"/>
                      <a:pt x="4684" y="14188"/>
                    </a:cubicBezTo>
                    <a:cubicBezTo>
                      <a:pt x="4687" y="14188"/>
                      <a:pt x="4659" y="14132"/>
                      <a:pt x="4659" y="14132"/>
                    </a:cubicBezTo>
                    <a:lnTo>
                      <a:pt x="4587" y="13979"/>
                    </a:lnTo>
                    <a:cubicBezTo>
                      <a:pt x="4379" y="13582"/>
                      <a:pt x="4228" y="13156"/>
                      <a:pt x="4096" y="12727"/>
                    </a:cubicBezTo>
                    <a:cubicBezTo>
                      <a:pt x="3838" y="11865"/>
                      <a:pt x="3761" y="10953"/>
                      <a:pt x="3823" y="10072"/>
                    </a:cubicBezTo>
                    <a:cubicBezTo>
                      <a:pt x="3948" y="8311"/>
                      <a:pt x="4649" y="6654"/>
                      <a:pt x="5743" y="5558"/>
                    </a:cubicBezTo>
                    <a:cubicBezTo>
                      <a:pt x="5987" y="5268"/>
                      <a:pt x="6325" y="5029"/>
                      <a:pt x="6586" y="4823"/>
                    </a:cubicBezTo>
                    <a:cubicBezTo>
                      <a:pt x="6720" y="4737"/>
                      <a:pt x="6847" y="4646"/>
                      <a:pt x="6971" y="4550"/>
                    </a:cubicBezTo>
                    <a:cubicBezTo>
                      <a:pt x="7148" y="4447"/>
                      <a:pt x="7388" y="4335"/>
                      <a:pt x="7589" y="4229"/>
                    </a:cubicBezTo>
                    <a:cubicBezTo>
                      <a:pt x="8180" y="3952"/>
                      <a:pt x="8936" y="3693"/>
                      <a:pt x="9631" y="3614"/>
                    </a:cubicBezTo>
                    <a:cubicBezTo>
                      <a:pt x="10052" y="3554"/>
                      <a:pt x="10473" y="3527"/>
                      <a:pt x="10888" y="3527"/>
                    </a:cubicBezTo>
                    <a:cubicBezTo>
                      <a:pt x="11865" y="3527"/>
                      <a:pt x="12809" y="3678"/>
                      <a:pt x="13654" y="3909"/>
                    </a:cubicBezTo>
                    <a:cubicBezTo>
                      <a:pt x="14866" y="4232"/>
                      <a:pt x="15888" y="4699"/>
                      <a:pt x="16704" y="5120"/>
                    </a:cubicBezTo>
                    <a:cubicBezTo>
                      <a:pt x="17532" y="5546"/>
                      <a:pt x="18111" y="5960"/>
                      <a:pt x="18492" y="6214"/>
                    </a:cubicBezTo>
                    <a:lnTo>
                      <a:pt x="19157" y="6721"/>
                    </a:lnTo>
                    <a:lnTo>
                      <a:pt x="21151" y="4222"/>
                    </a:lnTo>
                    <a:lnTo>
                      <a:pt x="20507" y="3686"/>
                    </a:lnTo>
                    <a:cubicBezTo>
                      <a:pt x="19998" y="3303"/>
                      <a:pt x="19287" y="2757"/>
                      <a:pt x="18322" y="2207"/>
                    </a:cubicBezTo>
                    <a:cubicBezTo>
                      <a:pt x="17144" y="1527"/>
                      <a:pt x="15892" y="986"/>
                      <a:pt x="14590" y="598"/>
                    </a:cubicBezTo>
                    <a:cubicBezTo>
                      <a:pt x="13435" y="258"/>
                      <a:pt x="12094" y="1"/>
                      <a:pt x="1061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4" name="Google Shape;7394;p76"/>
              <p:cNvSpPr/>
              <p:nvPr/>
            </p:nvSpPr>
            <p:spPr>
              <a:xfrm>
                <a:off x="2987525" y="285250"/>
                <a:ext cx="786050" cy="845950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33838" extrusionOk="0">
                    <a:moveTo>
                      <a:pt x="26798" y="29774"/>
                    </a:moveTo>
                    <a:cubicBezTo>
                      <a:pt x="26799" y="29776"/>
                      <a:pt x="26799" y="29778"/>
                      <a:pt x="26798" y="29779"/>
                    </a:cubicBezTo>
                    <a:lnTo>
                      <a:pt x="26798" y="29779"/>
                    </a:lnTo>
                    <a:cubicBezTo>
                      <a:pt x="26799" y="29778"/>
                      <a:pt x="26799" y="29776"/>
                      <a:pt x="26798" y="29774"/>
                    </a:cubicBezTo>
                    <a:close/>
                    <a:moveTo>
                      <a:pt x="26798" y="29779"/>
                    </a:moveTo>
                    <a:cubicBezTo>
                      <a:pt x="26797" y="29780"/>
                      <a:pt x="26795" y="29780"/>
                      <a:pt x="26791" y="29780"/>
                    </a:cubicBezTo>
                    <a:lnTo>
                      <a:pt x="26791" y="29780"/>
                    </a:lnTo>
                    <a:cubicBezTo>
                      <a:pt x="26792" y="29780"/>
                      <a:pt x="26793" y="29781"/>
                      <a:pt x="26793" y="29781"/>
                    </a:cubicBezTo>
                    <a:cubicBezTo>
                      <a:pt x="26796" y="29781"/>
                      <a:pt x="26797" y="29780"/>
                      <a:pt x="26798" y="29779"/>
                    </a:cubicBezTo>
                    <a:close/>
                    <a:moveTo>
                      <a:pt x="9497" y="0"/>
                    </a:moveTo>
                    <a:cubicBezTo>
                      <a:pt x="9051" y="0"/>
                      <a:pt x="8593" y="26"/>
                      <a:pt x="8125" y="83"/>
                    </a:cubicBezTo>
                    <a:cubicBezTo>
                      <a:pt x="7203" y="183"/>
                      <a:pt x="6279" y="451"/>
                      <a:pt x="5343" y="873"/>
                    </a:cubicBezTo>
                    <a:cubicBezTo>
                      <a:pt x="5130" y="978"/>
                      <a:pt x="4920" y="1071"/>
                      <a:pt x="4700" y="1191"/>
                    </a:cubicBezTo>
                    <a:lnTo>
                      <a:pt x="4025" y="1622"/>
                    </a:lnTo>
                    <a:cubicBezTo>
                      <a:pt x="3603" y="1940"/>
                      <a:pt x="3180" y="2256"/>
                      <a:pt x="2823" y="2658"/>
                    </a:cubicBezTo>
                    <a:cubicBezTo>
                      <a:pt x="1305" y="4178"/>
                      <a:pt x="381" y="6369"/>
                      <a:pt x="209" y="8664"/>
                    </a:cubicBezTo>
                    <a:cubicBezTo>
                      <a:pt x="1" y="10964"/>
                      <a:pt x="712" y="13423"/>
                      <a:pt x="2122" y="15371"/>
                    </a:cubicBezTo>
                    <a:cubicBezTo>
                      <a:pt x="3517" y="17334"/>
                      <a:pt x="5458" y="18868"/>
                      <a:pt x="7550" y="20015"/>
                    </a:cubicBezTo>
                    <a:cubicBezTo>
                      <a:pt x="9652" y="21171"/>
                      <a:pt x="11895" y="21954"/>
                      <a:pt x="14104" y="22639"/>
                    </a:cubicBezTo>
                    <a:cubicBezTo>
                      <a:pt x="16319" y="23316"/>
                      <a:pt x="18511" y="23869"/>
                      <a:pt x="20608" y="24460"/>
                    </a:cubicBezTo>
                    <a:cubicBezTo>
                      <a:pt x="22736" y="25075"/>
                      <a:pt x="24821" y="25434"/>
                      <a:pt x="26568" y="26229"/>
                    </a:cubicBezTo>
                    <a:cubicBezTo>
                      <a:pt x="28277" y="26981"/>
                      <a:pt x="29709" y="28316"/>
                      <a:pt x="30176" y="29760"/>
                    </a:cubicBezTo>
                    <a:cubicBezTo>
                      <a:pt x="30396" y="30464"/>
                      <a:pt x="30331" y="31242"/>
                      <a:pt x="30011" y="31802"/>
                    </a:cubicBezTo>
                    <a:cubicBezTo>
                      <a:pt x="29683" y="32379"/>
                      <a:pt x="29110" y="32802"/>
                      <a:pt x="28514" y="33010"/>
                    </a:cubicBezTo>
                    <a:cubicBezTo>
                      <a:pt x="28209" y="33125"/>
                      <a:pt x="27890" y="33178"/>
                      <a:pt x="27580" y="33178"/>
                    </a:cubicBezTo>
                    <a:cubicBezTo>
                      <a:pt x="26699" y="33178"/>
                      <a:pt x="25900" y="32750"/>
                      <a:pt x="25757" y="32098"/>
                    </a:cubicBezTo>
                    <a:cubicBezTo>
                      <a:pt x="25486" y="31196"/>
                      <a:pt x="25678" y="30341"/>
                      <a:pt x="26051" y="29999"/>
                    </a:cubicBezTo>
                    <a:cubicBezTo>
                      <a:pt x="26270" y="29804"/>
                      <a:pt x="26483" y="29768"/>
                      <a:pt x="26625" y="29768"/>
                    </a:cubicBezTo>
                    <a:cubicBezTo>
                      <a:pt x="26708" y="29768"/>
                      <a:pt x="26768" y="29780"/>
                      <a:pt x="26790" y="29780"/>
                    </a:cubicBezTo>
                    <a:cubicBezTo>
                      <a:pt x="26790" y="29780"/>
                      <a:pt x="26791" y="29780"/>
                      <a:pt x="26791" y="29780"/>
                    </a:cubicBezTo>
                    <a:lnTo>
                      <a:pt x="26791" y="29780"/>
                    </a:lnTo>
                    <a:cubicBezTo>
                      <a:pt x="26764" y="29777"/>
                      <a:pt x="26659" y="29726"/>
                      <a:pt x="26493" y="29726"/>
                    </a:cubicBezTo>
                    <a:cubicBezTo>
                      <a:pt x="26356" y="29726"/>
                      <a:pt x="26177" y="29761"/>
                      <a:pt x="25965" y="29889"/>
                    </a:cubicBezTo>
                    <a:cubicBezTo>
                      <a:pt x="25477" y="30229"/>
                      <a:pt x="25127" y="31131"/>
                      <a:pt x="25343" y="32211"/>
                    </a:cubicBezTo>
                    <a:cubicBezTo>
                      <a:pt x="25398" y="32470"/>
                      <a:pt x="25527" y="32807"/>
                      <a:pt x="25750" y="33037"/>
                    </a:cubicBezTo>
                    <a:cubicBezTo>
                      <a:pt x="25980" y="33276"/>
                      <a:pt x="26257" y="33465"/>
                      <a:pt x="26564" y="33592"/>
                    </a:cubicBezTo>
                    <a:cubicBezTo>
                      <a:pt x="26941" y="33753"/>
                      <a:pt x="27364" y="33838"/>
                      <a:pt x="27807" y="33838"/>
                    </a:cubicBezTo>
                    <a:cubicBezTo>
                      <a:pt x="28109" y="33838"/>
                      <a:pt x="28419" y="33798"/>
                      <a:pt x="28730" y="33717"/>
                    </a:cubicBezTo>
                    <a:cubicBezTo>
                      <a:pt x="29486" y="33511"/>
                      <a:pt x="30264" y="33063"/>
                      <a:pt x="30788" y="32280"/>
                    </a:cubicBezTo>
                    <a:cubicBezTo>
                      <a:pt x="31296" y="31481"/>
                      <a:pt x="31442" y="30442"/>
                      <a:pt x="31162" y="29475"/>
                    </a:cubicBezTo>
                    <a:cubicBezTo>
                      <a:pt x="30894" y="28510"/>
                      <a:pt x="30303" y="27665"/>
                      <a:pt x="29577" y="26969"/>
                    </a:cubicBezTo>
                    <a:cubicBezTo>
                      <a:pt x="28859" y="26267"/>
                      <a:pt x="27971" y="25679"/>
                      <a:pt x="27009" y="25255"/>
                    </a:cubicBezTo>
                    <a:cubicBezTo>
                      <a:pt x="25089" y="24386"/>
                      <a:pt x="22966" y="24029"/>
                      <a:pt x="20900" y="23426"/>
                    </a:cubicBezTo>
                    <a:cubicBezTo>
                      <a:pt x="18789" y="22828"/>
                      <a:pt x="16601" y="22272"/>
                      <a:pt x="14423" y="21604"/>
                    </a:cubicBezTo>
                    <a:cubicBezTo>
                      <a:pt x="12254" y="20932"/>
                      <a:pt x="10066" y="20159"/>
                      <a:pt x="8077" y="19060"/>
                    </a:cubicBezTo>
                    <a:cubicBezTo>
                      <a:pt x="6090" y="17971"/>
                      <a:pt x="4285" y="16527"/>
                      <a:pt x="3014" y="14737"/>
                    </a:cubicBezTo>
                    <a:cubicBezTo>
                      <a:pt x="1739" y="12956"/>
                      <a:pt x="1128" y="10816"/>
                      <a:pt x="1310" y="8743"/>
                    </a:cubicBezTo>
                    <a:cubicBezTo>
                      <a:pt x="1466" y="6692"/>
                      <a:pt x="2291" y="4750"/>
                      <a:pt x="3618" y="3429"/>
                    </a:cubicBezTo>
                    <a:cubicBezTo>
                      <a:pt x="3924" y="3080"/>
                      <a:pt x="4309" y="2802"/>
                      <a:pt x="4656" y="2536"/>
                    </a:cubicBezTo>
                    <a:lnTo>
                      <a:pt x="5197" y="2177"/>
                    </a:lnTo>
                    <a:cubicBezTo>
                      <a:pt x="5396" y="2065"/>
                      <a:pt x="5621" y="1962"/>
                      <a:pt x="5829" y="1856"/>
                    </a:cubicBezTo>
                    <a:cubicBezTo>
                      <a:pt x="6605" y="1502"/>
                      <a:pt x="7450" y="1236"/>
                      <a:pt x="8266" y="1145"/>
                    </a:cubicBezTo>
                    <a:cubicBezTo>
                      <a:pt x="8716" y="1086"/>
                      <a:pt x="9160" y="1060"/>
                      <a:pt x="9594" y="1060"/>
                    </a:cubicBezTo>
                    <a:cubicBezTo>
                      <a:pt x="10744" y="1060"/>
                      <a:pt x="11825" y="1247"/>
                      <a:pt x="12781" y="1514"/>
                    </a:cubicBezTo>
                    <a:cubicBezTo>
                      <a:pt x="13922" y="1837"/>
                      <a:pt x="15026" y="2290"/>
                      <a:pt x="16067" y="2864"/>
                    </a:cubicBezTo>
                    <a:cubicBezTo>
                      <a:pt x="16943" y="3333"/>
                      <a:pt x="17570" y="3795"/>
                      <a:pt x="17992" y="4094"/>
                    </a:cubicBezTo>
                    <a:lnTo>
                      <a:pt x="18650" y="4614"/>
                    </a:lnTo>
                    <a:lnTo>
                      <a:pt x="19253" y="3858"/>
                    </a:lnTo>
                    <a:lnTo>
                      <a:pt x="18600" y="3333"/>
                    </a:lnTo>
                    <a:cubicBezTo>
                      <a:pt x="18135" y="2996"/>
                      <a:pt x="17470" y="2498"/>
                      <a:pt x="16551" y="1993"/>
                    </a:cubicBezTo>
                    <a:cubicBezTo>
                      <a:pt x="15445" y="1373"/>
                      <a:pt x="14274" y="880"/>
                      <a:pt x="13058" y="523"/>
                    </a:cubicBezTo>
                    <a:cubicBezTo>
                      <a:pt x="12009" y="220"/>
                      <a:pt x="10803" y="0"/>
                      <a:pt x="9497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5" name="Google Shape;7395;p76"/>
              <p:cNvSpPr/>
              <p:nvPr/>
            </p:nvSpPr>
            <p:spPr>
              <a:xfrm>
                <a:off x="3368550" y="238100"/>
                <a:ext cx="1089150" cy="1354050"/>
              </a:xfrm>
              <a:custGeom>
                <a:avLst/>
                <a:gdLst/>
                <a:ahLst/>
                <a:cxnLst/>
                <a:rect l="l" t="t" r="r" b="b"/>
                <a:pathLst>
                  <a:path w="43566" h="54162" extrusionOk="0">
                    <a:moveTo>
                      <a:pt x="40538" y="1"/>
                    </a:moveTo>
                    <a:cubicBezTo>
                      <a:pt x="40536" y="1"/>
                      <a:pt x="40535" y="1"/>
                      <a:pt x="40533" y="1"/>
                    </a:cubicBezTo>
                    <a:lnTo>
                      <a:pt x="23581" y="183"/>
                    </a:lnTo>
                    <a:lnTo>
                      <a:pt x="19703" y="224"/>
                    </a:lnTo>
                    <a:lnTo>
                      <a:pt x="2751" y="406"/>
                    </a:lnTo>
                    <a:cubicBezTo>
                      <a:pt x="2416" y="408"/>
                      <a:pt x="2128" y="645"/>
                      <a:pt x="2061" y="973"/>
                    </a:cubicBezTo>
                    <a:cubicBezTo>
                      <a:pt x="1530" y="3469"/>
                      <a:pt x="0" y="13846"/>
                      <a:pt x="8783" y="22600"/>
                    </a:cubicBezTo>
                    <a:cubicBezTo>
                      <a:pt x="18846" y="32630"/>
                      <a:pt x="19789" y="34399"/>
                      <a:pt x="18887" y="42942"/>
                    </a:cubicBezTo>
                    <a:cubicBezTo>
                      <a:pt x="17982" y="51485"/>
                      <a:pt x="13855" y="54161"/>
                      <a:pt x="13855" y="54161"/>
                    </a:cubicBezTo>
                    <a:lnTo>
                      <a:pt x="22106" y="54072"/>
                    </a:lnTo>
                    <a:lnTo>
                      <a:pt x="22326" y="54070"/>
                    </a:lnTo>
                    <a:lnTo>
                      <a:pt x="30577" y="53982"/>
                    </a:lnTo>
                    <a:cubicBezTo>
                      <a:pt x="30577" y="53982"/>
                      <a:pt x="26396" y="51394"/>
                      <a:pt x="25309" y="42870"/>
                    </a:cubicBezTo>
                    <a:cubicBezTo>
                      <a:pt x="24222" y="34348"/>
                      <a:pt x="25127" y="32560"/>
                      <a:pt x="34972" y="22320"/>
                    </a:cubicBezTo>
                    <a:cubicBezTo>
                      <a:pt x="43566" y="13379"/>
                      <a:pt x="41816" y="3039"/>
                      <a:pt x="41232" y="554"/>
                    </a:cubicBezTo>
                    <a:cubicBezTo>
                      <a:pt x="41158" y="228"/>
                      <a:pt x="40869" y="1"/>
                      <a:pt x="4053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6" name="Google Shape;7396;p76"/>
              <p:cNvSpPr/>
              <p:nvPr/>
            </p:nvSpPr>
            <p:spPr>
              <a:xfrm>
                <a:off x="3588225" y="1559325"/>
                <a:ext cx="673800" cy="265125"/>
              </a:xfrm>
              <a:custGeom>
                <a:avLst/>
                <a:gdLst/>
                <a:ahLst/>
                <a:cxnLst/>
                <a:rect l="l" t="t" r="r" b="b"/>
                <a:pathLst>
                  <a:path w="26952" h="10605" extrusionOk="0">
                    <a:moveTo>
                      <a:pt x="26784" y="0"/>
                    </a:moveTo>
                    <a:lnTo>
                      <a:pt x="58" y="285"/>
                    </a:lnTo>
                    <a:cubicBezTo>
                      <a:pt x="27" y="285"/>
                      <a:pt x="1" y="311"/>
                      <a:pt x="1" y="343"/>
                    </a:cubicBezTo>
                    <a:lnTo>
                      <a:pt x="111" y="10604"/>
                    </a:lnTo>
                    <a:lnTo>
                      <a:pt x="26951" y="10320"/>
                    </a:lnTo>
                    <a:lnTo>
                      <a:pt x="26841" y="58"/>
                    </a:lnTo>
                    <a:cubicBezTo>
                      <a:pt x="26841" y="27"/>
                      <a:pt x="26815" y="0"/>
                      <a:pt x="2678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7" name="Google Shape;7397;p76"/>
              <p:cNvSpPr/>
              <p:nvPr/>
            </p:nvSpPr>
            <p:spPr>
              <a:xfrm>
                <a:off x="3513850" y="1774875"/>
                <a:ext cx="8253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680" extrusionOk="0">
                    <a:moveTo>
                      <a:pt x="32921" y="0"/>
                    </a:moveTo>
                    <a:lnTo>
                      <a:pt x="58" y="350"/>
                    </a:lnTo>
                    <a:cubicBezTo>
                      <a:pt x="27" y="350"/>
                      <a:pt x="0" y="376"/>
                      <a:pt x="0" y="410"/>
                    </a:cubicBezTo>
                    <a:lnTo>
                      <a:pt x="36" y="3680"/>
                    </a:lnTo>
                    <a:lnTo>
                      <a:pt x="33012" y="3328"/>
                    </a:lnTo>
                    <a:lnTo>
                      <a:pt x="32978" y="58"/>
                    </a:lnTo>
                    <a:cubicBezTo>
                      <a:pt x="32978" y="27"/>
                      <a:pt x="32952" y="0"/>
                      <a:pt x="32921" y="0"/>
                    </a:cubicBezTo>
                    <a:close/>
                  </a:path>
                </a:pathLst>
              </a:custGeom>
              <a:solidFill>
                <a:srgbClr val="E7EC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8" name="Google Shape;7398;p76"/>
              <p:cNvSpPr/>
              <p:nvPr/>
            </p:nvSpPr>
            <p:spPr>
              <a:xfrm>
                <a:off x="3466550" y="322000"/>
                <a:ext cx="893500" cy="458025"/>
              </a:xfrm>
              <a:custGeom>
                <a:avLst/>
                <a:gdLst/>
                <a:ahLst/>
                <a:cxnLst/>
                <a:rect l="l" t="t" r="r" b="b"/>
                <a:pathLst>
                  <a:path w="35740" h="18321" extrusionOk="0">
                    <a:moveTo>
                      <a:pt x="34103" y="1"/>
                    </a:moveTo>
                    <a:cubicBezTo>
                      <a:pt x="34097" y="1"/>
                      <a:pt x="34091" y="1"/>
                      <a:pt x="34085" y="1"/>
                    </a:cubicBezTo>
                    <a:lnTo>
                      <a:pt x="18162" y="171"/>
                    </a:lnTo>
                    <a:lnTo>
                      <a:pt x="17351" y="181"/>
                    </a:lnTo>
                    <a:lnTo>
                      <a:pt x="1428" y="350"/>
                    </a:lnTo>
                    <a:cubicBezTo>
                      <a:pt x="834" y="353"/>
                      <a:pt x="348" y="820"/>
                      <a:pt x="320" y="1413"/>
                    </a:cubicBezTo>
                    <a:cubicBezTo>
                      <a:pt x="315" y="1492"/>
                      <a:pt x="312" y="1578"/>
                      <a:pt x="310" y="1667"/>
                    </a:cubicBezTo>
                    <a:cubicBezTo>
                      <a:pt x="1" y="10807"/>
                      <a:pt x="7459" y="18321"/>
                      <a:pt x="16585" y="18321"/>
                    </a:cubicBezTo>
                    <a:cubicBezTo>
                      <a:pt x="16644" y="18321"/>
                      <a:pt x="16703" y="18321"/>
                      <a:pt x="16762" y="18320"/>
                    </a:cubicBezTo>
                    <a:lnTo>
                      <a:pt x="17545" y="18310"/>
                    </a:lnTo>
                    <a:lnTo>
                      <a:pt x="18354" y="18303"/>
                    </a:lnTo>
                    <a:lnTo>
                      <a:pt x="19136" y="18294"/>
                    </a:lnTo>
                    <a:cubicBezTo>
                      <a:pt x="28343" y="18196"/>
                      <a:pt x="35739" y="10485"/>
                      <a:pt x="35229" y="1294"/>
                    </a:cubicBezTo>
                    <a:cubicBezTo>
                      <a:pt x="35225" y="1203"/>
                      <a:pt x="35220" y="1119"/>
                      <a:pt x="35215" y="1040"/>
                    </a:cubicBezTo>
                    <a:cubicBezTo>
                      <a:pt x="35175" y="455"/>
                      <a:pt x="34689" y="1"/>
                      <a:pt x="34103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9" name="Google Shape;7399;p76"/>
              <p:cNvSpPr/>
              <p:nvPr/>
            </p:nvSpPr>
            <p:spPr>
              <a:xfrm>
                <a:off x="3472850" y="260850"/>
                <a:ext cx="87437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34975" h="2266" extrusionOk="0">
                    <a:moveTo>
                      <a:pt x="34014" y="1"/>
                    </a:moveTo>
                    <a:cubicBezTo>
                      <a:pt x="34011" y="1"/>
                      <a:pt x="34008" y="1"/>
                      <a:pt x="34005" y="1"/>
                    </a:cubicBezTo>
                    <a:lnTo>
                      <a:pt x="953" y="355"/>
                    </a:lnTo>
                    <a:cubicBezTo>
                      <a:pt x="424" y="360"/>
                      <a:pt x="1" y="791"/>
                      <a:pt x="8" y="1320"/>
                    </a:cubicBezTo>
                    <a:cubicBezTo>
                      <a:pt x="13" y="1843"/>
                      <a:pt x="441" y="2265"/>
                      <a:pt x="964" y="2265"/>
                    </a:cubicBezTo>
                    <a:cubicBezTo>
                      <a:pt x="967" y="2265"/>
                      <a:pt x="969" y="2265"/>
                      <a:pt x="972" y="2265"/>
                    </a:cubicBezTo>
                    <a:lnTo>
                      <a:pt x="34022" y="1913"/>
                    </a:lnTo>
                    <a:cubicBezTo>
                      <a:pt x="34551" y="1906"/>
                      <a:pt x="34975" y="1473"/>
                      <a:pt x="34968" y="946"/>
                    </a:cubicBezTo>
                    <a:cubicBezTo>
                      <a:pt x="34963" y="422"/>
                      <a:pt x="34537" y="1"/>
                      <a:pt x="34014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0" name="Google Shape;7400;p76"/>
              <p:cNvSpPr/>
              <p:nvPr/>
            </p:nvSpPr>
            <p:spPr>
              <a:xfrm>
                <a:off x="3746150" y="421050"/>
                <a:ext cx="332625" cy="316350"/>
              </a:xfrm>
              <a:custGeom>
                <a:avLst/>
                <a:gdLst/>
                <a:ahLst/>
                <a:cxnLst/>
                <a:rect l="l" t="t" r="r" b="b"/>
                <a:pathLst>
                  <a:path w="13305" h="12654" extrusionOk="0">
                    <a:moveTo>
                      <a:pt x="6653" y="1"/>
                    </a:moveTo>
                    <a:lnTo>
                      <a:pt x="4597" y="4166"/>
                    </a:lnTo>
                    <a:lnTo>
                      <a:pt x="1" y="4833"/>
                    </a:lnTo>
                    <a:lnTo>
                      <a:pt x="3325" y="8075"/>
                    </a:lnTo>
                    <a:lnTo>
                      <a:pt x="2540" y="12654"/>
                    </a:lnTo>
                    <a:lnTo>
                      <a:pt x="6653" y="10492"/>
                    </a:lnTo>
                    <a:lnTo>
                      <a:pt x="10765" y="12654"/>
                    </a:lnTo>
                    <a:lnTo>
                      <a:pt x="9978" y="8075"/>
                    </a:lnTo>
                    <a:lnTo>
                      <a:pt x="13305" y="4833"/>
                    </a:lnTo>
                    <a:lnTo>
                      <a:pt x="8709" y="4166"/>
                    </a:lnTo>
                    <a:lnTo>
                      <a:pt x="6653" y="1"/>
                    </a:lnTo>
                    <a:close/>
                    <a:moveTo>
                      <a:pt x="2540" y="12654"/>
                    </a:moveTo>
                    <a:lnTo>
                      <a:pt x="2540" y="12654"/>
                    </a:lnTo>
                    <a:lnTo>
                      <a:pt x="2540" y="126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01" name="Google Shape;7401;p76"/>
          <p:cNvGrpSpPr/>
          <p:nvPr/>
        </p:nvGrpSpPr>
        <p:grpSpPr>
          <a:xfrm>
            <a:off x="2496179" y="3734510"/>
            <a:ext cx="1243128" cy="637739"/>
            <a:chOff x="2496310" y="3693351"/>
            <a:chExt cx="1342906" cy="688926"/>
          </a:xfrm>
        </p:grpSpPr>
        <p:grpSp>
          <p:nvGrpSpPr>
            <p:cNvPr id="7402" name="Google Shape;7402;p76"/>
            <p:cNvGrpSpPr/>
            <p:nvPr/>
          </p:nvGrpSpPr>
          <p:grpSpPr>
            <a:xfrm>
              <a:off x="2496310" y="3693351"/>
              <a:ext cx="1342906" cy="688875"/>
              <a:chOff x="2496310" y="3693351"/>
              <a:chExt cx="1342906" cy="688875"/>
            </a:xfrm>
          </p:grpSpPr>
          <p:sp>
            <p:nvSpPr>
              <p:cNvPr id="7403" name="Google Shape;7403;p76"/>
              <p:cNvSpPr/>
              <p:nvPr/>
            </p:nvSpPr>
            <p:spPr>
              <a:xfrm>
                <a:off x="2567815" y="3809577"/>
                <a:ext cx="1200140" cy="572649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4" name="Google Shape;7404;p76"/>
              <p:cNvSpPr/>
              <p:nvPr/>
            </p:nvSpPr>
            <p:spPr>
              <a:xfrm>
                <a:off x="342068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5" name="Google Shape;7405;p76"/>
              <p:cNvSpPr/>
              <p:nvPr/>
            </p:nvSpPr>
            <p:spPr>
              <a:xfrm>
                <a:off x="3135700" y="3791751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6" name="Google Shape;7406;p76"/>
              <p:cNvSpPr/>
              <p:nvPr/>
            </p:nvSpPr>
            <p:spPr>
              <a:xfrm>
                <a:off x="3620515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7" name="Google Shape;7407;p76"/>
              <p:cNvSpPr/>
              <p:nvPr/>
            </p:nvSpPr>
            <p:spPr>
              <a:xfrm>
                <a:off x="284380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8" name="Google Shape;7408;p76"/>
              <p:cNvSpPr/>
              <p:nvPr/>
            </p:nvSpPr>
            <p:spPr>
              <a:xfrm>
                <a:off x="2652010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409" name="Google Shape;7409;p76"/>
              <p:cNvCxnSpPr>
                <a:stCxn id="7407" idx="0"/>
              </p:cNvCxnSpPr>
              <p:nvPr/>
            </p:nvCxnSpPr>
            <p:spPr>
              <a:xfrm rot="5400000" flipH="1">
                <a:off x="2741958" y="3724116"/>
                <a:ext cx="68700" cy="200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0" name="Google Shape;7410;p76"/>
              <p:cNvCxnSpPr>
                <a:stCxn id="7404" idx="0"/>
              </p:cNvCxnSpPr>
              <p:nvPr/>
            </p:nvCxnSpPr>
            <p:spPr>
              <a:xfrm rot="-5400000">
                <a:off x="3512338" y="3723516"/>
                <a:ext cx="75900" cy="194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1" name="Google Shape;7411;p76"/>
              <p:cNvCxnSpPr>
                <a:stCxn id="7405" idx="0"/>
              </p:cNvCxnSpPr>
              <p:nvPr/>
            </p:nvCxnSpPr>
            <p:spPr>
              <a:xfrm rot="-5400000">
                <a:off x="3119350" y="3742251"/>
                <a:ext cx="984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2" name="Google Shape;7412;p76"/>
              <p:cNvCxnSpPr>
                <a:stCxn id="7408" idx="2"/>
              </p:cNvCxnSpPr>
              <p:nvPr/>
            </p:nvCxnSpPr>
            <p:spPr>
              <a:xfrm flipH="1">
                <a:off x="2496310" y="4065467"/>
                <a:ext cx="1557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3" name="Google Shape;7413;p76"/>
              <p:cNvCxnSpPr>
                <a:stCxn id="7406" idx="6"/>
              </p:cNvCxnSpPr>
              <p:nvPr/>
            </p:nvCxnSpPr>
            <p:spPr>
              <a:xfrm>
                <a:off x="3685615" y="4065467"/>
                <a:ext cx="1536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14" name="Google Shape;7414;p76"/>
            <p:cNvGrpSpPr/>
            <p:nvPr/>
          </p:nvGrpSpPr>
          <p:grpSpPr>
            <a:xfrm>
              <a:off x="2675275" y="3930557"/>
              <a:ext cx="1003306" cy="451719"/>
              <a:chOff x="2675275" y="4174282"/>
              <a:chExt cx="1003306" cy="451719"/>
            </a:xfrm>
          </p:grpSpPr>
          <p:sp>
            <p:nvSpPr>
              <p:cNvPr id="7415" name="Google Shape;7415;p76"/>
              <p:cNvSpPr/>
              <p:nvPr/>
            </p:nvSpPr>
            <p:spPr>
              <a:xfrm>
                <a:off x="2675275" y="4174282"/>
                <a:ext cx="1003306" cy="451719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6" name="Google Shape;7416;p76"/>
              <p:cNvSpPr/>
              <p:nvPr/>
            </p:nvSpPr>
            <p:spPr>
              <a:xfrm>
                <a:off x="2716046" y="4210984"/>
                <a:ext cx="921789" cy="415018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7" name="Google Shape;7417;p76"/>
              <p:cNvSpPr/>
              <p:nvPr/>
            </p:nvSpPr>
            <p:spPr>
              <a:xfrm>
                <a:off x="2762606" y="4252906"/>
                <a:ext cx="828676" cy="373095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18" name="Google Shape;7418;p76"/>
          <p:cNvGrpSpPr/>
          <p:nvPr/>
        </p:nvGrpSpPr>
        <p:grpSpPr>
          <a:xfrm>
            <a:off x="1669850" y="1171356"/>
            <a:ext cx="574511" cy="874709"/>
            <a:chOff x="1715404" y="1112080"/>
            <a:chExt cx="642270" cy="977984"/>
          </a:xfrm>
        </p:grpSpPr>
        <p:grpSp>
          <p:nvGrpSpPr>
            <p:cNvPr id="7419" name="Google Shape;7419;p76"/>
            <p:cNvGrpSpPr/>
            <p:nvPr/>
          </p:nvGrpSpPr>
          <p:grpSpPr>
            <a:xfrm>
              <a:off x="1715404" y="1112080"/>
              <a:ext cx="642270" cy="977984"/>
              <a:chOff x="1715404" y="1112080"/>
              <a:chExt cx="642270" cy="977984"/>
            </a:xfrm>
          </p:grpSpPr>
          <p:sp>
            <p:nvSpPr>
              <p:cNvPr id="7420" name="Google Shape;7420;p76"/>
              <p:cNvSpPr/>
              <p:nvPr/>
            </p:nvSpPr>
            <p:spPr>
              <a:xfrm>
                <a:off x="1715404" y="1112080"/>
                <a:ext cx="642270" cy="642270"/>
              </a:xfrm>
              <a:custGeom>
                <a:avLst/>
                <a:gdLst/>
                <a:ahLst/>
                <a:cxnLst/>
                <a:rect l="l" t="t" r="r" b="b"/>
                <a:pathLst>
                  <a:path w="41544" h="41544" extrusionOk="0">
                    <a:moveTo>
                      <a:pt x="20773" y="3462"/>
                    </a:moveTo>
                    <a:cubicBezTo>
                      <a:pt x="30333" y="3462"/>
                      <a:pt x="38081" y="11211"/>
                      <a:pt x="38081" y="20771"/>
                    </a:cubicBezTo>
                    <a:cubicBezTo>
                      <a:pt x="38081" y="30331"/>
                      <a:pt x="30333" y="38081"/>
                      <a:pt x="20773" y="38081"/>
                    </a:cubicBezTo>
                    <a:cubicBezTo>
                      <a:pt x="11213" y="38081"/>
                      <a:pt x="3462" y="30331"/>
                      <a:pt x="3462" y="20771"/>
                    </a:cubicBezTo>
                    <a:cubicBezTo>
                      <a:pt x="3462" y="11211"/>
                      <a:pt x="11213" y="3462"/>
                      <a:pt x="20773" y="3462"/>
                    </a:cubicBezTo>
                    <a:close/>
                    <a:moveTo>
                      <a:pt x="20773" y="0"/>
                    </a:moveTo>
                    <a:cubicBezTo>
                      <a:pt x="9301" y="0"/>
                      <a:pt x="0" y="9299"/>
                      <a:pt x="0" y="20771"/>
                    </a:cubicBezTo>
                    <a:cubicBezTo>
                      <a:pt x="0" y="32243"/>
                      <a:pt x="9301" y="41543"/>
                      <a:pt x="20773" y="41543"/>
                    </a:cubicBezTo>
                    <a:cubicBezTo>
                      <a:pt x="32245" y="41543"/>
                      <a:pt x="41543" y="32243"/>
                      <a:pt x="41543" y="20771"/>
                    </a:cubicBezTo>
                    <a:cubicBezTo>
                      <a:pt x="41543" y="9299"/>
                      <a:pt x="32245" y="0"/>
                      <a:pt x="2077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1" name="Google Shape;7421;p76"/>
              <p:cNvSpPr/>
              <p:nvPr/>
            </p:nvSpPr>
            <p:spPr>
              <a:xfrm>
                <a:off x="1956781" y="1714402"/>
                <a:ext cx="9121" cy="37566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4299" extrusionOk="0">
                    <a:moveTo>
                      <a:pt x="0" y="0"/>
                    </a:moveTo>
                    <a:lnTo>
                      <a:pt x="0" y="24299"/>
                    </a:lnTo>
                    <a:lnTo>
                      <a:pt x="589" y="24299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2" name="Google Shape;7422;p76"/>
            <p:cNvGrpSpPr/>
            <p:nvPr/>
          </p:nvGrpSpPr>
          <p:grpSpPr>
            <a:xfrm>
              <a:off x="1768927" y="1165603"/>
              <a:ext cx="535225" cy="851367"/>
              <a:chOff x="1768927" y="1165603"/>
              <a:chExt cx="535225" cy="851367"/>
            </a:xfrm>
          </p:grpSpPr>
          <p:sp>
            <p:nvSpPr>
              <p:cNvPr id="7423" name="Google Shape;7423;p76"/>
              <p:cNvSpPr/>
              <p:nvPr/>
            </p:nvSpPr>
            <p:spPr>
              <a:xfrm>
                <a:off x="1768927" y="1165603"/>
                <a:ext cx="535225" cy="535225"/>
              </a:xfrm>
              <a:custGeom>
                <a:avLst/>
                <a:gdLst/>
                <a:ahLst/>
                <a:cxnLst/>
                <a:rect l="l" t="t" r="r" b="b"/>
                <a:pathLst>
                  <a:path w="34620" h="34620" extrusionOk="0">
                    <a:moveTo>
                      <a:pt x="17311" y="3462"/>
                    </a:moveTo>
                    <a:cubicBezTo>
                      <a:pt x="24959" y="3462"/>
                      <a:pt x="31157" y="9661"/>
                      <a:pt x="31157" y="17309"/>
                    </a:cubicBezTo>
                    <a:cubicBezTo>
                      <a:pt x="31157" y="24957"/>
                      <a:pt x="24959" y="31157"/>
                      <a:pt x="17311" y="31157"/>
                    </a:cubicBezTo>
                    <a:cubicBezTo>
                      <a:pt x="9663" y="31157"/>
                      <a:pt x="3462" y="24957"/>
                      <a:pt x="3462" y="17309"/>
                    </a:cubicBezTo>
                    <a:cubicBezTo>
                      <a:pt x="3462" y="9661"/>
                      <a:pt x="9663" y="3462"/>
                      <a:pt x="17311" y="3462"/>
                    </a:cubicBezTo>
                    <a:close/>
                    <a:moveTo>
                      <a:pt x="17311" y="0"/>
                    </a:moveTo>
                    <a:cubicBezTo>
                      <a:pt x="7751" y="0"/>
                      <a:pt x="0" y="7749"/>
                      <a:pt x="0" y="17309"/>
                    </a:cubicBezTo>
                    <a:cubicBezTo>
                      <a:pt x="0" y="26869"/>
                      <a:pt x="7751" y="34619"/>
                      <a:pt x="17311" y="34619"/>
                    </a:cubicBezTo>
                    <a:cubicBezTo>
                      <a:pt x="26871" y="34619"/>
                      <a:pt x="34619" y="26869"/>
                      <a:pt x="34619" y="17309"/>
                    </a:cubicBezTo>
                    <a:cubicBezTo>
                      <a:pt x="34619" y="7749"/>
                      <a:pt x="26871" y="0"/>
                      <a:pt x="1731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4" name="Google Shape;7424;p76"/>
              <p:cNvSpPr/>
              <p:nvPr/>
            </p:nvSpPr>
            <p:spPr>
              <a:xfrm>
                <a:off x="2006902" y="1668949"/>
                <a:ext cx="9137" cy="34802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2511" extrusionOk="0">
                    <a:moveTo>
                      <a:pt x="1" y="0"/>
                    </a:moveTo>
                    <a:lnTo>
                      <a:pt x="1" y="22510"/>
                    </a:lnTo>
                    <a:lnTo>
                      <a:pt x="590" y="2251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5" name="Google Shape;7425;p76"/>
            <p:cNvGrpSpPr/>
            <p:nvPr/>
          </p:nvGrpSpPr>
          <p:grpSpPr>
            <a:xfrm>
              <a:off x="1822449" y="1219125"/>
              <a:ext cx="428180" cy="718859"/>
              <a:chOff x="1822449" y="1219125"/>
              <a:chExt cx="428180" cy="718859"/>
            </a:xfrm>
          </p:grpSpPr>
          <p:sp>
            <p:nvSpPr>
              <p:cNvPr id="7426" name="Google Shape;7426;p76"/>
              <p:cNvSpPr/>
              <p:nvPr/>
            </p:nvSpPr>
            <p:spPr>
              <a:xfrm>
                <a:off x="1822449" y="1219125"/>
                <a:ext cx="428180" cy="428180"/>
              </a:xfrm>
              <a:custGeom>
                <a:avLst/>
                <a:gdLst/>
                <a:ahLst/>
                <a:cxnLst/>
                <a:rect l="l" t="t" r="r" b="b"/>
                <a:pathLst>
                  <a:path w="27696" h="27696" extrusionOk="0">
                    <a:moveTo>
                      <a:pt x="13849" y="3462"/>
                    </a:moveTo>
                    <a:cubicBezTo>
                      <a:pt x="19585" y="3462"/>
                      <a:pt x="24233" y="8111"/>
                      <a:pt x="24233" y="13847"/>
                    </a:cubicBezTo>
                    <a:cubicBezTo>
                      <a:pt x="24233" y="19583"/>
                      <a:pt x="19585" y="24233"/>
                      <a:pt x="13849" y="24233"/>
                    </a:cubicBezTo>
                    <a:cubicBezTo>
                      <a:pt x="8113" y="24233"/>
                      <a:pt x="3462" y="19583"/>
                      <a:pt x="3462" y="13847"/>
                    </a:cubicBezTo>
                    <a:cubicBezTo>
                      <a:pt x="3462" y="8111"/>
                      <a:pt x="8113" y="3462"/>
                      <a:pt x="13849" y="3462"/>
                    </a:cubicBezTo>
                    <a:close/>
                    <a:moveTo>
                      <a:pt x="13849" y="0"/>
                    </a:moveTo>
                    <a:cubicBezTo>
                      <a:pt x="6201" y="0"/>
                      <a:pt x="0" y="6199"/>
                      <a:pt x="0" y="13847"/>
                    </a:cubicBezTo>
                    <a:cubicBezTo>
                      <a:pt x="0" y="21495"/>
                      <a:pt x="6201" y="27695"/>
                      <a:pt x="13849" y="27695"/>
                    </a:cubicBezTo>
                    <a:cubicBezTo>
                      <a:pt x="21497" y="27695"/>
                      <a:pt x="27695" y="21495"/>
                      <a:pt x="27695" y="13847"/>
                    </a:cubicBezTo>
                    <a:cubicBezTo>
                      <a:pt x="27695" y="6199"/>
                      <a:pt x="21497" y="0"/>
                      <a:pt x="1384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7" name="Google Shape;7427;p76"/>
              <p:cNvSpPr/>
              <p:nvPr/>
            </p:nvSpPr>
            <p:spPr>
              <a:xfrm>
                <a:off x="2057039" y="1605996"/>
                <a:ext cx="9121" cy="33198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474" extrusionOk="0">
                    <a:moveTo>
                      <a:pt x="0" y="0"/>
                    </a:moveTo>
                    <a:lnTo>
                      <a:pt x="0" y="21474"/>
                    </a:lnTo>
                    <a:lnTo>
                      <a:pt x="590" y="21474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8" name="Google Shape;7428;p76"/>
            <p:cNvGrpSpPr/>
            <p:nvPr/>
          </p:nvGrpSpPr>
          <p:grpSpPr>
            <a:xfrm>
              <a:off x="1875972" y="1272648"/>
              <a:ext cx="321135" cy="586939"/>
              <a:chOff x="1875972" y="1272648"/>
              <a:chExt cx="321135" cy="586939"/>
            </a:xfrm>
          </p:grpSpPr>
          <p:sp>
            <p:nvSpPr>
              <p:cNvPr id="7429" name="Google Shape;7429;p76"/>
              <p:cNvSpPr/>
              <p:nvPr/>
            </p:nvSpPr>
            <p:spPr>
              <a:xfrm>
                <a:off x="1875972" y="1272648"/>
                <a:ext cx="321135" cy="321120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20771" extrusionOk="0">
                    <a:moveTo>
                      <a:pt x="10387" y="3461"/>
                    </a:moveTo>
                    <a:cubicBezTo>
                      <a:pt x="14211" y="3461"/>
                      <a:pt x="17309" y="6561"/>
                      <a:pt x="17309" y="10385"/>
                    </a:cubicBezTo>
                    <a:cubicBezTo>
                      <a:pt x="17309" y="14209"/>
                      <a:pt x="14211" y="17309"/>
                      <a:pt x="10387" y="17309"/>
                    </a:cubicBezTo>
                    <a:cubicBezTo>
                      <a:pt x="6563" y="17309"/>
                      <a:pt x="3462" y="14209"/>
                      <a:pt x="3462" y="10385"/>
                    </a:cubicBezTo>
                    <a:cubicBezTo>
                      <a:pt x="3462" y="6561"/>
                      <a:pt x="6563" y="3461"/>
                      <a:pt x="10387" y="3461"/>
                    </a:cubicBezTo>
                    <a:close/>
                    <a:moveTo>
                      <a:pt x="10387" y="0"/>
                    </a:moveTo>
                    <a:cubicBezTo>
                      <a:pt x="4651" y="0"/>
                      <a:pt x="0" y="4649"/>
                      <a:pt x="0" y="10385"/>
                    </a:cubicBezTo>
                    <a:cubicBezTo>
                      <a:pt x="0" y="16121"/>
                      <a:pt x="4651" y="20771"/>
                      <a:pt x="10387" y="20771"/>
                    </a:cubicBezTo>
                    <a:cubicBezTo>
                      <a:pt x="16123" y="20771"/>
                      <a:pt x="20771" y="16121"/>
                      <a:pt x="20771" y="10385"/>
                    </a:cubicBezTo>
                    <a:cubicBezTo>
                      <a:pt x="20771" y="4649"/>
                      <a:pt x="16123" y="0"/>
                      <a:pt x="1038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0" name="Google Shape;7430;p76"/>
              <p:cNvSpPr/>
              <p:nvPr/>
            </p:nvSpPr>
            <p:spPr>
              <a:xfrm>
                <a:off x="2107176" y="1533705"/>
                <a:ext cx="9121" cy="32588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079" extrusionOk="0">
                    <a:moveTo>
                      <a:pt x="0" y="0"/>
                    </a:moveTo>
                    <a:lnTo>
                      <a:pt x="0" y="21078"/>
                    </a:lnTo>
                    <a:lnTo>
                      <a:pt x="589" y="21078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31" name="Google Shape;7431;p76"/>
          <p:cNvGrpSpPr/>
          <p:nvPr/>
        </p:nvGrpSpPr>
        <p:grpSpPr>
          <a:xfrm>
            <a:off x="7777011" y="3728078"/>
            <a:ext cx="293855" cy="644170"/>
            <a:chOff x="241025" y="3151575"/>
            <a:chExt cx="293855" cy="644170"/>
          </a:xfrm>
        </p:grpSpPr>
        <p:sp>
          <p:nvSpPr>
            <p:cNvPr id="7432" name="Google Shape;7432;p76"/>
            <p:cNvSpPr/>
            <p:nvPr/>
          </p:nvSpPr>
          <p:spPr>
            <a:xfrm>
              <a:off x="241025" y="3151575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76"/>
            <p:cNvSpPr/>
            <p:nvPr/>
          </p:nvSpPr>
          <p:spPr>
            <a:xfrm>
              <a:off x="241347" y="3252796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4" name="Google Shape;7434;p76"/>
          <p:cNvGrpSpPr/>
          <p:nvPr/>
        </p:nvGrpSpPr>
        <p:grpSpPr>
          <a:xfrm>
            <a:off x="724994" y="2928078"/>
            <a:ext cx="1779649" cy="591620"/>
            <a:chOff x="246070" y="1983375"/>
            <a:chExt cx="1855347" cy="616849"/>
          </a:xfrm>
        </p:grpSpPr>
        <p:sp>
          <p:nvSpPr>
            <p:cNvPr id="7435" name="Google Shape;7435;p76"/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76"/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76"/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76"/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76"/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76"/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76"/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76"/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76"/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4" name="Google Shape;7444;p76"/>
          <p:cNvGrpSpPr/>
          <p:nvPr/>
        </p:nvGrpSpPr>
        <p:grpSpPr>
          <a:xfrm>
            <a:off x="2335861" y="1171356"/>
            <a:ext cx="711055" cy="745993"/>
            <a:chOff x="2496269" y="1171698"/>
            <a:chExt cx="761953" cy="799392"/>
          </a:xfrm>
        </p:grpSpPr>
        <p:grpSp>
          <p:nvGrpSpPr>
            <p:cNvPr id="7445" name="Google Shape;7445;p76"/>
            <p:cNvGrpSpPr/>
            <p:nvPr/>
          </p:nvGrpSpPr>
          <p:grpSpPr>
            <a:xfrm>
              <a:off x="2496269" y="1171698"/>
              <a:ext cx="761953" cy="723022"/>
              <a:chOff x="2496269" y="1171698"/>
              <a:chExt cx="761953" cy="723022"/>
            </a:xfrm>
          </p:grpSpPr>
          <p:sp>
            <p:nvSpPr>
              <p:cNvPr id="7446" name="Google Shape;7446;p76"/>
              <p:cNvSpPr/>
              <p:nvPr/>
            </p:nvSpPr>
            <p:spPr>
              <a:xfrm>
                <a:off x="2727495" y="1360642"/>
                <a:ext cx="175877" cy="207414"/>
              </a:xfrm>
              <a:custGeom>
                <a:avLst/>
                <a:gdLst/>
                <a:ahLst/>
                <a:cxnLst/>
                <a:rect l="l" t="t" r="r" b="b"/>
                <a:pathLst>
                  <a:path w="27928" h="32936" extrusionOk="0">
                    <a:moveTo>
                      <a:pt x="23" y="1"/>
                    </a:moveTo>
                    <a:cubicBezTo>
                      <a:pt x="8" y="305"/>
                      <a:pt x="0" y="607"/>
                      <a:pt x="0" y="910"/>
                    </a:cubicBezTo>
                    <a:cubicBezTo>
                      <a:pt x="0" y="18582"/>
                      <a:pt x="10658" y="32913"/>
                      <a:pt x="23811" y="32936"/>
                    </a:cubicBezTo>
                    <a:cubicBezTo>
                      <a:pt x="23827" y="32889"/>
                      <a:pt x="23841" y="32840"/>
                      <a:pt x="23857" y="32793"/>
                    </a:cubicBezTo>
                    <a:cubicBezTo>
                      <a:pt x="27927" y="20274"/>
                      <a:pt x="17588" y="5690"/>
                      <a:pt x="767" y="228"/>
                    </a:cubicBezTo>
                    <a:cubicBezTo>
                      <a:pt x="522" y="146"/>
                      <a:pt x="273" y="70"/>
                      <a:pt x="2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7" name="Google Shape;7447;p76"/>
              <p:cNvSpPr/>
              <p:nvPr/>
            </p:nvSpPr>
            <p:spPr>
              <a:xfrm>
                <a:off x="2730750" y="1408371"/>
                <a:ext cx="108720" cy="144761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229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51" y="10456"/>
                      <a:pt x="7099" y="19031"/>
                      <a:pt x="14312" y="22986"/>
                    </a:cubicBezTo>
                    <a:cubicBezTo>
                      <a:pt x="14397" y="22780"/>
                      <a:pt x="14469" y="22572"/>
                      <a:pt x="14539" y="22357"/>
                    </a:cubicBezTo>
                    <a:cubicBezTo>
                      <a:pt x="17263" y="13961"/>
                      <a:pt x="10821" y="4262"/>
                      <a:pt x="0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48" name="Google Shape;7448;p76"/>
              <p:cNvGrpSpPr/>
              <p:nvPr/>
            </p:nvGrpSpPr>
            <p:grpSpPr>
              <a:xfrm>
                <a:off x="2496269" y="1171698"/>
                <a:ext cx="761953" cy="723022"/>
                <a:chOff x="2496269" y="1120652"/>
                <a:chExt cx="761953" cy="723022"/>
              </a:xfrm>
            </p:grpSpPr>
            <p:grpSp>
              <p:nvGrpSpPr>
                <p:cNvPr id="7449" name="Google Shape;7449;p76"/>
                <p:cNvGrpSpPr/>
                <p:nvPr/>
              </p:nvGrpSpPr>
              <p:grpSpPr>
                <a:xfrm>
                  <a:off x="2496269" y="1120652"/>
                  <a:ext cx="761953" cy="723022"/>
                  <a:chOff x="2496269" y="1120652"/>
                  <a:chExt cx="761953" cy="723022"/>
                </a:xfrm>
              </p:grpSpPr>
              <p:grpSp>
                <p:nvGrpSpPr>
                  <p:cNvPr id="7450" name="Google Shape;7450;p76"/>
                  <p:cNvGrpSpPr/>
                  <p:nvPr/>
                </p:nvGrpSpPr>
                <p:grpSpPr>
                  <a:xfrm>
                    <a:off x="2496269" y="1304589"/>
                    <a:ext cx="407089" cy="305057"/>
                    <a:chOff x="2496269" y="1304589"/>
                    <a:chExt cx="407089" cy="305057"/>
                  </a:xfrm>
                </p:grpSpPr>
                <p:sp>
                  <p:nvSpPr>
                    <p:cNvPr id="7451" name="Google Shape;7451;p76"/>
                    <p:cNvSpPr/>
                    <p:nvPr/>
                  </p:nvSpPr>
                  <p:spPr>
                    <a:xfrm>
                      <a:off x="2496269" y="1304589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0753" y="1"/>
                          </a:moveTo>
                          <a:cubicBezTo>
                            <a:pt x="19553" y="1"/>
                            <a:pt x="7984" y="7486"/>
                            <a:pt x="2667" y="11431"/>
                          </a:cubicBezTo>
                          <a:cubicBezTo>
                            <a:pt x="790" y="12823"/>
                            <a:pt x="1" y="15251"/>
                            <a:pt x="700" y="17481"/>
                          </a:cubicBezTo>
                          <a:cubicBezTo>
                            <a:pt x="3088" y="25083"/>
                            <a:pt x="9784" y="42156"/>
                            <a:pt x="22752" y="46368"/>
                          </a:cubicBezTo>
                          <a:cubicBezTo>
                            <a:pt x="27079" y="47774"/>
                            <a:pt x="31415" y="48440"/>
                            <a:pt x="35536" y="48440"/>
                          </a:cubicBezTo>
                          <a:cubicBezTo>
                            <a:pt x="47434" y="48440"/>
                            <a:pt x="57553" y="42892"/>
                            <a:pt x="60574" y="33591"/>
                          </a:cubicBezTo>
                          <a:cubicBezTo>
                            <a:pt x="64643" y="21069"/>
                            <a:pt x="54305" y="6487"/>
                            <a:pt x="37486" y="1023"/>
                          </a:cubicBezTo>
                          <a:cubicBezTo>
                            <a:pt x="35294" y="311"/>
                            <a:pt x="33031" y="1"/>
                            <a:pt x="30753" y="1"/>
                          </a:cubicBez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2" name="Google Shape;7452;p76"/>
                    <p:cNvSpPr/>
                    <p:nvPr/>
                  </p:nvSpPr>
                  <p:spPr>
                    <a:xfrm>
                      <a:off x="2553035" y="1348798"/>
                      <a:ext cx="287349" cy="2153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1" extrusionOk="0">
                          <a:moveTo>
                            <a:pt x="21708" y="1"/>
                          </a:moveTo>
                          <a:cubicBezTo>
                            <a:pt x="13802" y="1"/>
                            <a:pt x="5636" y="5284"/>
                            <a:pt x="1883" y="8068"/>
                          </a:cubicBezTo>
                          <a:cubicBezTo>
                            <a:pt x="558" y="9051"/>
                            <a:pt x="1" y="10765"/>
                            <a:pt x="495" y="12338"/>
                          </a:cubicBezTo>
                          <a:cubicBezTo>
                            <a:pt x="2180" y="17705"/>
                            <a:pt x="6907" y="29755"/>
                            <a:pt x="16060" y="32728"/>
                          </a:cubicBezTo>
                          <a:cubicBezTo>
                            <a:pt x="19114" y="33721"/>
                            <a:pt x="22174" y="34191"/>
                            <a:pt x="25083" y="34191"/>
                          </a:cubicBezTo>
                          <a:cubicBezTo>
                            <a:pt x="33482" y="34191"/>
                            <a:pt x="40624" y="30275"/>
                            <a:pt x="42758" y="23710"/>
                          </a:cubicBezTo>
                          <a:cubicBezTo>
                            <a:pt x="45629" y="14872"/>
                            <a:pt x="38332" y="4579"/>
                            <a:pt x="26460" y="722"/>
                          </a:cubicBezTo>
                          <a:cubicBezTo>
                            <a:pt x="24913" y="219"/>
                            <a:pt x="23316" y="1"/>
                            <a:pt x="21708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453" name="Google Shape;7453;p76"/>
                  <p:cNvGrpSpPr/>
                  <p:nvPr/>
                </p:nvGrpSpPr>
                <p:grpSpPr>
                  <a:xfrm>
                    <a:off x="2586468" y="1493376"/>
                    <a:ext cx="358850" cy="349656"/>
                    <a:chOff x="2586468" y="1493376"/>
                    <a:chExt cx="358850" cy="349656"/>
                  </a:xfrm>
                </p:grpSpPr>
                <p:sp>
                  <p:nvSpPr>
                    <p:cNvPr id="7454" name="Google Shape;7454;p76"/>
                    <p:cNvSpPr/>
                    <p:nvPr/>
                  </p:nvSpPr>
                  <p:spPr>
                    <a:xfrm>
                      <a:off x="2586468" y="1493376"/>
                      <a:ext cx="358850" cy="349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3" h="55523" extrusionOk="0">
                          <a:moveTo>
                            <a:pt x="34707" y="1"/>
                          </a:moveTo>
                          <a:cubicBezTo>
                            <a:pt x="25495" y="1"/>
                            <a:pt x="15173" y="5595"/>
                            <a:pt x="8014" y="15449"/>
                          </a:cubicBezTo>
                          <a:cubicBezTo>
                            <a:pt x="0" y="26478"/>
                            <a:pt x="4618" y="44227"/>
                            <a:pt x="7155" y="51780"/>
                          </a:cubicBezTo>
                          <a:cubicBezTo>
                            <a:pt x="7899" y="53993"/>
                            <a:pt x="9963" y="55495"/>
                            <a:pt x="12300" y="55519"/>
                          </a:cubicBezTo>
                          <a:cubicBezTo>
                            <a:pt x="12540" y="55521"/>
                            <a:pt x="12789" y="55522"/>
                            <a:pt x="13047" y="55522"/>
                          </a:cubicBezTo>
                          <a:cubicBezTo>
                            <a:pt x="21360" y="55522"/>
                            <a:pt x="38815" y="54172"/>
                            <a:pt x="46588" y="43473"/>
                          </a:cubicBezTo>
                          <a:cubicBezTo>
                            <a:pt x="56983" y="29165"/>
                            <a:pt x="56776" y="11292"/>
                            <a:pt x="46123" y="3553"/>
                          </a:cubicBezTo>
                          <a:cubicBezTo>
                            <a:pt x="42808" y="1144"/>
                            <a:pt x="38871" y="1"/>
                            <a:pt x="34707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5" name="Google Shape;7455;p76"/>
                    <p:cNvSpPr/>
                    <p:nvPr/>
                  </p:nvSpPr>
                  <p:spPr>
                    <a:xfrm>
                      <a:off x="2637642" y="1547125"/>
                      <a:ext cx="253304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3" h="39191" extrusionOk="0">
                          <a:moveTo>
                            <a:pt x="24498" y="0"/>
                          </a:moveTo>
                          <a:cubicBezTo>
                            <a:pt x="17996" y="0"/>
                            <a:pt x="10711" y="3949"/>
                            <a:pt x="5658" y="10904"/>
                          </a:cubicBezTo>
                          <a:cubicBezTo>
                            <a:pt x="0" y="18689"/>
                            <a:pt x="3260" y="31216"/>
                            <a:pt x="5050" y="36549"/>
                          </a:cubicBezTo>
                          <a:cubicBezTo>
                            <a:pt x="5576" y="38112"/>
                            <a:pt x="7034" y="39172"/>
                            <a:pt x="8683" y="39188"/>
                          </a:cubicBezTo>
                          <a:cubicBezTo>
                            <a:pt x="8850" y="39189"/>
                            <a:pt x="9023" y="39190"/>
                            <a:pt x="9202" y="39190"/>
                          </a:cubicBezTo>
                          <a:cubicBezTo>
                            <a:pt x="15067" y="39190"/>
                            <a:pt x="27395" y="38240"/>
                            <a:pt x="32884" y="30686"/>
                          </a:cubicBezTo>
                          <a:cubicBezTo>
                            <a:pt x="40222" y="20587"/>
                            <a:pt x="40075" y="7970"/>
                            <a:pt x="32557" y="2508"/>
                          </a:cubicBezTo>
                          <a:cubicBezTo>
                            <a:pt x="30217" y="807"/>
                            <a:pt x="27437" y="0"/>
                            <a:pt x="2449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456" name="Google Shape;7456;p76"/>
                  <p:cNvGrpSpPr/>
                  <p:nvPr/>
                </p:nvGrpSpPr>
                <p:grpSpPr>
                  <a:xfrm>
                    <a:off x="2807939" y="1494024"/>
                    <a:ext cx="358857" cy="349650"/>
                    <a:chOff x="2807939" y="1494024"/>
                    <a:chExt cx="358857" cy="349650"/>
                  </a:xfrm>
                </p:grpSpPr>
                <p:sp>
                  <p:nvSpPr>
                    <p:cNvPr id="7457" name="Google Shape;7457;p76"/>
                    <p:cNvSpPr/>
                    <p:nvPr/>
                  </p:nvSpPr>
                  <p:spPr>
                    <a:xfrm>
                      <a:off x="2807939" y="1494024"/>
                      <a:ext cx="358857" cy="349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4" h="55522" extrusionOk="0">
                          <a:moveTo>
                            <a:pt x="22278" y="1"/>
                          </a:moveTo>
                          <a:cubicBezTo>
                            <a:pt x="18114" y="1"/>
                            <a:pt x="14176" y="1144"/>
                            <a:pt x="10859" y="3554"/>
                          </a:cubicBezTo>
                          <a:cubicBezTo>
                            <a:pt x="208" y="11292"/>
                            <a:pt x="0" y="29166"/>
                            <a:pt x="10397" y="43474"/>
                          </a:cubicBezTo>
                          <a:cubicBezTo>
                            <a:pt x="18169" y="54172"/>
                            <a:pt x="35625" y="55522"/>
                            <a:pt x="43938" y="55522"/>
                          </a:cubicBezTo>
                          <a:cubicBezTo>
                            <a:pt x="44195" y="55522"/>
                            <a:pt x="44444" y="55521"/>
                            <a:pt x="44684" y="55518"/>
                          </a:cubicBezTo>
                          <a:cubicBezTo>
                            <a:pt x="47019" y="55494"/>
                            <a:pt x="49085" y="53995"/>
                            <a:pt x="49830" y="51779"/>
                          </a:cubicBezTo>
                          <a:cubicBezTo>
                            <a:pt x="52366" y="44227"/>
                            <a:pt x="56984" y="26479"/>
                            <a:pt x="48970" y="15448"/>
                          </a:cubicBezTo>
                          <a:cubicBezTo>
                            <a:pt x="41810" y="5595"/>
                            <a:pt x="31490" y="1"/>
                            <a:pt x="22278" y="1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8" name="Google Shape;7458;p76"/>
                    <p:cNvSpPr/>
                    <p:nvPr/>
                  </p:nvSpPr>
                  <p:spPr>
                    <a:xfrm>
                      <a:off x="2862324" y="1547767"/>
                      <a:ext cx="253292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1" h="39191" extrusionOk="0">
                          <a:moveTo>
                            <a:pt x="15724" y="1"/>
                          </a:moveTo>
                          <a:cubicBezTo>
                            <a:pt x="12785" y="1"/>
                            <a:pt x="10006" y="808"/>
                            <a:pt x="7665" y="2508"/>
                          </a:cubicBezTo>
                          <a:cubicBezTo>
                            <a:pt x="146" y="7971"/>
                            <a:pt x="0" y="20586"/>
                            <a:pt x="7339" y="30686"/>
                          </a:cubicBezTo>
                          <a:cubicBezTo>
                            <a:pt x="12827" y="38240"/>
                            <a:pt x="25156" y="39191"/>
                            <a:pt x="31020" y="39191"/>
                          </a:cubicBezTo>
                          <a:cubicBezTo>
                            <a:pt x="31200" y="39191"/>
                            <a:pt x="31373" y="39190"/>
                            <a:pt x="31540" y="39188"/>
                          </a:cubicBezTo>
                          <a:cubicBezTo>
                            <a:pt x="33188" y="39171"/>
                            <a:pt x="34646" y="38111"/>
                            <a:pt x="35173" y="36549"/>
                          </a:cubicBezTo>
                          <a:cubicBezTo>
                            <a:pt x="36962" y="31218"/>
                            <a:pt x="40221" y="18689"/>
                            <a:pt x="34564" y="10904"/>
                          </a:cubicBezTo>
                          <a:cubicBezTo>
                            <a:pt x="29511" y="3949"/>
                            <a:pt x="22226" y="1"/>
                            <a:pt x="15724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459" name="Google Shape;7459;p76"/>
                  <p:cNvGrpSpPr/>
                  <p:nvPr/>
                </p:nvGrpSpPr>
                <p:grpSpPr>
                  <a:xfrm>
                    <a:off x="2851133" y="1305635"/>
                    <a:ext cx="407089" cy="305057"/>
                    <a:chOff x="2851133" y="1305635"/>
                    <a:chExt cx="407089" cy="305057"/>
                  </a:xfrm>
                </p:grpSpPr>
                <p:sp>
                  <p:nvSpPr>
                    <p:cNvPr id="7460" name="Google Shape;7460;p76"/>
                    <p:cNvSpPr/>
                    <p:nvPr/>
                  </p:nvSpPr>
                  <p:spPr>
                    <a:xfrm>
                      <a:off x="2851133" y="1305635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3890" y="0"/>
                          </a:moveTo>
                          <a:cubicBezTo>
                            <a:pt x="31613" y="0"/>
                            <a:pt x="29351" y="310"/>
                            <a:pt x="27159" y="1022"/>
                          </a:cubicBezTo>
                          <a:cubicBezTo>
                            <a:pt x="10340" y="6488"/>
                            <a:pt x="1" y="21070"/>
                            <a:pt x="4069" y="33592"/>
                          </a:cubicBezTo>
                          <a:cubicBezTo>
                            <a:pt x="7091" y="42892"/>
                            <a:pt x="17210" y="48440"/>
                            <a:pt x="29109" y="48440"/>
                          </a:cubicBezTo>
                          <a:cubicBezTo>
                            <a:pt x="33230" y="48440"/>
                            <a:pt x="37566" y="47775"/>
                            <a:pt x="41894" y="46368"/>
                          </a:cubicBezTo>
                          <a:cubicBezTo>
                            <a:pt x="54859" y="42156"/>
                            <a:pt x="61556" y="25084"/>
                            <a:pt x="63944" y="17481"/>
                          </a:cubicBezTo>
                          <a:cubicBezTo>
                            <a:pt x="64643" y="15252"/>
                            <a:pt x="63854" y="12824"/>
                            <a:pt x="61978" y="11431"/>
                          </a:cubicBezTo>
                          <a:cubicBezTo>
                            <a:pt x="56659" y="7487"/>
                            <a:pt x="45090" y="0"/>
                            <a:pt x="33890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1" name="Google Shape;7461;p76"/>
                    <p:cNvSpPr/>
                    <p:nvPr/>
                  </p:nvSpPr>
                  <p:spPr>
                    <a:xfrm>
                      <a:off x="2914108" y="1349849"/>
                      <a:ext cx="287349" cy="2153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2" extrusionOk="0">
                          <a:moveTo>
                            <a:pt x="23922" y="0"/>
                          </a:moveTo>
                          <a:cubicBezTo>
                            <a:pt x="22315" y="0"/>
                            <a:pt x="20718" y="219"/>
                            <a:pt x="19171" y="721"/>
                          </a:cubicBezTo>
                          <a:cubicBezTo>
                            <a:pt x="7297" y="4578"/>
                            <a:pt x="1" y="14871"/>
                            <a:pt x="2873" y="23711"/>
                          </a:cubicBezTo>
                          <a:cubicBezTo>
                            <a:pt x="5006" y="30275"/>
                            <a:pt x="12149" y="34191"/>
                            <a:pt x="20548" y="34191"/>
                          </a:cubicBezTo>
                          <a:cubicBezTo>
                            <a:pt x="23457" y="34191"/>
                            <a:pt x="26517" y="33722"/>
                            <a:pt x="29571" y="32729"/>
                          </a:cubicBezTo>
                          <a:cubicBezTo>
                            <a:pt x="38723" y="29754"/>
                            <a:pt x="43449" y="17704"/>
                            <a:pt x="45134" y="12339"/>
                          </a:cubicBezTo>
                          <a:cubicBezTo>
                            <a:pt x="45629" y="10764"/>
                            <a:pt x="45072" y="9052"/>
                            <a:pt x="43747" y="8069"/>
                          </a:cubicBezTo>
                          <a:cubicBezTo>
                            <a:pt x="39994" y="5284"/>
                            <a:pt x="31827" y="0"/>
                            <a:pt x="23922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462" name="Google Shape;7462;p76"/>
                  <p:cNvGrpSpPr/>
                  <p:nvPr/>
                </p:nvGrpSpPr>
                <p:grpSpPr>
                  <a:xfrm>
                    <a:off x="2727495" y="1120652"/>
                    <a:ext cx="300271" cy="396358"/>
                    <a:chOff x="2727495" y="1120652"/>
                    <a:chExt cx="300271" cy="396358"/>
                  </a:xfrm>
                </p:grpSpPr>
                <p:sp>
                  <p:nvSpPr>
                    <p:cNvPr id="7463" name="Google Shape;7463;p76"/>
                    <p:cNvSpPr/>
                    <p:nvPr/>
                  </p:nvSpPr>
                  <p:spPr>
                    <a:xfrm>
                      <a:off x="2727495" y="1120652"/>
                      <a:ext cx="300271" cy="396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681" h="62939" extrusionOk="0">
                          <a:moveTo>
                            <a:pt x="23841" y="1"/>
                          </a:moveTo>
                          <a:cubicBezTo>
                            <a:pt x="22726" y="1"/>
                            <a:pt x="21612" y="340"/>
                            <a:pt x="20660" y="1017"/>
                          </a:cubicBezTo>
                          <a:cubicBezTo>
                            <a:pt x="14168" y="5636"/>
                            <a:pt x="0" y="17280"/>
                            <a:pt x="0" y="30914"/>
                          </a:cubicBezTo>
                          <a:cubicBezTo>
                            <a:pt x="0" y="48601"/>
                            <a:pt x="10674" y="62939"/>
                            <a:pt x="23841" y="62939"/>
                          </a:cubicBezTo>
                          <a:cubicBezTo>
                            <a:pt x="37007" y="62939"/>
                            <a:pt x="47681" y="48600"/>
                            <a:pt x="47681" y="30914"/>
                          </a:cubicBezTo>
                          <a:cubicBezTo>
                            <a:pt x="47681" y="17280"/>
                            <a:pt x="33513" y="5636"/>
                            <a:pt x="27022" y="1017"/>
                          </a:cubicBezTo>
                          <a:cubicBezTo>
                            <a:pt x="26069" y="340"/>
                            <a:pt x="24955" y="1"/>
                            <a:pt x="23841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4" name="Google Shape;7464;p76"/>
                    <p:cNvSpPr/>
                    <p:nvPr/>
                  </p:nvSpPr>
                  <p:spPr>
                    <a:xfrm>
                      <a:off x="2771659" y="1178948"/>
                      <a:ext cx="211942" cy="279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655" h="44425" extrusionOk="0">
                          <a:moveTo>
                            <a:pt x="16828" y="0"/>
                          </a:moveTo>
                          <a:cubicBezTo>
                            <a:pt x="16042" y="0"/>
                            <a:pt x="15255" y="240"/>
                            <a:pt x="14583" y="718"/>
                          </a:cubicBezTo>
                          <a:cubicBezTo>
                            <a:pt x="10001" y="3978"/>
                            <a:pt x="1" y="12199"/>
                            <a:pt x="1" y="21821"/>
                          </a:cubicBezTo>
                          <a:cubicBezTo>
                            <a:pt x="1" y="34304"/>
                            <a:pt x="7534" y="44424"/>
                            <a:pt x="16828" y="44424"/>
                          </a:cubicBezTo>
                          <a:cubicBezTo>
                            <a:pt x="26121" y="44424"/>
                            <a:pt x="33654" y="34304"/>
                            <a:pt x="33654" y="21821"/>
                          </a:cubicBezTo>
                          <a:cubicBezTo>
                            <a:pt x="33654" y="12197"/>
                            <a:pt x="23654" y="3978"/>
                            <a:pt x="19072" y="718"/>
                          </a:cubicBezTo>
                          <a:cubicBezTo>
                            <a:pt x="18401" y="240"/>
                            <a:pt x="17615" y="0"/>
                            <a:pt x="1682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7465" name="Google Shape;7465;p76"/>
                <p:cNvGrpSpPr/>
                <p:nvPr/>
              </p:nvGrpSpPr>
              <p:grpSpPr>
                <a:xfrm>
                  <a:off x="2722305" y="1350460"/>
                  <a:ext cx="308357" cy="308344"/>
                  <a:chOff x="2722305" y="1350460"/>
                  <a:chExt cx="308357" cy="308344"/>
                </a:xfrm>
              </p:grpSpPr>
              <p:sp>
                <p:nvSpPr>
                  <p:cNvPr id="7466" name="Google Shape;7466;p76"/>
                  <p:cNvSpPr/>
                  <p:nvPr/>
                </p:nvSpPr>
                <p:spPr>
                  <a:xfrm>
                    <a:off x="2722305" y="1350460"/>
                    <a:ext cx="308357" cy="308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65" h="48963" extrusionOk="0">
                        <a:moveTo>
                          <a:pt x="24483" y="0"/>
                        </a:moveTo>
                        <a:cubicBezTo>
                          <a:pt x="17990" y="0"/>
                          <a:pt x="11762" y="2578"/>
                          <a:pt x="7172" y="7170"/>
                        </a:cubicBezTo>
                        <a:cubicBezTo>
                          <a:pt x="2580" y="11762"/>
                          <a:pt x="0" y="17988"/>
                          <a:pt x="0" y="24481"/>
                        </a:cubicBezTo>
                        <a:cubicBezTo>
                          <a:pt x="0" y="30974"/>
                          <a:pt x="2580" y="37202"/>
                          <a:pt x="7172" y="41792"/>
                        </a:cubicBezTo>
                        <a:cubicBezTo>
                          <a:pt x="11762" y="46384"/>
                          <a:pt x="17990" y="48962"/>
                          <a:pt x="24483" y="48962"/>
                        </a:cubicBezTo>
                        <a:cubicBezTo>
                          <a:pt x="30976" y="48962"/>
                          <a:pt x="37202" y="46384"/>
                          <a:pt x="41794" y="41792"/>
                        </a:cubicBezTo>
                        <a:cubicBezTo>
                          <a:pt x="46386" y="37202"/>
                          <a:pt x="48964" y="30974"/>
                          <a:pt x="48964" y="24481"/>
                        </a:cubicBezTo>
                        <a:cubicBezTo>
                          <a:pt x="48964" y="17988"/>
                          <a:pt x="46386" y="11762"/>
                          <a:pt x="41794" y="7170"/>
                        </a:cubicBezTo>
                        <a:cubicBezTo>
                          <a:pt x="37202" y="2578"/>
                          <a:pt x="30976" y="0"/>
                          <a:pt x="2448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7467" name="Google Shape;7467;p76"/>
                  <p:cNvGrpSpPr/>
                  <p:nvPr/>
                </p:nvGrpSpPr>
                <p:grpSpPr>
                  <a:xfrm>
                    <a:off x="2725064" y="1364529"/>
                    <a:ext cx="297954" cy="280182"/>
                    <a:chOff x="2725064" y="1364529"/>
                    <a:chExt cx="297954" cy="280182"/>
                  </a:xfrm>
                </p:grpSpPr>
                <p:sp>
                  <p:nvSpPr>
                    <p:cNvPr id="7468" name="Google Shape;7468;p76"/>
                    <p:cNvSpPr/>
                    <p:nvPr/>
                  </p:nvSpPr>
                  <p:spPr>
                    <a:xfrm>
                      <a:off x="2743100" y="1541306"/>
                      <a:ext cx="133551" cy="1034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207" h="16420" extrusionOk="0">
                          <a:moveTo>
                            <a:pt x="3036" y="0"/>
                          </a:moveTo>
                          <a:lnTo>
                            <a:pt x="0" y="986"/>
                          </a:lnTo>
                          <a:cubicBezTo>
                            <a:pt x="722" y="3230"/>
                            <a:pt x="1796" y="5346"/>
                            <a:pt x="3182" y="7254"/>
                          </a:cubicBezTo>
                          <a:cubicBezTo>
                            <a:pt x="7535" y="13245"/>
                            <a:pt x="14318" y="16420"/>
                            <a:pt x="21196" y="16420"/>
                          </a:cubicBezTo>
                          <a:cubicBezTo>
                            <a:pt x="21200" y="16420"/>
                            <a:pt x="21203" y="16420"/>
                            <a:pt x="21207" y="16420"/>
                          </a:cubicBezTo>
                          <a:lnTo>
                            <a:pt x="21207" y="13228"/>
                          </a:lnTo>
                          <a:cubicBezTo>
                            <a:pt x="21203" y="13228"/>
                            <a:pt x="21200" y="13228"/>
                            <a:pt x="21196" y="13228"/>
                          </a:cubicBezTo>
                          <a:cubicBezTo>
                            <a:pt x="15304" y="13228"/>
                            <a:pt x="9492" y="10509"/>
                            <a:pt x="5763" y="5378"/>
                          </a:cubicBezTo>
                          <a:cubicBezTo>
                            <a:pt x="4574" y="3741"/>
                            <a:pt x="3654" y="1926"/>
                            <a:pt x="303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9" name="Google Shape;7469;p76"/>
                    <p:cNvSpPr/>
                    <p:nvPr/>
                  </p:nvSpPr>
                  <p:spPr>
                    <a:xfrm>
                      <a:off x="2946887" y="1391180"/>
                      <a:ext cx="76130" cy="1562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089" h="24810" extrusionOk="0">
                          <a:moveTo>
                            <a:pt x="1876" y="0"/>
                          </a:moveTo>
                          <a:lnTo>
                            <a:pt x="0" y="2583"/>
                          </a:lnTo>
                          <a:cubicBezTo>
                            <a:pt x="1626" y="3761"/>
                            <a:pt x="3057" y="5189"/>
                            <a:pt x="4237" y="6815"/>
                          </a:cubicBezTo>
                          <a:cubicBezTo>
                            <a:pt x="7945" y="11917"/>
                            <a:pt x="8749" y="18242"/>
                            <a:pt x="6967" y="23823"/>
                          </a:cubicBezTo>
                          <a:lnTo>
                            <a:pt x="10002" y="24809"/>
                          </a:lnTo>
                          <a:cubicBezTo>
                            <a:pt x="12089" y="18290"/>
                            <a:pt x="11151" y="10899"/>
                            <a:pt x="6820" y="4938"/>
                          </a:cubicBezTo>
                          <a:cubicBezTo>
                            <a:pt x="5442" y="3041"/>
                            <a:pt x="3774" y="1375"/>
                            <a:pt x="1876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0" name="Google Shape;7470;p76"/>
                    <p:cNvSpPr/>
                    <p:nvPr/>
                  </p:nvSpPr>
                  <p:spPr>
                    <a:xfrm>
                      <a:off x="2794481" y="1364529"/>
                      <a:ext cx="164226" cy="429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78" h="6816" extrusionOk="0">
                          <a:moveTo>
                            <a:pt x="12998" y="1"/>
                          </a:moveTo>
                          <a:cubicBezTo>
                            <a:pt x="8487" y="1"/>
                            <a:pt x="3935" y="1369"/>
                            <a:pt x="0" y="4210"/>
                          </a:cubicBezTo>
                          <a:lnTo>
                            <a:pt x="1876" y="6793"/>
                          </a:lnTo>
                          <a:cubicBezTo>
                            <a:pt x="5245" y="4363"/>
                            <a:pt x="9141" y="3193"/>
                            <a:pt x="13002" y="3193"/>
                          </a:cubicBezTo>
                          <a:cubicBezTo>
                            <a:pt x="16976" y="3193"/>
                            <a:pt x="20914" y="4433"/>
                            <a:pt x="24201" y="6815"/>
                          </a:cubicBezTo>
                          <a:lnTo>
                            <a:pt x="26077" y="4232"/>
                          </a:lnTo>
                          <a:cubicBezTo>
                            <a:pt x="22239" y="1449"/>
                            <a:pt x="17641" y="1"/>
                            <a:pt x="12998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1" name="Google Shape;7471;p76"/>
                    <p:cNvSpPr/>
                    <p:nvPr/>
                  </p:nvSpPr>
                  <p:spPr>
                    <a:xfrm>
                      <a:off x="2876645" y="1541193"/>
                      <a:ext cx="133243" cy="1035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58" h="16438" extrusionOk="0">
                          <a:moveTo>
                            <a:pt x="18123" y="1"/>
                          </a:moveTo>
                          <a:cubicBezTo>
                            <a:pt x="16894" y="3864"/>
                            <a:pt x="14459" y="7233"/>
                            <a:pt x="11175" y="9612"/>
                          </a:cubicBezTo>
                          <a:cubicBezTo>
                            <a:pt x="7931" y="11974"/>
                            <a:pt x="4021" y="13246"/>
                            <a:pt x="8" y="13246"/>
                          </a:cubicBezTo>
                          <a:cubicBezTo>
                            <a:pt x="6" y="13246"/>
                            <a:pt x="3" y="13246"/>
                            <a:pt x="1" y="13246"/>
                          </a:cubicBezTo>
                          <a:lnTo>
                            <a:pt x="1" y="16438"/>
                          </a:lnTo>
                          <a:cubicBezTo>
                            <a:pt x="4532" y="16436"/>
                            <a:pt x="9106" y="15060"/>
                            <a:pt x="13053" y="12192"/>
                          </a:cubicBezTo>
                          <a:cubicBezTo>
                            <a:pt x="17030" y="9301"/>
                            <a:pt x="19767" y="5338"/>
                            <a:pt x="21157" y="988"/>
                          </a:cubicBezTo>
                          <a:lnTo>
                            <a:pt x="18123" y="1"/>
                          </a:ln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2" name="Google Shape;7472;p76"/>
                    <p:cNvSpPr/>
                    <p:nvPr/>
                  </p:nvSpPr>
                  <p:spPr>
                    <a:xfrm>
                      <a:off x="2725064" y="1391035"/>
                      <a:ext cx="81238" cy="156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00" h="24849" extrusionOk="0">
                          <a:moveTo>
                            <a:pt x="11023" y="1"/>
                          </a:moveTo>
                          <a:cubicBezTo>
                            <a:pt x="11006" y="13"/>
                            <a:pt x="10987" y="26"/>
                            <a:pt x="10967" y="39"/>
                          </a:cubicBezTo>
                          <a:cubicBezTo>
                            <a:pt x="2989" y="5836"/>
                            <a:pt x="1" y="15945"/>
                            <a:pt x="2866" y="24848"/>
                          </a:cubicBezTo>
                          <a:lnTo>
                            <a:pt x="5900" y="23861"/>
                          </a:lnTo>
                          <a:cubicBezTo>
                            <a:pt x="3451" y="16238"/>
                            <a:pt x="6012" y="7585"/>
                            <a:pt x="12845" y="2622"/>
                          </a:cubicBezTo>
                          <a:cubicBezTo>
                            <a:pt x="12862" y="2608"/>
                            <a:pt x="12882" y="2597"/>
                            <a:pt x="12899" y="2584"/>
                          </a:cubicBezTo>
                          <a:lnTo>
                            <a:pt x="11023" y="1"/>
                          </a:ln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sp>
          <p:nvSpPr>
            <p:cNvPr id="7473" name="Google Shape;7473;p76"/>
            <p:cNvSpPr/>
            <p:nvPr/>
          </p:nvSpPr>
          <p:spPr>
            <a:xfrm>
              <a:off x="2621966" y="1245876"/>
              <a:ext cx="114832" cy="86149"/>
            </a:xfrm>
            <a:custGeom>
              <a:avLst/>
              <a:gdLst/>
              <a:ahLst/>
              <a:cxnLst/>
              <a:rect l="l" t="t" r="r" b="b"/>
              <a:pathLst>
                <a:path w="10285" h="7716" extrusionOk="0">
                  <a:moveTo>
                    <a:pt x="10284" y="1"/>
                  </a:moveTo>
                  <a:lnTo>
                    <a:pt x="7413" y="282"/>
                  </a:lnTo>
                  <a:lnTo>
                    <a:pt x="7949" y="1144"/>
                  </a:lnTo>
                  <a:cubicBezTo>
                    <a:pt x="4966" y="2788"/>
                    <a:pt x="2280" y="4920"/>
                    <a:pt x="0" y="7451"/>
                  </a:cubicBezTo>
                  <a:lnTo>
                    <a:pt x="294" y="7716"/>
                  </a:lnTo>
                  <a:cubicBezTo>
                    <a:pt x="2547" y="5212"/>
                    <a:pt x="5206" y="3102"/>
                    <a:pt x="8156" y="1479"/>
                  </a:cubicBezTo>
                  <a:lnTo>
                    <a:pt x="8760" y="245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76"/>
            <p:cNvSpPr/>
            <p:nvPr/>
          </p:nvSpPr>
          <p:spPr>
            <a:xfrm>
              <a:off x="2517909" y="1600456"/>
              <a:ext cx="54396" cy="134951"/>
            </a:xfrm>
            <a:custGeom>
              <a:avLst/>
              <a:gdLst/>
              <a:ahLst/>
              <a:cxnLst/>
              <a:rect l="l" t="t" r="r" b="b"/>
              <a:pathLst>
                <a:path w="4872" h="12087" extrusionOk="0">
                  <a:moveTo>
                    <a:pt x="4871" y="11889"/>
                  </a:moveTo>
                  <a:cubicBezTo>
                    <a:pt x="3186" y="8971"/>
                    <a:pt x="2004" y="5793"/>
                    <a:pt x="1370" y="2482"/>
                  </a:cubicBezTo>
                  <a:lnTo>
                    <a:pt x="2481" y="2209"/>
                  </a:lnTo>
                  <a:lnTo>
                    <a:pt x="620" y="0"/>
                  </a:lnTo>
                  <a:lnTo>
                    <a:pt x="1" y="2820"/>
                  </a:lnTo>
                  <a:lnTo>
                    <a:pt x="987" y="2578"/>
                  </a:lnTo>
                  <a:cubicBezTo>
                    <a:pt x="1629" y="5923"/>
                    <a:pt x="2827" y="9136"/>
                    <a:pt x="4530" y="12087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76"/>
            <p:cNvSpPr/>
            <p:nvPr/>
          </p:nvSpPr>
          <p:spPr>
            <a:xfrm>
              <a:off x="3174265" y="1614044"/>
              <a:ext cx="46346" cy="135275"/>
            </a:xfrm>
            <a:custGeom>
              <a:avLst/>
              <a:gdLst/>
              <a:ahLst/>
              <a:cxnLst/>
              <a:rect l="l" t="t" r="r" b="b"/>
              <a:pathLst>
                <a:path w="4151" h="12116" extrusionOk="0">
                  <a:moveTo>
                    <a:pt x="4150" y="41"/>
                  </a:moveTo>
                  <a:lnTo>
                    <a:pt x="3759" y="0"/>
                  </a:lnTo>
                  <a:cubicBezTo>
                    <a:pt x="3405" y="3350"/>
                    <a:pt x="2494" y="6618"/>
                    <a:pt x="1059" y="9668"/>
                  </a:cubicBezTo>
                  <a:lnTo>
                    <a:pt x="0" y="9237"/>
                  </a:lnTo>
                  <a:lnTo>
                    <a:pt x="208" y="12116"/>
                  </a:lnTo>
                  <a:lnTo>
                    <a:pt x="2367" y="10200"/>
                  </a:lnTo>
                  <a:lnTo>
                    <a:pt x="1426" y="9817"/>
                  </a:lnTo>
                  <a:cubicBezTo>
                    <a:pt x="2873" y="6733"/>
                    <a:pt x="3793" y="3429"/>
                    <a:pt x="4150" y="4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76"/>
            <p:cNvSpPr/>
            <p:nvPr/>
          </p:nvSpPr>
          <p:spPr>
            <a:xfrm>
              <a:off x="3023194" y="1254350"/>
              <a:ext cx="116417" cy="83525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76"/>
            <p:cNvSpPr/>
            <p:nvPr/>
          </p:nvSpPr>
          <p:spPr>
            <a:xfrm rot="8660313">
              <a:off x="2818264" y="1861446"/>
              <a:ext cx="116433" cy="83536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8" name="Google Shape;7478;p76"/>
          <p:cNvGrpSpPr/>
          <p:nvPr/>
        </p:nvGrpSpPr>
        <p:grpSpPr>
          <a:xfrm>
            <a:off x="3924561" y="2927462"/>
            <a:ext cx="1569144" cy="591015"/>
            <a:chOff x="3820100" y="3023049"/>
            <a:chExt cx="1303926" cy="491162"/>
          </a:xfrm>
        </p:grpSpPr>
        <p:grpSp>
          <p:nvGrpSpPr>
            <p:cNvPr id="7479" name="Google Shape;7479;p76"/>
            <p:cNvGrpSpPr/>
            <p:nvPr/>
          </p:nvGrpSpPr>
          <p:grpSpPr>
            <a:xfrm>
              <a:off x="3820100" y="3023072"/>
              <a:ext cx="1303926" cy="491139"/>
              <a:chOff x="3820100" y="3023072"/>
              <a:chExt cx="1303926" cy="491139"/>
            </a:xfrm>
          </p:grpSpPr>
          <p:sp>
            <p:nvSpPr>
              <p:cNvPr id="7480" name="Google Shape;7480;p76"/>
              <p:cNvSpPr/>
              <p:nvPr/>
            </p:nvSpPr>
            <p:spPr>
              <a:xfrm>
                <a:off x="3820100" y="3023072"/>
                <a:ext cx="505424" cy="491139"/>
              </a:xfrm>
              <a:custGeom>
                <a:avLst/>
                <a:gdLst/>
                <a:ahLst/>
                <a:cxnLst/>
                <a:rect l="l" t="t" r="r" b="b"/>
                <a:pathLst>
                  <a:path w="45218" h="43940" extrusionOk="0">
                    <a:moveTo>
                      <a:pt x="0" y="0"/>
                    </a:moveTo>
                    <a:cubicBezTo>
                      <a:pt x="0" y="24200"/>
                      <a:pt x="19796" y="43939"/>
                      <a:pt x="44111" y="43939"/>
                    </a:cubicBezTo>
                    <a:lnTo>
                      <a:pt x="45218" y="43939"/>
                    </a:lnTo>
                    <a:lnTo>
                      <a:pt x="45218" y="34795"/>
                    </a:lnTo>
                    <a:lnTo>
                      <a:pt x="44111" y="34795"/>
                    </a:lnTo>
                    <a:cubicBezTo>
                      <a:pt x="24972" y="34795"/>
                      <a:pt x="9345" y="19439"/>
                      <a:pt x="9103" y="450"/>
                    </a:cubicBezTo>
                    <a:cubicBezTo>
                      <a:pt x="9103" y="301"/>
                      <a:pt x="9100" y="150"/>
                      <a:pt x="910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1" name="Google Shape;7481;p76"/>
              <p:cNvSpPr/>
              <p:nvPr/>
            </p:nvSpPr>
            <p:spPr>
              <a:xfrm>
                <a:off x="4323828" y="3411976"/>
                <a:ext cx="800197" cy="102229"/>
              </a:xfrm>
              <a:custGeom>
                <a:avLst/>
                <a:gdLst/>
                <a:ahLst/>
                <a:cxnLst/>
                <a:rect l="l" t="t" r="r" b="b"/>
                <a:pathLst>
                  <a:path w="71590" h="9146" extrusionOk="0">
                    <a:moveTo>
                      <a:pt x="1" y="1"/>
                    </a:moveTo>
                    <a:lnTo>
                      <a:pt x="1" y="9145"/>
                    </a:lnTo>
                    <a:lnTo>
                      <a:pt x="71589" y="9145"/>
                    </a:lnTo>
                    <a:lnTo>
                      <a:pt x="71589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2" name="Google Shape;7482;p76"/>
            <p:cNvGrpSpPr/>
            <p:nvPr/>
          </p:nvGrpSpPr>
          <p:grpSpPr>
            <a:xfrm>
              <a:off x="4132439" y="3023645"/>
              <a:ext cx="393633" cy="177096"/>
              <a:chOff x="4132439" y="3023645"/>
              <a:chExt cx="393633" cy="177096"/>
            </a:xfrm>
          </p:grpSpPr>
          <p:sp>
            <p:nvSpPr>
              <p:cNvPr id="7483" name="Google Shape;7483;p76"/>
              <p:cNvSpPr/>
              <p:nvPr/>
            </p:nvSpPr>
            <p:spPr>
              <a:xfrm>
                <a:off x="4132439" y="3023645"/>
                <a:ext cx="190085" cy="177096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5844" extrusionOk="0">
                    <a:moveTo>
                      <a:pt x="0" y="1"/>
                    </a:moveTo>
                    <a:cubicBezTo>
                      <a:pt x="0" y="5035"/>
                      <a:pt x="2405" y="9521"/>
                      <a:pt x="6124" y="12423"/>
                    </a:cubicBezTo>
                    <a:cubicBezTo>
                      <a:pt x="8932" y="14639"/>
                      <a:pt x="12404" y="15844"/>
                      <a:pt x="15981" y="15844"/>
                    </a:cubicBezTo>
                    <a:lnTo>
                      <a:pt x="17005" y="15844"/>
                    </a:lnTo>
                    <a:lnTo>
                      <a:pt x="17005" y="6962"/>
                    </a:lnTo>
                    <a:lnTo>
                      <a:pt x="15905" y="6962"/>
                    </a:lnTo>
                    <a:cubicBezTo>
                      <a:pt x="12043" y="6962"/>
                      <a:pt x="8822" y="3862"/>
                      <a:pt x="882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4" name="Google Shape;7484;p76"/>
              <p:cNvSpPr/>
              <p:nvPr/>
            </p:nvSpPr>
            <p:spPr>
              <a:xfrm>
                <a:off x="4318649" y="3101461"/>
                <a:ext cx="207423" cy="99267"/>
              </a:xfrm>
              <a:custGeom>
                <a:avLst/>
                <a:gdLst/>
                <a:ahLst/>
                <a:cxnLst/>
                <a:rect l="l" t="t" r="r" b="b"/>
                <a:pathLst>
                  <a:path w="18211" h="8881" extrusionOk="0">
                    <a:moveTo>
                      <a:pt x="0" y="0"/>
                    </a:moveTo>
                    <a:lnTo>
                      <a:pt x="0" y="8880"/>
                    </a:lnTo>
                    <a:lnTo>
                      <a:pt x="18210" y="8880"/>
                    </a:lnTo>
                    <a:lnTo>
                      <a:pt x="18210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5" name="Google Shape;7485;p76"/>
            <p:cNvGrpSpPr/>
            <p:nvPr/>
          </p:nvGrpSpPr>
          <p:grpSpPr>
            <a:xfrm>
              <a:off x="3921811" y="3023049"/>
              <a:ext cx="1002397" cy="388943"/>
              <a:chOff x="3921811" y="3023049"/>
              <a:chExt cx="1002397" cy="388943"/>
            </a:xfrm>
          </p:grpSpPr>
          <p:sp>
            <p:nvSpPr>
              <p:cNvPr id="7486" name="Google Shape;7486;p76"/>
              <p:cNvSpPr/>
              <p:nvPr/>
            </p:nvSpPr>
            <p:spPr>
              <a:xfrm>
                <a:off x="3921811" y="3023049"/>
                <a:ext cx="403709" cy="388943"/>
              </a:xfrm>
              <a:custGeom>
                <a:avLst/>
                <a:gdLst/>
                <a:ahLst/>
                <a:cxnLst/>
                <a:rect l="l" t="t" r="r" b="b"/>
                <a:pathLst>
                  <a:path w="36118" h="34797" extrusionOk="0">
                    <a:moveTo>
                      <a:pt x="0" y="1"/>
                    </a:moveTo>
                    <a:cubicBezTo>
                      <a:pt x="0" y="152"/>
                      <a:pt x="3" y="301"/>
                      <a:pt x="3" y="452"/>
                    </a:cubicBezTo>
                    <a:cubicBezTo>
                      <a:pt x="245" y="19441"/>
                      <a:pt x="15879" y="34797"/>
                      <a:pt x="35018" y="34797"/>
                    </a:cubicBezTo>
                    <a:lnTo>
                      <a:pt x="36118" y="34797"/>
                    </a:lnTo>
                    <a:lnTo>
                      <a:pt x="36118" y="25652"/>
                    </a:lnTo>
                    <a:lnTo>
                      <a:pt x="34843" y="25652"/>
                    </a:lnTo>
                    <a:lnTo>
                      <a:pt x="34798" y="25632"/>
                    </a:lnTo>
                    <a:cubicBezTo>
                      <a:pt x="20649" y="25575"/>
                      <a:pt x="9181" y="14193"/>
                      <a:pt x="9115" y="123"/>
                    </a:cubicBezTo>
                    <a:cubicBezTo>
                      <a:pt x="9115" y="81"/>
                      <a:pt x="9108" y="42"/>
                      <a:pt x="910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7" name="Google Shape;7487;p76"/>
              <p:cNvSpPr/>
              <p:nvPr/>
            </p:nvSpPr>
            <p:spPr>
              <a:xfrm>
                <a:off x="4322109" y="3309770"/>
                <a:ext cx="602098" cy="102218"/>
              </a:xfrm>
              <a:custGeom>
                <a:avLst/>
                <a:gdLst/>
                <a:ahLst/>
                <a:cxnLst/>
                <a:rect l="l" t="t" r="r" b="b"/>
                <a:pathLst>
                  <a:path w="53867" h="9145" extrusionOk="0">
                    <a:moveTo>
                      <a:pt x="1" y="0"/>
                    </a:moveTo>
                    <a:lnTo>
                      <a:pt x="1" y="9145"/>
                    </a:lnTo>
                    <a:lnTo>
                      <a:pt x="53867" y="9145"/>
                    </a:lnTo>
                    <a:lnTo>
                      <a:pt x="53867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8" name="Google Shape;7488;p76"/>
            <p:cNvGrpSpPr/>
            <p:nvPr/>
          </p:nvGrpSpPr>
          <p:grpSpPr>
            <a:xfrm>
              <a:off x="4023645" y="3023049"/>
              <a:ext cx="683032" cy="286722"/>
              <a:chOff x="4023645" y="3023049"/>
              <a:chExt cx="683032" cy="286722"/>
            </a:xfrm>
          </p:grpSpPr>
          <p:sp>
            <p:nvSpPr>
              <p:cNvPr id="7489" name="Google Shape;7489;p76"/>
              <p:cNvSpPr/>
              <p:nvPr/>
            </p:nvSpPr>
            <p:spPr>
              <a:xfrm>
                <a:off x="4023645" y="3023049"/>
                <a:ext cx="300664" cy="286524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25634" extrusionOk="0">
                    <a:moveTo>
                      <a:pt x="1" y="1"/>
                    </a:moveTo>
                    <a:cubicBezTo>
                      <a:pt x="1" y="42"/>
                      <a:pt x="4" y="81"/>
                      <a:pt x="4" y="121"/>
                    </a:cubicBezTo>
                    <a:cubicBezTo>
                      <a:pt x="70" y="14193"/>
                      <a:pt x="11538" y="25575"/>
                      <a:pt x="25687" y="25630"/>
                    </a:cubicBezTo>
                    <a:cubicBezTo>
                      <a:pt x="25723" y="25630"/>
                      <a:pt x="25757" y="25634"/>
                      <a:pt x="25792" y="25634"/>
                    </a:cubicBezTo>
                    <a:lnTo>
                      <a:pt x="26899" y="25634"/>
                    </a:lnTo>
                    <a:lnTo>
                      <a:pt x="26899" y="15842"/>
                    </a:lnTo>
                    <a:lnTo>
                      <a:pt x="25768" y="15842"/>
                    </a:lnTo>
                    <a:cubicBezTo>
                      <a:pt x="22191" y="15842"/>
                      <a:pt x="18719" y="14637"/>
                      <a:pt x="15911" y="12423"/>
                    </a:cubicBezTo>
                    <a:cubicBezTo>
                      <a:pt x="12192" y="9521"/>
                      <a:pt x="9787" y="5035"/>
                      <a:pt x="978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0" name="Google Shape;7490;p76"/>
              <p:cNvSpPr/>
              <p:nvPr/>
            </p:nvSpPr>
            <p:spPr>
              <a:xfrm>
                <a:off x="4314850" y="3200125"/>
                <a:ext cx="391827" cy="109646"/>
              </a:xfrm>
              <a:custGeom>
                <a:avLst/>
                <a:gdLst/>
                <a:ahLst/>
                <a:cxnLst/>
                <a:rect l="l" t="t" r="r" b="b"/>
                <a:pathLst>
                  <a:path w="35055" h="9792" extrusionOk="0">
                    <a:moveTo>
                      <a:pt x="1" y="0"/>
                    </a:moveTo>
                    <a:lnTo>
                      <a:pt x="1" y="88"/>
                    </a:lnTo>
                    <a:lnTo>
                      <a:pt x="1" y="9792"/>
                    </a:lnTo>
                    <a:lnTo>
                      <a:pt x="35054" y="9792"/>
                    </a:lnTo>
                    <a:lnTo>
                      <a:pt x="350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91" name="Google Shape;7491;p76"/>
          <p:cNvGrpSpPr/>
          <p:nvPr/>
        </p:nvGrpSpPr>
        <p:grpSpPr>
          <a:xfrm>
            <a:off x="1556683" y="2054307"/>
            <a:ext cx="713522" cy="688025"/>
            <a:chOff x="1706078" y="2092648"/>
            <a:chExt cx="660913" cy="637296"/>
          </a:xfrm>
        </p:grpSpPr>
        <p:sp>
          <p:nvSpPr>
            <p:cNvPr id="7492" name="Google Shape;7492;p76"/>
            <p:cNvSpPr/>
            <p:nvPr/>
          </p:nvSpPr>
          <p:spPr>
            <a:xfrm>
              <a:off x="1745332" y="2158066"/>
              <a:ext cx="571867" cy="571878"/>
            </a:xfrm>
            <a:custGeom>
              <a:avLst/>
              <a:gdLst/>
              <a:ahLst/>
              <a:cxnLst/>
              <a:rect l="l" t="t" r="r" b="b"/>
              <a:pathLst>
                <a:path w="107747" h="107749" extrusionOk="0">
                  <a:moveTo>
                    <a:pt x="53874" y="11565"/>
                  </a:moveTo>
                  <a:cubicBezTo>
                    <a:pt x="77238" y="11565"/>
                    <a:pt x="96182" y="30509"/>
                    <a:pt x="96182" y="53873"/>
                  </a:cubicBezTo>
                  <a:cubicBezTo>
                    <a:pt x="96182" y="77240"/>
                    <a:pt x="77240" y="96182"/>
                    <a:pt x="53874" y="96182"/>
                  </a:cubicBezTo>
                  <a:cubicBezTo>
                    <a:pt x="30507" y="96182"/>
                    <a:pt x="11565" y="77240"/>
                    <a:pt x="11565" y="53873"/>
                  </a:cubicBezTo>
                  <a:cubicBezTo>
                    <a:pt x="11565" y="30509"/>
                    <a:pt x="30507" y="11565"/>
                    <a:pt x="53874" y="11565"/>
                  </a:cubicBezTo>
                  <a:close/>
                  <a:moveTo>
                    <a:pt x="53874" y="1"/>
                  </a:moveTo>
                  <a:cubicBezTo>
                    <a:pt x="24120" y="1"/>
                    <a:pt x="1" y="24120"/>
                    <a:pt x="1" y="53873"/>
                  </a:cubicBezTo>
                  <a:cubicBezTo>
                    <a:pt x="1" y="83626"/>
                    <a:pt x="24120" y="107748"/>
                    <a:pt x="53874" y="107748"/>
                  </a:cubicBezTo>
                  <a:cubicBezTo>
                    <a:pt x="83625" y="107748"/>
                    <a:pt x="107746" y="83626"/>
                    <a:pt x="107746" y="53873"/>
                  </a:cubicBezTo>
                  <a:cubicBezTo>
                    <a:pt x="107746" y="24120"/>
                    <a:pt x="83627" y="1"/>
                    <a:pt x="5387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93" name="Google Shape;7493;p76"/>
            <p:cNvGrpSpPr/>
            <p:nvPr/>
          </p:nvGrpSpPr>
          <p:grpSpPr>
            <a:xfrm>
              <a:off x="1706078" y="2092648"/>
              <a:ext cx="660913" cy="575241"/>
              <a:chOff x="1706078" y="2092648"/>
              <a:chExt cx="660913" cy="575241"/>
            </a:xfrm>
          </p:grpSpPr>
          <p:sp>
            <p:nvSpPr>
              <p:cNvPr id="7494" name="Google Shape;7494;p76"/>
              <p:cNvSpPr/>
              <p:nvPr/>
            </p:nvSpPr>
            <p:spPr>
              <a:xfrm>
                <a:off x="1938891" y="2092648"/>
                <a:ext cx="192041" cy="353676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extrusionOk="0">
                    <a:moveTo>
                      <a:pt x="18094" y="1"/>
                    </a:moveTo>
                    <a:cubicBezTo>
                      <a:pt x="8801" y="1"/>
                      <a:pt x="1202" y="7552"/>
                      <a:pt x="1202" y="16877"/>
                    </a:cubicBezTo>
                    <a:cubicBezTo>
                      <a:pt x="1202" y="23723"/>
                      <a:pt x="5288" y="29491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3"/>
                      <a:pt x="2404" y="51972"/>
                      <a:pt x="1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79" y="51975"/>
                      <a:pt x="29930" y="48725"/>
                      <a:pt x="25479" y="47040"/>
                    </a:cubicBezTo>
                    <a:cubicBezTo>
                      <a:pt x="22352" y="45966"/>
                      <a:pt x="20316" y="42957"/>
                      <a:pt x="20316" y="39714"/>
                    </a:cubicBezTo>
                    <a:lnTo>
                      <a:pt x="20316" y="39474"/>
                    </a:lnTo>
                    <a:cubicBezTo>
                      <a:pt x="20316" y="36349"/>
                      <a:pt x="22239" y="33578"/>
                      <a:pt x="24998" y="32260"/>
                    </a:cubicBezTo>
                    <a:cubicBezTo>
                      <a:pt x="31250" y="29491"/>
                      <a:pt x="35461" y="22999"/>
                      <a:pt x="34980" y="15676"/>
                    </a:cubicBezTo>
                    <a:cubicBezTo>
                      <a:pt x="34375" y="7376"/>
                      <a:pt x="27644" y="646"/>
                      <a:pt x="19357" y="47"/>
                    </a:cubicBezTo>
                    <a:cubicBezTo>
                      <a:pt x="18933" y="18"/>
                      <a:pt x="18513" y="1"/>
                      <a:pt x="1809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5" name="Google Shape;7495;p76"/>
              <p:cNvSpPr/>
              <p:nvPr/>
            </p:nvSpPr>
            <p:spPr>
              <a:xfrm>
                <a:off x="1706078" y="2390779"/>
                <a:ext cx="329208" cy="277004"/>
              </a:xfrm>
              <a:custGeom>
                <a:avLst/>
                <a:gdLst/>
                <a:ahLst/>
                <a:cxnLst/>
                <a:rect l="l" t="t" r="r" b="b"/>
                <a:pathLst>
                  <a:path w="62027" h="52191" extrusionOk="0">
                    <a:moveTo>
                      <a:pt x="43872" y="1"/>
                    </a:moveTo>
                    <a:cubicBezTo>
                      <a:pt x="41468" y="4212"/>
                      <a:pt x="40629" y="9019"/>
                      <a:pt x="41353" y="13829"/>
                    </a:cubicBezTo>
                    <a:cubicBezTo>
                      <a:pt x="41946" y="17069"/>
                      <a:pt x="40389" y="20321"/>
                      <a:pt x="37504" y="21878"/>
                    </a:cubicBezTo>
                    <a:lnTo>
                      <a:pt x="37379" y="22004"/>
                    </a:lnTo>
                    <a:cubicBezTo>
                      <a:pt x="36131" y="22712"/>
                      <a:pt x="34723" y="23085"/>
                      <a:pt x="33288" y="23090"/>
                    </a:cubicBezTo>
                    <a:cubicBezTo>
                      <a:pt x="31652" y="23095"/>
                      <a:pt x="30056" y="22587"/>
                      <a:pt x="28724" y="21638"/>
                    </a:cubicBezTo>
                    <a:cubicBezTo>
                      <a:pt x="25815" y="19553"/>
                      <a:pt x="22344" y="18435"/>
                      <a:pt x="18815" y="18435"/>
                    </a:cubicBezTo>
                    <a:cubicBezTo>
                      <a:pt x="15632" y="18435"/>
                      <a:pt x="12399" y="19345"/>
                      <a:pt x="9490" y="21282"/>
                    </a:cubicBezTo>
                    <a:cubicBezTo>
                      <a:pt x="2520" y="25965"/>
                      <a:pt x="1" y="35101"/>
                      <a:pt x="3721" y="42677"/>
                    </a:cubicBezTo>
                    <a:cubicBezTo>
                      <a:pt x="6677" y="48755"/>
                      <a:pt x="12664" y="52191"/>
                      <a:pt x="18840" y="52191"/>
                    </a:cubicBezTo>
                    <a:cubicBezTo>
                      <a:pt x="21707" y="52191"/>
                      <a:pt x="24613" y="51450"/>
                      <a:pt x="27282" y="49890"/>
                    </a:cubicBezTo>
                    <a:cubicBezTo>
                      <a:pt x="33291" y="46525"/>
                      <a:pt x="36303" y="40151"/>
                      <a:pt x="35694" y="33659"/>
                    </a:cubicBezTo>
                    <a:cubicBezTo>
                      <a:pt x="35456" y="30534"/>
                      <a:pt x="37024" y="27407"/>
                      <a:pt x="39783" y="25852"/>
                    </a:cubicBezTo>
                    <a:cubicBezTo>
                      <a:pt x="41044" y="25114"/>
                      <a:pt x="42424" y="24748"/>
                      <a:pt x="43786" y="24748"/>
                    </a:cubicBezTo>
                    <a:cubicBezTo>
                      <a:pt x="45537" y="24748"/>
                      <a:pt x="47261" y="25356"/>
                      <a:pt x="48676" y="26573"/>
                    </a:cubicBezTo>
                    <a:cubicBezTo>
                      <a:pt x="52525" y="29572"/>
                      <a:pt x="57216" y="31255"/>
                      <a:pt x="62026" y="31255"/>
                    </a:cubicBezTo>
                    <a:lnTo>
                      <a:pt x="62026" y="1046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6" name="Google Shape;7496;p76"/>
              <p:cNvSpPr/>
              <p:nvPr/>
            </p:nvSpPr>
            <p:spPr>
              <a:xfrm>
                <a:off x="2035235" y="2390779"/>
                <a:ext cx="331756" cy="277110"/>
              </a:xfrm>
              <a:custGeom>
                <a:avLst/>
                <a:gdLst/>
                <a:ahLst/>
                <a:cxnLst/>
                <a:rect l="l" t="t" r="r" b="b"/>
                <a:pathLst>
                  <a:path w="62507" h="52211" extrusionOk="0">
                    <a:moveTo>
                      <a:pt x="18030" y="1"/>
                    </a:moveTo>
                    <a:lnTo>
                      <a:pt x="0" y="10461"/>
                    </a:lnTo>
                    <a:lnTo>
                      <a:pt x="0" y="31253"/>
                    </a:lnTo>
                    <a:cubicBezTo>
                      <a:pt x="4807" y="31253"/>
                      <a:pt x="9489" y="29570"/>
                      <a:pt x="13222" y="26570"/>
                    </a:cubicBezTo>
                    <a:cubicBezTo>
                      <a:pt x="15722" y="24434"/>
                      <a:pt x="19307" y="24145"/>
                      <a:pt x="22118" y="25849"/>
                    </a:cubicBezTo>
                    <a:lnTo>
                      <a:pt x="22359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599" y="40389"/>
                      <a:pt x="28964" y="47244"/>
                      <a:pt x="35578" y="50486"/>
                    </a:cubicBezTo>
                    <a:cubicBezTo>
                      <a:pt x="37877" y="51619"/>
                      <a:pt x="40405" y="52210"/>
                      <a:pt x="42968" y="52208"/>
                    </a:cubicBezTo>
                    <a:cubicBezTo>
                      <a:pt x="48435" y="52208"/>
                      <a:pt x="53755" y="49544"/>
                      <a:pt x="56978" y="44840"/>
                    </a:cubicBezTo>
                    <a:cubicBezTo>
                      <a:pt x="62506" y="36540"/>
                      <a:pt x="59862" y="25484"/>
                      <a:pt x="51447" y="20674"/>
                    </a:cubicBezTo>
                    <a:cubicBezTo>
                      <a:pt x="48774" y="19149"/>
                      <a:pt x="45855" y="18413"/>
                      <a:pt x="42983" y="18413"/>
                    </a:cubicBezTo>
                    <a:cubicBezTo>
                      <a:pt x="39520" y="18413"/>
                      <a:pt x="36121" y="19482"/>
                      <a:pt x="33290" y="21523"/>
                    </a:cubicBezTo>
                    <a:cubicBezTo>
                      <a:pt x="30671" y="23429"/>
                      <a:pt x="27161" y="23571"/>
                      <a:pt x="24397" y="21878"/>
                    </a:cubicBezTo>
                    <a:cubicBezTo>
                      <a:pt x="21510" y="20321"/>
                      <a:pt x="19955" y="17069"/>
                      <a:pt x="20549" y="13829"/>
                    </a:cubicBezTo>
                    <a:cubicBezTo>
                      <a:pt x="21272" y="9019"/>
                      <a:pt x="20433" y="4212"/>
                      <a:pt x="1803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97" name="Google Shape;7497;p76"/>
          <p:cNvGrpSpPr/>
          <p:nvPr/>
        </p:nvGrpSpPr>
        <p:grpSpPr>
          <a:xfrm>
            <a:off x="6318542" y="1171856"/>
            <a:ext cx="1317459" cy="684168"/>
            <a:chOff x="238125" y="999450"/>
            <a:chExt cx="7140700" cy="3708225"/>
          </a:xfrm>
        </p:grpSpPr>
        <p:sp>
          <p:nvSpPr>
            <p:cNvPr id="7498" name="Google Shape;7498;p76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76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76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76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76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76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76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76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76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1" name="Google Shape;7511;p77"/>
          <p:cNvGrpSpPr/>
          <p:nvPr/>
        </p:nvGrpSpPr>
        <p:grpSpPr>
          <a:xfrm>
            <a:off x="729238" y="1179665"/>
            <a:ext cx="1636117" cy="1526144"/>
            <a:chOff x="729238" y="1179665"/>
            <a:chExt cx="1636117" cy="1526144"/>
          </a:xfrm>
        </p:grpSpPr>
        <p:grpSp>
          <p:nvGrpSpPr>
            <p:cNvPr id="7512" name="Google Shape;7512;p77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7513" name="Google Shape;7513;p77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4" name="Google Shape;7514;p77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5" name="Google Shape;7515;p77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6" name="Google Shape;7516;p77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7" name="Google Shape;7517;p77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8" name="Google Shape;7518;p77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9" name="Google Shape;7519;p77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0" name="Google Shape;7520;p77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1" name="Google Shape;7521;p77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2" name="Google Shape;7522;p77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23" name="Google Shape;7523;p77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7524" name="Google Shape;7524;p77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5" name="Google Shape;7525;p77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6" name="Google Shape;7526;p77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7" name="Google Shape;7527;p77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8" name="Google Shape;7528;p77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9" name="Google Shape;7529;p77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0" name="Google Shape;7530;p77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1" name="Google Shape;7531;p77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2" name="Google Shape;7532;p77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3" name="Google Shape;7533;p77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4" name="Google Shape;7534;p77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7535" name="Google Shape;7535;p77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6" name="Google Shape;7536;p77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7" name="Google Shape;7537;p77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8" name="Google Shape;7538;p77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9" name="Google Shape;7539;p77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0" name="Google Shape;7540;p77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1" name="Google Shape;7541;p77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2" name="Google Shape;7542;p77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3" name="Google Shape;7543;p77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4" name="Google Shape;7544;p77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5" name="Google Shape;7545;p77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7546" name="Google Shape;7546;p77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7" name="Google Shape;7547;p77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8" name="Google Shape;7548;p77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9" name="Google Shape;7549;p77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0" name="Google Shape;7550;p77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1" name="Google Shape;7551;p77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2" name="Google Shape;7552;p77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3" name="Google Shape;7553;p77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4" name="Google Shape;7554;p77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5" name="Google Shape;7555;p77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6" name="Google Shape;7556;p77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7557" name="Google Shape;7557;p77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8" name="Google Shape;7558;p77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9" name="Google Shape;7559;p77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0" name="Google Shape;7560;p77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1" name="Google Shape;7561;p77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2" name="Google Shape;7562;p77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3" name="Google Shape;7563;p77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4" name="Google Shape;7564;p77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5" name="Google Shape;7565;p77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6" name="Google Shape;7566;p77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67" name="Google Shape;7567;p77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7568" name="Google Shape;7568;p77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9" name="Google Shape;7569;p77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0" name="Google Shape;7570;p77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1" name="Google Shape;7571;p77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2" name="Google Shape;7572;p77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3" name="Google Shape;7573;p77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4" name="Google Shape;7574;p77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5" name="Google Shape;7575;p77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6" name="Google Shape;7576;p77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7" name="Google Shape;7577;p77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78" name="Google Shape;7578;p77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7579" name="Google Shape;7579;p77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0" name="Google Shape;7580;p77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1" name="Google Shape;7581;p77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2" name="Google Shape;7582;p77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3" name="Google Shape;7583;p77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4" name="Google Shape;7584;p77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5" name="Google Shape;7585;p77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6" name="Google Shape;7586;p77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7" name="Google Shape;7587;p77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8" name="Google Shape;7588;p77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9" name="Google Shape;7589;p77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7590" name="Google Shape;7590;p77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1" name="Google Shape;7591;p77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2" name="Google Shape;7592;p77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3" name="Google Shape;7593;p77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4" name="Google Shape;7594;p77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5" name="Google Shape;7595;p77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6" name="Google Shape;7596;p77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7" name="Google Shape;7597;p77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8" name="Google Shape;7598;p77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9" name="Google Shape;7599;p77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0" name="Google Shape;7600;p77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7601" name="Google Shape;7601;p77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2" name="Google Shape;7602;p77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3" name="Google Shape;7603;p77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4" name="Google Shape;7604;p77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5" name="Google Shape;7605;p77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77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77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7608;p77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77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77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1" name="Google Shape;7611;p77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7612" name="Google Shape;7612;p77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77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77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77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77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7617;p77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7618;p77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77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0" name="Google Shape;7620;p77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1" name="Google Shape;7621;p77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22" name="Google Shape;7622;p77"/>
          <p:cNvGrpSpPr/>
          <p:nvPr/>
        </p:nvGrpSpPr>
        <p:grpSpPr>
          <a:xfrm>
            <a:off x="2623904" y="1198803"/>
            <a:ext cx="1364248" cy="1102133"/>
            <a:chOff x="2623904" y="1198803"/>
            <a:chExt cx="1364248" cy="1102133"/>
          </a:xfrm>
        </p:grpSpPr>
        <p:grpSp>
          <p:nvGrpSpPr>
            <p:cNvPr id="7623" name="Google Shape;7623;p77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7624" name="Google Shape;7624;p77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5" name="Google Shape;7625;p77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6" name="Google Shape;7626;p77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7" name="Google Shape;7627;p77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8" name="Google Shape;7628;p77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9" name="Google Shape;7629;p77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7630" name="Google Shape;7630;p77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1" name="Google Shape;7631;p77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2" name="Google Shape;7632;p77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3" name="Google Shape;7633;p77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4" name="Google Shape;7634;p77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5" name="Google Shape;7635;p77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7636" name="Google Shape;7636;p77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7" name="Google Shape;7637;p77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8" name="Google Shape;7638;p77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9" name="Google Shape;7639;p77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0" name="Google Shape;7640;p77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1" name="Google Shape;7641;p77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7642" name="Google Shape;7642;p77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3" name="Google Shape;7643;p77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4" name="Google Shape;7644;p77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7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7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47" name="Google Shape;7647;p77"/>
          <p:cNvGrpSpPr/>
          <p:nvPr/>
        </p:nvGrpSpPr>
        <p:grpSpPr>
          <a:xfrm>
            <a:off x="2613365" y="2657876"/>
            <a:ext cx="1387541" cy="159124"/>
            <a:chOff x="3200660" y="2180272"/>
            <a:chExt cx="2563824" cy="378237"/>
          </a:xfrm>
        </p:grpSpPr>
        <p:sp>
          <p:nvSpPr>
            <p:cNvPr id="7648" name="Google Shape;7648;p77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77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77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77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77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77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77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77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77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77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77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77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77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77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77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77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77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77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6" name="Google Shape;7666;p77"/>
          <p:cNvGrpSpPr/>
          <p:nvPr/>
        </p:nvGrpSpPr>
        <p:grpSpPr>
          <a:xfrm>
            <a:off x="2609890" y="2935640"/>
            <a:ext cx="1390502" cy="159625"/>
            <a:chOff x="3530150" y="2790075"/>
            <a:chExt cx="1962600" cy="225300"/>
          </a:xfrm>
        </p:grpSpPr>
        <p:sp>
          <p:nvSpPr>
            <p:cNvPr id="7667" name="Google Shape;7667;p77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77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9" name="Google Shape;7669;p77"/>
          <p:cNvGrpSpPr/>
          <p:nvPr/>
        </p:nvGrpSpPr>
        <p:grpSpPr>
          <a:xfrm>
            <a:off x="2609948" y="3213905"/>
            <a:ext cx="1411629" cy="154175"/>
            <a:chOff x="3558802" y="4011244"/>
            <a:chExt cx="1866000" cy="111600"/>
          </a:xfrm>
        </p:grpSpPr>
        <p:sp>
          <p:nvSpPr>
            <p:cNvPr id="7670" name="Google Shape;7670;p77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77"/>
            <p:cNvSpPr/>
            <p:nvPr/>
          </p:nvSpPr>
          <p:spPr>
            <a:xfrm rot="5400000" flipH="1">
              <a:off x="4157232" y="3412894"/>
              <a:ext cx="111600" cy="13083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2" name="Google Shape;7672;p77"/>
          <p:cNvGrpSpPr/>
          <p:nvPr/>
        </p:nvGrpSpPr>
        <p:grpSpPr>
          <a:xfrm>
            <a:off x="2610235" y="2419475"/>
            <a:ext cx="1383503" cy="119761"/>
            <a:chOff x="3465975" y="2270258"/>
            <a:chExt cx="1986364" cy="171947"/>
          </a:xfrm>
        </p:grpSpPr>
        <p:sp>
          <p:nvSpPr>
            <p:cNvPr id="7673" name="Google Shape;7673;p77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77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77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77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77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77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77"/>
            <p:cNvSpPr/>
            <p:nvPr/>
          </p:nvSpPr>
          <p:spPr>
            <a:xfrm rot="-5400000">
              <a:off x="502123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77"/>
            <p:cNvSpPr/>
            <p:nvPr/>
          </p:nvSpPr>
          <p:spPr>
            <a:xfrm rot="-5400000">
              <a:off x="528044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1" name="Google Shape;7681;p77"/>
          <p:cNvGrpSpPr/>
          <p:nvPr/>
        </p:nvGrpSpPr>
        <p:grpSpPr>
          <a:xfrm>
            <a:off x="2621243" y="3783248"/>
            <a:ext cx="1369531" cy="195460"/>
            <a:chOff x="723300" y="4253549"/>
            <a:chExt cx="2276482" cy="324900"/>
          </a:xfrm>
        </p:grpSpPr>
        <p:sp>
          <p:nvSpPr>
            <p:cNvPr id="7682" name="Google Shape;7682;p77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77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7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7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77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7" name="Google Shape;7687;p77"/>
          <p:cNvGrpSpPr/>
          <p:nvPr/>
        </p:nvGrpSpPr>
        <p:grpSpPr>
          <a:xfrm>
            <a:off x="2610803" y="3484489"/>
            <a:ext cx="1389066" cy="180119"/>
            <a:chOff x="705948" y="3788465"/>
            <a:chExt cx="2308953" cy="299400"/>
          </a:xfrm>
        </p:grpSpPr>
        <p:sp>
          <p:nvSpPr>
            <p:cNvPr id="7688" name="Google Shape;7688;p77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77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77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77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77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3" name="Google Shape;7693;p77"/>
          <p:cNvGrpSpPr/>
          <p:nvPr/>
        </p:nvGrpSpPr>
        <p:grpSpPr>
          <a:xfrm>
            <a:off x="4207794" y="2088443"/>
            <a:ext cx="1433821" cy="191501"/>
            <a:chOff x="4273350" y="2088443"/>
            <a:chExt cx="1433821" cy="191501"/>
          </a:xfrm>
        </p:grpSpPr>
        <p:grpSp>
          <p:nvGrpSpPr>
            <p:cNvPr id="7694" name="Google Shape;7694;p77"/>
            <p:cNvGrpSpPr/>
            <p:nvPr/>
          </p:nvGrpSpPr>
          <p:grpSpPr>
            <a:xfrm>
              <a:off x="4273350" y="2088443"/>
              <a:ext cx="1433821" cy="0"/>
              <a:chOff x="5224975" y="2962250"/>
              <a:chExt cx="1544400" cy="0"/>
            </a:xfrm>
          </p:grpSpPr>
          <p:cxnSp>
            <p:nvCxnSpPr>
              <p:cNvPr id="7695" name="Google Shape;7695;p77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6" name="Google Shape;7696;p77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7697" name="Google Shape;7697;p77"/>
            <p:cNvGrpSpPr/>
            <p:nvPr/>
          </p:nvGrpSpPr>
          <p:grpSpPr>
            <a:xfrm>
              <a:off x="4273350" y="2279944"/>
              <a:ext cx="1433821" cy="0"/>
              <a:chOff x="5224975" y="2962250"/>
              <a:chExt cx="1544400" cy="0"/>
            </a:xfrm>
          </p:grpSpPr>
          <p:cxnSp>
            <p:nvCxnSpPr>
              <p:cNvPr id="7698" name="Google Shape;7698;p77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9" name="Google Shape;7699;p77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7700" name="Google Shape;7700;p77"/>
          <p:cNvGrpSpPr/>
          <p:nvPr/>
        </p:nvGrpSpPr>
        <p:grpSpPr>
          <a:xfrm>
            <a:off x="2658741" y="4097347"/>
            <a:ext cx="1304609" cy="294074"/>
            <a:chOff x="2658741" y="4097347"/>
            <a:chExt cx="1304609" cy="294074"/>
          </a:xfrm>
        </p:grpSpPr>
        <p:grpSp>
          <p:nvGrpSpPr>
            <p:cNvPr id="7701" name="Google Shape;7701;p77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7702" name="Google Shape;7702;p77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3" name="Google Shape;7703;p77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4" name="Google Shape;7704;p77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7705" name="Google Shape;7705;p77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6" name="Google Shape;7706;p77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7" name="Google Shape;7707;p77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7708" name="Google Shape;7708;p77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9" name="Google Shape;7709;p77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10" name="Google Shape;7710;p77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7711" name="Google Shape;7711;p77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2" name="Google Shape;7712;p77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13" name="Google Shape;7713;p77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7714" name="Google Shape;7714;p77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5" name="Google Shape;7715;p77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16" name="Google Shape;7716;p77"/>
          <p:cNvGrpSpPr/>
          <p:nvPr/>
        </p:nvGrpSpPr>
        <p:grpSpPr>
          <a:xfrm>
            <a:off x="4209349" y="1176041"/>
            <a:ext cx="1430711" cy="751237"/>
            <a:chOff x="5159450" y="1919950"/>
            <a:chExt cx="1541050" cy="862500"/>
          </a:xfrm>
        </p:grpSpPr>
        <p:sp>
          <p:nvSpPr>
            <p:cNvPr id="7717" name="Google Shape;7717;p77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sp>
        <p:grpSp>
          <p:nvGrpSpPr>
            <p:cNvPr id="7718" name="Google Shape;7718;p77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7719" name="Google Shape;7719;p77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0" name="Google Shape;7720;p77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721" name="Google Shape;7721;p77"/>
          <p:cNvGrpSpPr/>
          <p:nvPr/>
        </p:nvGrpSpPr>
        <p:grpSpPr>
          <a:xfrm>
            <a:off x="4257486" y="2439811"/>
            <a:ext cx="1334436" cy="967914"/>
            <a:chOff x="4294923" y="2439811"/>
            <a:chExt cx="1334436" cy="967914"/>
          </a:xfrm>
        </p:grpSpPr>
        <p:grpSp>
          <p:nvGrpSpPr>
            <p:cNvPr id="7722" name="Google Shape;7722;p77"/>
            <p:cNvGrpSpPr/>
            <p:nvPr/>
          </p:nvGrpSpPr>
          <p:grpSpPr>
            <a:xfrm>
              <a:off x="4960455" y="2469658"/>
              <a:ext cx="668904" cy="885524"/>
              <a:chOff x="4960455" y="2469658"/>
              <a:chExt cx="668904" cy="885524"/>
            </a:xfrm>
          </p:grpSpPr>
          <p:sp>
            <p:nvSpPr>
              <p:cNvPr id="7723" name="Google Shape;7723;p77"/>
              <p:cNvSpPr/>
              <p:nvPr/>
            </p:nvSpPr>
            <p:spPr>
              <a:xfrm>
                <a:off x="4960455" y="3257057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4" name="Google Shape;7724;p77"/>
              <p:cNvSpPr/>
              <p:nvPr/>
            </p:nvSpPr>
            <p:spPr>
              <a:xfrm>
                <a:off x="4960455" y="309958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1" y="6285"/>
                    </a:lnTo>
                    <a:lnTo>
                      <a:pt x="42851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5" name="Google Shape;7725;p77"/>
              <p:cNvSpPr/>
              <p:nvPr/>
            </p:nvSpPr>
            <p:spPr>
              <a:xfrm>
                <a:off x="4960455" y="294209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6" name="Google Shape;7726;p77"/>
              <p:cNvSpPr/>
              <p:nvPr/>
            </p:nvSpPr>
            <p:spPr>
              <a:xfrm>
                <a:off x="4960455" y="2784621"/>
                <a:ext cx="61809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9596" y="6285"/>
                    </a:lnTo>
                    <a:lnTo>
                      <a:pt x="39596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7" name="Google Shape;7727;p77"/>
              <p:cNvSpPr/>
              <p:nvPr/>
            </p:nvSpPr>
            <p:spPr>
              <a:xfrm>
                <a:off x="4960455" y="2627131"/>
                <a:ext cx="516519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7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33089" y="6286"/>
                    </a:lnTo>
                    <a:lnTo>
                      <a:pt x="3308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8" name="Google Shape;7728;p77"/>
              <p:cNvSpPr/>
              <p:nvPr/>
            </p:nvSpPr>
            <p:spPr>
              <a:xfrm>
                <a:off x="4960455" y="2469658"/>
                <a:ext cx="313293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283" extrusionOk="0">
                    <a:moveTo>
                      <a:pt x="0" y="1"/>
                    </a:moveTo>
                    <a:lnTo>
                      <a:pt x="0" y="6283"/>
                    </a:lnTo>
                    <a:lnTo>
                      <a:pt x="20069" y="6283"/>
                    </a:lnTo>
                    <a:lnTo>
                      <a:pt x="2006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9" name="Google Shape;7729;p77"/>
            <p:cNvGrpSpPr/>
            <p:nvPr/>
          </p:nvGrpSpPr>
          <p:grpSpPr>
            <a:xfrm>
              <a:off x="4294923" y="2469658"/>
              <a:ext cx="668951" cy="885524"/>
              <a:chOff x="4294923" y="2469658"/>
              <a:chExt cx="668951" cy="885524"/>
            </a:xfrm>
          </p:grpSpPr>
          <p:sp>
            <p:nvSpPr>
              <p:cNvPr id="7730" name="Google Shape;7730;p77"/>
              <p:cNvSpPr/>
              <p:nvPr/>
            </p:nvSpPr>
            <p:spPr>
              <a:xfrm>
                <a:off x="4294923" y="3257057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1" name="Google Shape;7731;p77"/>
              <p:cNvSpPr/>
              <p:nvPr/>
            </p:nvSpPr>
            <p:spPr>
              <a:xfrm>
                <a:off x="4294923" y="309958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4" y="6285"/>
                    </a:lnTo>
                    <a:lnTo>
                      <a:pt x="428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2" name="Google Shape;7732;p77"/>
              <p:cNvSpPr/>
              <p:nvPr/>
            </p:nvSpPr>
            <p:spPr>
              <a:xfrm>
                <a:off x="4294923" y="294209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3" name="Google Shape;7733;p77"/>
              <p:cNvSpPr/>
              <p:nvPr/>
            </p:nvSpPr>
            <p:spPr>
              <a:xfrm>
                <a:off x="4447355" y="2784621"/>
                <a:ext cx="516519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3089" y="6285"/>
                    </a:lnTo>
                    <a:lnTo>
                      <a:pt x="33089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4" name="Google Shape;7734;p77"/>
              <p:cNvSpPr/>
              <p:nvPr/>
            </p:nvSpPr>
            <p:spPr>
              <a:xfrm>
                <a:off x="4548960" y="2627131"/>
                <a:ext cx="414914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26580" h="6287" extrusionOk="0">
                    <a:moveTo>
                      <a:pt x="1" y="1"/>
                    </a:moveTo>
                    <a:lnTo>
                      <a:pt x="1" y="6286"/>
                    </a:lnTo>
                    <a:lnTo>
                      <a:pt x="26580" y="6286"/>
                    </a:lnTo>
                    <a:lnTo>
                      <a:pt x="26580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5" name="Google Shape;7735;p77"/>
              <p:cNvSpPr/>
              <p:nvPr/>
            </p:nvSpPr>
            <p:spPr>
              <a:xfrm>
                <a:off x="4650534" y="2469658"/>
                <a:ext cx="313340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3" h="6283" extrusionOk="0">
                    <a:moveTo>
                      <a:pt x="1" y="1"/>
                    </a:moveTo>
                    <a:lnTo>
                      <a:pt x="1" y="6283"/>
                    </a:lnTo>
                    <a:lnTo>
                      <a:pt x="20073" y="6283"/>
                    </a:lnTo>
                    <a:lnTo>
                      <a:pt x="20073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36" name="Google Shape;7736;p77"/>
            <p:cNvSpPr/>
            <p:nvPr/>
          </p:nvSpPr>
          <p:spPr>
            <a:xfrm>
              <a:off x="4963437" y="2439811"/>
              <a:ext cx="16" cy="967914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7" name="Google Shape;7737;p77"/>
          <p:cNvGrpSpPr/>
          <p:nvPr/>
        </p:nvGrpSpPr>
        <p:grpSpPr>
          <a:xfrm>
            <a:off x="4243690" y="3494256"/>
            <a:ext cx="1430949" cy="897289"/>
            <a:chOff x="4351371" y="3547942"/>
            <a:chExt cx="1345130" cy="843475"/>
          </a:xfrm>
        </p:grpSpPr>
        <p:grpSp>
          <p:nvGrpSpPr>
            <p:cNvPr id="7738" name="Google Shape;7738;p77"/>
            <p:cNvGrpSpPr/>
            <p:nvPr/>
          </p:nvGrpSpPr>
          <p:grpSpPr>
            <a:xfrm>
              <a:off x="4351371" y="4209917"/>
              <a:ext cx="1345130" cy="181500"/>
              <a:chOff x="4351371" y="4209917"/>
              <a:chExt cx="1345130" cy="181500"/>
            </a:xfrm>
          </p:grpSpPr>
          <p:sp>
            <p:nvSpPr>
              <p:cNvPr id="7739" name="Google Shape;7739;p77"/>
              <p:cNvSpPr/>
              <p:nvPr/>
            </p:nvSpPr>
            <p:spPr>
              <a:xfrm rot="10800000">
                <a:off x="4351371" y="4209917"/>
                <a:ext cx="1281600" cy="181500"/>
              </a:xfrm>
              <a:prstGeom prst="rect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740" name="Google Shape;7740;p77"/>
              <p:cNvCxnSpPr/>
              <p:nvPr/>
            </p:nvCxnSpPr>
            <p:spPr>
              <a:xfrm>
                <a:off x="5551000" y="4298797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741" name="Google Shape;7741;p77"/>
            <p:cNvGrpSpPr/>
            <p:nvPr/>
          </p:nvGrpSpPr>
          <p:grpSpPr>
            <a:xfrm>
              <a:off x="4403010" y="3985221"/>
              <a:ext cx="1109518" cy="181500"/>
              <a:chOff x="4403010" y="3985221"/>
              <a:chExt cx="1109518" cy="181500"/>
            </a:xfrm>
          </p:grpSpPr>
          <p:sp>
            <p:nvSpPr>
              <p:cNvPr id="7742" name="Google Shape;7742;p77"/>
              <p:cNvSpPr/>
              <p:nvPr/>
            </p:nvSpPr>
            <p:spPr>
              <a:xfrm rot="10800000">
                <a:off x="4471829" y="3985221"/>
                <a:ext cx="1040700" cy="181500"/>
              </a:xfrm>
              <a:prstGeom prst="rect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743" name="Google Shape;7743;p77"/>
              <p:cNvCxnSpPr/>
              <p:nvPr/>
            </p:nvCxnSpPr>
            <p:spPr>
              <a:xfrm>
                <a:off x="4403010" y="4075993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744" name="Google Shape;7744;p77"/>
            <p:cNvGrpSpPr/>
            <p:nvPr/>
          </p:nvGrpSpPr>
          <p:grpSpPr>
            <a:xfrm>
              <a:off x="4618704" y="3766582"/>
              <a:ext cx="807858" cy="181500"/>
              <a:chOff x="4618704" y="3766582"/>
              <a:chExt cx="807858" cy="181500"/>
            </a:xfrm>
          </p:grpSpPr>
          <p:sp>
            <p:nvSpPr>
              <p:cNvPr id="7745" name="Google Shape;7745;p77"/>
              <p:cNvSpPr/>
              <p:nvPr/>
            </p:nvSpPr>
            <p:spPr>
              <a:xfrm rot="10800000">
                <a:off x="4618704" y="3766582"/>
                <a:ext cx="747000" cy="181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746" name="Google Shape;7746;p77"/>
              <p:cNvCxnSpPr/>
              <p:nvPr/>
            </p:nvCxnSpPr>
            <p:spPr>
              <a:xfrm>
                <a:off x="5281062" y="3855291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747" name="Google Shape;7747;p77"/>
            <p:cNvGrpSpPr/>
            <p:nvPr/>
          </p:nvGrpSpPr>
          <p:grpSpPr>
            <a:xfrm>
              <a:off x="4735238" y="3547942"/>
              <a:ext cx="462839" cy="181500"/>
              <a:chOff x="4735238" y="3547942"/>
              <a:chExt cx="462839" cy="181500"/>
            </a:xfrm>
          </p:grpSpPr>
          <p:sp>
            <p:nvSpPr>
              <p:cNvPr id="7748" name="Google Shape;7748;p77"/>
              <p:cNvSpPr/>
              <p:nvPr/>
            </p:nvSpPr>
            <p:spPr>
              <a:xfrm rot="10800000">
                <a:off x="4786477" y="3547942"/>
                <a:ext cx="411600" cy="181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749" name="Google Shape;7749;p77"/>
              <p:cNvCxnSpPr/>
              <p:nvPr/>
            </p:nvCxnSpPr>
            <p:spPr>
              <a:xfrm>
                <a:off x="4735238" y="3636872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750" name="Google Shape;7750;p77"/>
          <p:cNvGrpSpPr/>
          <p:nvPr/>
        </p:nvGrpSpPr>
        <p:grpSpPr>
          <a:xfrm>
            <a:off x="7420047" y="2429580"/>
            <a:ext cx="1020955" cy="928853"/>
            <a:chOff x="926675" y="238125"/>
            <a:chExt cx="5755100" cy="5232975"/>
          </a:xfrm>
        </p:grpSpPr>
        <p:sp>
          <p:nvSpPr>
            <p:cNvPr id="7751" name="Google Shape;7751;p77"/>
            <p:cNvSpPr/>
            <p:nvPr/>
          </p:nvSpPr>
          <p:spPr>
            <a:xfrm>
              <a:off x="2235475" y="2161100"/>
              <a:ext cx="3138650" cy="1012350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77"/>
            <p:cNvSpPr/>
            <p:nvPr/>
          </p:nvSpPr>
          <p:spPr>
            <a:xfrm>
              <a:off x="2825775" y="238125"/>
              <a:ext cx="1961900" cy="1850225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77"/>
            <p:cNvSpPr/>
            <p:nvPr/>
          </p:nvSpPr>
          <p:spPr>
            <a:xfrm>
              <a:off x="926675" y="4357100"/>
              <a:ext cx="5755100" cy="1114000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77"/>
            <p:cNvSpPr/>
            <p:nvPr/>
          </p:nvSpPr>
          <p:spPr>
            <a:xfrm>
              <a:off x="1621700" y="3256600"/>
              <a:ext cx="4370050" cy="1006950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5" name="Google Shape;7755;p77"/>
          <p:cNvGrpSpPr/>
          <p:nvPr/>
        </p:nvGrpSpPr>
        <p:grpSpPr>
          <a:xfrm>
            <a:off x="727421" y="2828315"/>
            <a:ext cx="1695374" cy="1560837"/>
            <a:chOff x="727421" y="2828315"/>
            <a:chExt cx="1695374" cy="1560837"/>
          </a:xfrm>
        </p:grpSpPr>
        <p:grpSp>
          <p:nvGrpSpPr>
            <p:cNvPr id="7756" name="Google Shape;7756;p77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7757" name="Google Shape;7757;p77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58" name="Google Shape;7758;p77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759" name="Google Shape;7759;p77"/>
            <p:cNvGrpSpPr/>
            <p:nvPr/>
          </p:nvGrpSpPr>
          <p:grpSpPr>
            <a:xfrm>
              <a:off x="819108" y="2882501"/>
              <a:ext cx="1556791" cy="1426186"/>
              <a:chOff x="819108" y="2882501"/>
              <a:chExt cx="1556791" cy="1426186"/>
            </a:xfrm>
          </p:grpSpPr>
          <p:grpSp>
            <p:nvGrpSpPr>
              <p:cNvPr id="7760" name="Google Shape;7760;p77"/>
              <p:cNvGrpSpPr/>
              <p:nvPr/>
            </p:nvGrpSpPr>
            <p:grpSpPr>
              <a:xfrm>
                <a:off x="819108" y="2882501"/>
                <a:ext cx="103104" cy="1426186"/>
                <a:chOff x="4674013" y="3100904"/>
                <a:chExt cx="122758" cy="1698043"/>
              </a:xfrm>
            </p:grpSpPr>
            <p:sp>
              <p:nvSpPr>
                <p:cNvPr id="7761" name="Google Shape;7761;p77"/>
                <p:cNvSpPr/>
                <p:nvPr/>
              </p:nvSpPr>
              <p:spPr>
                <a:xfrm>
                  <a:off x="46740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2" name="Google Shape;7762;p77"/>
                <p:cNvSpPr/>
                <p:nvPr/>
              </p:nvSpPr>
              <p:spPr>
                <a:xfrm>
                  <a:off x="46740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3" name="Google Shape;7763;p77"/>
                <p:cNvSpPr/>
                <p:nvPr/>
              </p:nvSpPr>
              <p:spPr>
                <a:xfrm>
                  <a:off x="46740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4" name="Google Shape;7764;p77"/>
                <p:cNvSpPr/>
                <p:nvPr/>
              </p:nvSpPr>
              <p:spPr>
                <a:xfrm>
                  <a:off x="46740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5" name="Google Shape;7765;p77"/>
                <p:cNvSpPr/>
                <p:nvPr/>
              </p:nvSpPr>
              <p:spPr>
                <a:xfrm>
                  <a:off x="46740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6" name="Google Shape;7766;p77"/>
                <p:cNvSpPr/>
                <p:nvPr/>
              </p:nvSpPr>
              <p:spPr>
                <a:xfrm>
                  <a:off x="46740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7" name="Google Shape;7767;p77"/>
                <p:cNvSpPr/>
                <p:nvPr/>
              </p:nvSpPr>
              <p:spPr>
                <a:xfrm>
                  <a:off x="46740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68" name="Google Shape;7768;p77"/>
              <p:cNvGrpSpPr/>
              <p:nvPr/>
            </p:nvGrpSpPr>
            <p:grpSpPr>
              <a:xfrm>
                <a:off x="1062475" y="2882501"/>
                <a:ext cx="103104" cy="1426186"/>
                <a:chOff x="4940438" y="3100904"/>
                <a:chExt cx="122758" cy="1698043"/>
              </a:xfrm>
            </p:grpSpPr>
            <p:sp>
              <p:nvSpPr>
                <p:cNvPr id="7769" name="Google Shape;7769;p77"/>
                <p:cNvSpPr/>
                <p:nvPr/>
              </p:nvSpPr>
              <p:spPr>
                <a:xfrm>
                  <a:off x="4940438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0" name="Google Shape;7770;p77"/>
                <p:cNvSpPr/>
                <p:nvPr/>
              </p:nvSpPr>
              <p:spPr>
                <a:xfrm>
                  <a:off x="4940438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1" name="Google Shape;7771;p77"/>
                <p:cNvSpPr/>
                <p:nvPr/>
              </p:nvSpPr>
              <p:spPr>
                <a:xfrm>
                  <a:off x="4940438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2" name="Google Shape;7772;p77"/>
                <p:cNvSpPr/>
                <p:nvPr/>
              </p:nvSpPr>
              <p:spPr>
                <a:xfrm>
                  <a:off x="4940438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3" name="Google Shape;7773;p77"/>
                <p:cNvSpPr/>
                <p:nvPr/>
              </p:nvSpPr>
              <p:spPr>
                <a:xfrm>
                  <a:off x="4940438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4" name="Google Shape;7774;p77"/>
                <p:cNvSpPr/>
                <p:nvPr/>
              </p:nvSpPr>
              <p:spPr>
                <a:xfrm>
                  <a:off x="4940438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5" name="Google Shape;7775;p77"/>
                <p:cNvSpPr/>
                <p:nvPr/>
              </p:nvSpPr>
              <p:spPr>
                <a:xfrm>
                  <a:off x="4940438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76" name="Google Shape;7776;p77"/>
              <p:cNvGrpSpPr/>
              <p:nvPr/>
            </p:nvGrpSpPr>
            <p:grpSpPr>
              <a:xfrm>
                <a:off x="1299324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7777" name="Google Shape;7777;p77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8" name="Google Shape;7778;p77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9" name="Google Shape;7779;p77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0" name="Google Shape;7780;p77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1" name="Google Shape;7781;p77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2" name="Google Shape;7782;p77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3" name="Google Shape;7783;p77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84" name="Google Shape;7784;p77"/>
              <p:cNvGrpSpPr/>
              <p:nvPr/>
            </p:nvGrpSpPr>
            <p:grpSpPr>
              <a:xfrm>
                <a:off x="1786057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7785" name="Google Shape;7785;p77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6" name="Google Shape;7786;p77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7" name="Google Shape;7787;p77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8" name="Google Shape;7788;p77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9" name="Google Shape;7789;p77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0" name="Google Shape;7790;p77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1" name="Google Shape;7791;p77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92" name="Google Shape;7792;p77"/>
              <p:cNvGrpSpPr/>
              <p:nvPr/>
            </p:nvGrpSpPr>
            <p:grpSpPr>
              <a:xfrm>
                <a:off x="2029422" y="2882501"/>
                <a:ext cx="103104" cy="1426186"/>
                <a:chOff x="6805413" y="3100904"/>
                <a:chExt cx="122758" cy="1698043"/>
              </a:xfrm>
            </p:grpSpPr>
            <p:sp>
              <p:nvSpPr>
                <p:cNvPr id="7793" name="Google Shape;7793;p77"/>
                <p:cNvSpPr/>
                <p:nvPr/>
              </p:nvSpPr>
              <p:spPr>
                <a:xfrm>
                  <a:off x="68054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4" name="Google Shape;7794;p77"/>
                <p:cNvSpPr/>
                <p:nvPr/>
              </p:nvSpPr>
              <p:spPr>
                <a:xfrm>
                  <a:off x="68054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5" name="Google Shape;7795;p77"/>
                <p:cNvSpPr/>
                <p:nvPr/>
              </p:nvSpPr>
              <p:spPr>
                <a:xfrm>
                  <a:off x="68054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6" name="Google Shape;7796;p77"/>
                <p:cNvSpPr/>
                <p:nvPr/>
              </p:nvSpPr>
              <p:spPr>
                <a:xfrm>
                  <a:off x="68054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7" name="Google Shape;7797;p77"/>
                <p:cNvSpPr/>
                <p:nvPr/>
              </p:nvSpPr>
              <p:spPr>
                <a:xfrm>
                  <a:off x="68054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8" name="Google Shape;7798;p77"/>
                <p:cNvSpPr/>
                <p:nvPr/>
              </p:nvSpPr>
              <p:spPr>
                <a:xfrm>
                  <a:off x="68054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9" name="Google Shape;7799;p77"/>
                <p:cNvSpPr/>
                <p:nvPr/>
              </p:nvSpPr>
              <p:spPr>
                <a:xfrm>
                  <a:off x="68054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00" name="Google Shape;7800;p77"/>
              <p:cNvGrpSpPr/>
              <p:nvPr/>
            </p:nvGrpSpPr>
            <p:grpSpPr>
              <a:xfrm>
                <a:off x="2272795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7801" name="Google Shape;7801;p77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2" name="Google Shape;7802;p77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3" name="Google Shape;7803;p77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4" name="Google Shape;7804;p77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5" name="Google Shape;7805;p77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6" name="Google Shape;7806;p77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7" name="Google Shape;7807;p77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08" name="Google Shape;7808;p77"/>
              <p:cNvGrpSpPr/>
              <p:nvPr/>
            </p:nvGrpSpPr>
            <p:grpSpPr>
              <a:xfrm>
                <a:off x="1542694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7809" name="Google Shape;7809;p77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0" name="Google Shape;7810;p77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1" name="Google Shape;7811;p77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2" name="Google Shape;7812;p77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3" name="Google Shape;7813;p77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4" name="Google Shape;7814;p77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5" name="Google Shape;7815;p77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816" name="Google Shape;7816;p77"/>
          <p:cNvGrpSpPr/>
          <p:nvPr/>
        </p:nvGrpSpPr>
        <p:grpSpPr>
          <a:xfrm>
            <a:off x="5683472" y="3518037"/>
            <a:ext cx="2749952" cy="870677"/>
            <a:chOff x="238125" y="1725700"/>
            <a:chExt cx="7139025" cy="2260325"/>
          </a:xfrm>
        </p:grpSpPr>
        <p:sp>
          <p:nvSpPr>
            <p:cNvPr id="7817" name="Google Shape;7817;p77"/>
            <p:cNvSpPr/>
            <p:nvPr/>
          </p:nvSpPr>
          <p:spPr>
            <a:xfrm>
              <a:off x="238125" y="1741950"/>
              <a:ext cx="6506150" cy="2228050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solidFill>
              <a:srgbClr val="E3E9ED">
                <a:alpha val="43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77"/>
            <p:cNvSpPr/>
            <p:nvPr/>
          </p:nvSpPr>
          <p:spPr>
            <a:xfrm>
              <a:off x="2480475" y="2435950"/>
              <a:ext cx="438500" cy="841400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77"/>
            <p:cNvSpPr/>
            <p:nvPr/>
          </p:nvSpPr>
          <p:spPr>
            <a:xfrm>
              <a:off x="3663250" y="2219875"/>
              <a:ext cx="607450" cy="1272525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77"/>
            <p:cNvSpPr/>
            <p:nvPr/>
          </p:nvSpPr>
          <p:spPr>
            <a:xfrm>
              <a:off x="4999700" y="1973525"/>
              <a:ext cx="820500" cy="1764350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77"/>
            <p:cNvSpPr/>
            <p:nvPr/>
          </p:nvSpPr>
          <p:spPr>
            <a:xfrm>
              <a:off x="6838275" y="1725700"/>
              <a:ext cx="150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77"/>
            <p:cNvSpPr/>
            <p:nvPr/>
          </p:nvSpPr>
          <p:spPr>
            <a:xfrm>
              <a:off x="6838400" y="398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77"/>
            <p:cNvSpPr/>
            <p:nvPr/>
          </p:nvSpPr>
          <p:spPr>
            <a:xfrm>
              <a:off x="6744250" y="3969975"/>
              <a:ext cx="94175" cy="16050"/>
            </a:xfrm>
            <a:custGeom>
              <a:avLst/>
              <a:gdLst/>
              <a:ahLst/>
              <a:cxnLst/>
              <a:rect l="l" t="t" r="r" b="b"/>
              <a:pathLst>
                <a:path w="3767" h="642" extrusionOk="0">
                  <a:moveTo>
                    <a:pt x="1" y="0"/>
                  </a:moveTo>
                  <a:lnTo>
                    <a:pt x="1" y="0"/>
                  </a:lnTo>
                  <a:cubicBezTo>
                    <a:pt x="1190" y="425"/>
                    <a:pt x="2415" y="642"/>
                    <a:pt x="3662" y="642"/>
                  </a:cubicBezTo>
                  <a:lnTo>
                    <a:pt x="3766" y="6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77"/>
            <p:cNvSpPr/>
            <p:nvPr/>
          </p:nvSpPr>
          <p:spPr>
            <a:xfrm>
              <a:off x="6744250" y="1725700"/>
              <a:ext cx="94050" cy="16175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77"/>
            <p:cNvSpPr/>
            <p:nvPr/>
          </p:nvSpPr>
          <p:spPr>
            <a:xfrm>
              <a:off x="6294575" y="1725700"/>
              <a:ext cx="1082575" cy="2260225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77"/>
            <p:cNvSpPr/>
            <p:nvPr/>
          </p:nvSpPr>
          <p:spPr>
            <a:xfrm>
              <a:off x="1511625" y="2613375"/>
              <a:ext cx="292400" cy="484275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7" name="Google Shape;7827;p77"/>
          <p:cNvGrpSpPr/>
          <p:nvPr/>
        </p:nvGrpSpPr>
        <p:grpSpPr>
          <a:xfrm>
            <a:off x="5953636" y="2459783"/>
            <a:ext cx="1105452" cy="916747"/>
            <a:chOff x="5249100" y="1210600"/>
            <a:chExt cx="3502700" cy="2904775"/>
          </a:xfrm>
        </p:grpSpPr>
        <p:sp>
          <p:nvSpPr>
            <p:cNvPr id="7828" name="Google Shape;7828;p77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77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77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77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32" name="Google Shape;7832;p77"/>
            <p:cNvCxnSpPr/>
            <p:nvPr/>
          </p:nvCxnSpPr>
          <p:spPr>
            <a:xfrm>
              <a:off x="5249100" y="2382654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869FB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7833" name="Google Shape;7833;p77"/>
            <p:cNvCxnSpPr/>
            <p:nvPr/>
          </p:nvCxnSpPr>
          <p:spPr>
            <a:xfrm rot="10800000">
              <a:off x="8178522" y="1765431"/>
              <a:ext cx="559200" cy="0"/>
            </a:xfrm>
            <a:prstGeom prst="straightConnector1">
              <a:avLst/>
            </a:prstGeom>
            <a:noFill/>
            <a:ln w="19050" cap="flat" cmpd="sng">
              <a:solidFill>
                <a:srgbClr val="BAC8D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7834" name="Google Shape;7834;p77"/>
            <p:cNvCxnSpPr/>
            <p:nvPr/>
          </p:nvCxnSpPr>
          <p:spPr>
            <a:xfrm rot="10800000">
              <a:off x="7467500" y="2943528"/>
              <a:ext cx="1284300" cy="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7835" name="Google Shape;7835;p77"/>
            <p:cNvCxnSpPr/>
            <p:nvPr/>
          </p:nvCxnSpPr>
          <p:spPr>
            <a:xfrm>
              <a:off x="5787288" y="3630350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7836" name="Google Shape;7836;p77"/>
            <p:cNvSpPr/>
            <p:nvPr/>
          </p:nvSpPr>
          <p:spPr>
            <a:xfrm>
              <a:off x="6601902" y="3690575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7" name="Google Shape;7837;p77"/>
          <p:cNvGrpSpPr/>
          <p:nvPr/>
        </p:nvGrpSpPr>
        <p:grpSpPr>
          <a:xfrm>
            <a:off x="7136183" y="1179201"/>
            <a:ext cx="1304650" cy="1124856"/>
            <a:chOff x="7287122" y="1165658"/>
            <a:chExt cx="1219413" cy="1051365"/>
          </a:xfrm>
        </p:grpSpPr>
        <p:grpSp>
          <p:nvGrpSpPr>
            <p:cNvPr id="7838" name="Google Shape;7838;p77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7839" name="Google Shape;7839;p77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40" name="Google Shape;7840;p77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7841" name="Google Shape;7841;p77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842" name="Google Shape;7842;p77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843" name="Google Shape;7843;p77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7844" name="Google Shape;7844;p77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45" name="Google Shape;7845;p77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7846" name="Google Shape;7846;p77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847" name="Google Shape;7847;p77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848" name="Google Shape;7848;p77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7849" name="Google Shape;7849;p77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50" name="Google Shape;7850;p77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7851" name="Google Shape;7851;p77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852" name="Google Shape;7852;p77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853" name="Google Shape;7853;p77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7854" name="Google Shape;7854;p77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55" name="Google Shape;7855;p77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7856" name="Google Shape;7856;p77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857" name="Google Shape;7857;p77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7858" name="Google Shape;7858;p77"/>
          <p:cNvGrpSpPr/>
          <p:nvPr/>
        </p:nvGrpSpPr>
        <p:grpSpPr>
          <a:xfrm>
            <a:off x="5802676" y="1185224"/>
            <a:ext cx="1397729" cy="1098540"/>
            <a:chOff x="5900602" y="1193063"/>
            <a:chExt cx="1299851" cy="1021707"/>
          </a:xfrm>
        </p:grpSpPr>
        <p:grpSp>
          <p:nvGrpSpPr>
            <p:cNvPr id="7859" name="Google Shape;7859;p77"/>
            <p:cNvGrpSpPr/>
            <p:nvPr/>
          </p:nvGrpSpPr>
          <p:grpSpPr>
            <a:xfrm>
              <a:off x="6520337" y="1193063"/>
              <a:ext cx="341815" cy="799959"/>
              <a:chOff x="6520337" y="1193063"/>
              <a:chExt cx="341815" cy="799959"/>
            </a:xfrm>
          </p:grpSpPr>
          <p:grpSp>
            <p:nvGrpSpPr>
              <p:cNvPr id="7860" name="Google Shape;7860;p77"/>
              <p:cNvGrpSpPr/>
              <p:nvPr/>
            </p:nvGrpSpPr>
            <p:grpSpPr>
              <a:xfrm>
                <a:off x="6520337" y="1589527"/>
                <a:ext cx="213950" cy="403494"/>
                <a:chOff x="6520337" y="1589527"/>
                <a:chExt cx="213950" cy="403494"/>
              </a:xfrm>
            </p:grpSpPr>
            <p:sp>
              <p:nvSpPr>
                <p:cNvPr id="7861" name="Google Shape;7861;p77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2" name="Google Shape;7862;p77"/>
                <p:cNvSpPr/>
                <p:nvPr/>
              </p:nvSpPr>
              <p:spPr>
                <a:xfrm rot="-5400000">
                  <a:off x="6529204" y="178793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63" name="Google Shape;7863;p77"/>
              <p:cNvGrpSpPr/>
              <p:nvPr/>
            </p:nvGrpSpPr>
            <p:grpSpPr>
              <a:xfrm>
                <a:off x="6577204" y="1193063"/>
                <a:ext cx="284947" cy="464512"/>
                <a:chOff x="6577204" y="1193063"/>
                <a:chExt cx="284947" cy="464512"/>
              </a:xfrm>
            </p:grpSpPr>
            <p:sp>
              <p:nvSpPr>
                <p:cNvPr id="7864" name="Google Shape;7864;p77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865" name="Google Shape;7865;p77"/>
                <p:cNvCxnSpPr/>
                <p:nvPr/>
              </p:nvCxnSpPr>
              <p:spPr>
                <a:xfrm rot="10800000">
                  <a:off x="6677825" y="1279575"/>
                  <a:ext cx="0" cy="378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866" name="Google Shape;7866;p77"/>
            <p:cNvGrpSpPr/>
            <p:nvPr/>
          </p:nvGrpSpPr>
          <p:grpSpPr>
            <a:xfrm>
              <a:off x="6238903" y="1193063"/>
              <a:ext cx="300475" cy="900152"/>
              <a:chOff x="6238903" y="1193063"/>
              <a:chExt cx="300475" cy="900152"/>
            </a:xfrm>
          </p:grpSpPr>
          <p:grpSp>
            <p:nvGrpSpPr>
              <p:cNvPr id="7867" name="Google Shape;7867;p77"/>
              <p:cNvGrpSpPr/>
              <p:nvPr/>
            </p:nvGrpSpPr>
            <p:grpSpPr>
              <a:xfrm>
                <a:off x="6290865" y="1489315"/>
                <a:ext cx="248514" cy="603900"/>
                <a:chOff x="6290865" y="1489315"/>
                <a:chExt cx="248514" cy="603900"/>
              </a:xfrm>
            </p:grpSpPr>
            <p:sp>
              <p:nvSpPr>
                <p:cNvPr id="7868" name="Google Shape;7868;p77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9" name="Google Shape;7869;p77"/>
                <p:cNvSpPr/>
                <p:nvPr/>
              </p:nvSpPr>
              <p:spPr>
                <a:xfrm rot="-5400000">
                  <a:off x="6266916" y="1820752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70" name="Google Shape;7870;p77"/>
              <p:cNvGrpSpPr/>
              <p:nvPr/>
            </p:nvGrpSpPr>
            <p:grpSpPr>
              <a:xfrm>
                <a:off x="6238903" y="1193063"/>
                <a:ext cx="284947" cy="333087"/>
                <a:chOff x="6238903" y="1193063"/>
                <a:chExt cx="284947" cy="333087"/>
              </a:xfrm>
            </p:grpSpPr>
            <p:sp>
              <p:nvSpPr>
                <p:cNvPr id="7871" name="Google Shape;7871;p77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872" name="Google Shape;7872;p77"/>
                <p:cNvCxnSpPr/>
                <p:nvPr/>
              </p:nvCxnSpPr>
              <p:spPr>
                <a:xfrm rot="10800000">
                  <a:off x="6431250" y="1279250"/>
                  <a:ext cx="0" cy="246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873" name="Google Shape;7873;p77"/>
            <p:cNvGrpSpPr/>
            <p:nvPr/>
          </p:nvGrpSpPr>
          <p:grpSpPr>
            <a:xfrm>
              <a:off x="5900602" y="1193063"/>
              <a:ext cx="444345" cy="1021707"/>
              <a:chOff x="5900602" y="1193063"/>
              <a:chExt cx="444345" cy="1021707"/>
            </a:xfrm>
          </p:grpSpPr>
          <p:grpSp>
            <p:nvGrpSpPr>
              <p:cNvPr id="7874" name="Google Shape;7874;p77"/>
              <p:cNvGrpSpPr/>
              <p:nvPr/>
            </p:nvGrpSpPr>
            <p:grpSpPr>
              <a:xfrm>
                <a:off x="6046501" y="1367785"/>
                <a:ext cx="298446" cy="846986"/>
                <a:chOff x="6046501" y="1367785"/>
                <a:chExt cx="298446" cy="846986"/>
              </a:xfrm>
            </p:grpSpPr>
            <p:sp>
              <p:nvSpPr>
                <p:cNvPr id="7875" name="Google Shape;7875;p77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6" name="Google Shape;7876;p77"/>
                <p:cNvSpPr/>
                <p:nvPr/>
              </p:nvSpPr>
              <p:spPr>
                <a:xfrm rot="-5400000">
                  <a:off x="5986745" y="185656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solidFill>
                  <a:srgbClr val="657E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77" name="Google Shape;7877;p77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7878" name="Google Shape;7878;p77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879" name="Google Shape;7879;p77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880" name="Google Shape;7880;p77"/>
            <p:cNvGrpSpPr/>
            <p:nvPr/>
          </p:nvGrpSpPr>
          <p:grpSpPr>
            <a:xfrm>
              <a:off x="6738300" y="1193063"/>
              <a:ext cx="462153" cy="707634"/>
              <a:chOff x="6738300" y="1193063"/>
              <a:chExt cx="462153" cy="707634"/>
            </a:xfrm>
          </p:grpSpPr>
          <p:grpSp>
            <p:nvGrpSpPr>
              <p:cNvPr id="7881" name="Google Shape;7881;p77"/>
              <p:cNvGrpSpPr/>
              <p:nvPr/>
            </p:nvGrpSpPr>
            <p:grpSpPr>
              <a:xfrm>
                <a:off x="6915505" y="1193063"/>
                <a:ext cx="284947" cy="597387"/>
                <a:chOff x="6915505" y="1193063"/>
                <a:chExt cx="284947" cy="597387"/>
              </a:xfrm>
            </p:grpSpPr>
            <p:sp>
              <p:nvSpPr>
                <p:cNvPr id="7882" name="Google Shape;7882;p77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883" name="Google Shape;7883;p77"/>
                <p:cNvCxnSpPr/>
                <p:nvPr/>
              </p:nvCxnSpPr>
              <p:spPr>
                <a:xfrm rot="10800000">
                  <a:off x="6938275" y="1279850"/>
                  <a:ext cx="0" cy="51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3E7EA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  <p:grpSp>
            <p:nvGrpSpPr>
              <p:cNvPr id="7884" name="Google Shape;7884;p77"/>
              <p:cNvGrpSpPr/>
              <p:nvPr/>
            </p:nvGrpSpPr>
            <p:grpSpPr>
              <a:xfrm>
                <a:off x="6738300" y="1684725"/>
                <a:ext cx="230066" cy="215971"/>
                <a:chOff x="6738300" y="1684725"/>
                <a:chExt cx="230066" cy="215971"/>
              </a:xfrm>
            </p:grpSpPr>
            <p:sp>
              <p:nvSpPr>
                <p:cNvPr id="7885" name="Google Shape;7885;p77"/>
                <p:cNvSpPr/>
                <p:nvPr/>
              </p:nvSpPr>
              <p:spPr>
                <a:xfrm rot="-5400000">
                  <a:off x="6799187" y="1731518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6" name="Google Shape;7886;p77"/>
                <p:cNvSpPr/>
                <p:nvPr/>
              </p:nvSpPr>
              <p:spPr>
                <a:xfrm rot="-5400000" flipH="1">
                  <a:off x="6799182" y="1623843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1" name="Google Shape;7891;p78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2" name="Google Shape;7892;p78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icons without losing quality.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stroke and fill color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just select the icon and click on the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paint bucket/pen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Flaticon’s extension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93" name="Google Shape;7893;p78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</p:grpSpPr>
        <p:sp>
          <p:nvSpPr>
            <p:cNvPr id="7894" name="Google Shape;7894;p78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5" name="Google Shape;7895;p78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6" name="Google Shape;7896;p78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7" name="Google Shape;7897;p78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8" name="Google Shape;7898;p78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9" name="Google Shape;7899;p78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00" name="Google Shape;7900;p78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</p:grpSpPr>
        <p:sp>
          <p:nvSpPr>
            <p:cNvPr id="7901" name="Google Shape;7901;p78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02" name="Google Shape;7902;p78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03" name="Google Shape;7903;p78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</p:grpSpPr>
        <p:sp>
          <p:nvSpPr>
            <p:cNvPr id="7904" name="Google Shape;7904;p78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05" name="Google Shape;7905;p78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06" name="Google Shape;7906;p78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</p:grpSpPr>
        <p:sp>
          <p:nvSpPr>
            <p:cNvPr id="7907" name="Google Shape;7907;p78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08" name="Google Shape;7908;p78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09" name="Google Shape;7909;p78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</p:grpSpPr>
        <p:sp>
          <p:nvSpPr>
            <p:cNvPr id="7910" name="Google Shape;7910;p78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1" name="Google Shape;7911;p78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2" name="Google Shape;7912;p78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3" name="Google Shape;7913;p78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4" name="Google Shape;7914;p78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5" name="Google Shape;7915;p78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16" name="Google Shape;7916;p78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</p:grpSpPr>
        <p:sp>
          <p:nvSpPr>
            <p:cNvPr id="7917" name="Google Shape;7917;p78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8" name="Google Shape;7918;p78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9" name="Google Shape;7919;p78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0" name="Google Shape;7920;p78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1" name="Google Shape;7921;p78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2" name="Google Shape;7922;p78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3" name="Google Shape;7923;p78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4" name="Google Shape;7924;p78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25" name="Google Shape;7925;p78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</p:grpSpPr>
        <p:sp>
          <p:nvSpPr>
            <p:cNvPr id="7926" name="Google Shape;7926;p78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7" name="Google Shape;7927;p78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28" name="Google Shape;7928;p78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</p:grpSpPr>
        <p:sp>
          <p:nvSpPr>
            <p:cNvPr id="7929" name="Google Shape;7929;p78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0" name="Google Shape;7930;p78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31" name="Google Shape;7931;p78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</p:grpSpPr>
        <p:sp>
          <p:nvSpPr>
            <p:cNvPr id="7932" name="Google Shape;7932;p78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3" name="Google Shape;7933;p78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34" name="Google Shape;7934;p78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</p:grpSpPr>
        <p:sp>
          <p:nvSpPr>
            <p:cNvPr id="7935" name="Google Shape;7935;p78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6" name="Google Shape;7936;p78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7" name="Google Shape;7937;p78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8" name="Google Shape;7938;p78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9" name="Google Shape;7939;p78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40" name="Google Shape;7940;p78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</p:grpSpPr>
        <p:sp>
          <p:nvSpPr>
            <p:cNvPr id="7941" name="Google Shape;7941;p78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42" name="Google Shape;7942;p78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43" name="Google Shape;7943;p78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44" name="Google Shape;7944;p78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945" name="Google Shape;7945;p78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946" name="Google Shape;7946;p78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</p:grpSpPr>
        <p:sp>
          <p:nvSpPr>
            <p:cNvPr id="7947" name="Google Shape;7947;p78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48" name="Google Shape;7948;p78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49" name="Google Shape;7949;p78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50" name="Google Shape;7950;p78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</p:grpSpPr>
        <p:sp>
          <p:nvSpPr>
            <p:cNvPr id="7951" name="Google Shape;7951;p78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52" name="Google Shape;7952;p78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53" name="Google Shape;7953;p78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</p:grpSpPr>
        <p:sp>
          <p:nvSpPr>
            <p:cNvPr id="7954" name="Google Shape;7954;p78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55" name="Google Shape;7955;p78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56" name="Google Shape;7956;p78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957" name="Google Shape;7957;p78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958" name="Google Shape;7958;p78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</p:grpSpPr>
        <p:sp>
          <p:nvSpPr>
            <p:cNvPr id="7959" name="Google Shape;7959;p78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60" name="Google Shape;7960;p78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61" name="Google Shape;7961;p78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62" name="Google Shape;7962;p78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63" name="Google Shape;7963;p78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</p:grpSpPr>
        <p:sp>
          <p:nvSpPr>
            <p:cNvPr id="7964" name="Google Shape;7964;p78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65" name="Google Shape;7965;p78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66" name="Google Shape;7966;p78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</p:grpSpPr>
        <p:sp>
          <p:nvSpPr>
            <p:cNvPr id="7967" name="Google Shape;7967;p78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68" name="Google Shape;7968;p78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69" name="Google Shape;7969;p78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0" name="Google Shape;7970;p78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1" name="Google Shape;7971;p78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2" name="Google Shape;7972;p78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73" name="Google Shape;7973;p78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</p:grpSpPr>
        <p:sp>
          <p:nvSpPr>
            <p:cNvPr id="7974" name="Google Shape;7974;p78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5" name="Google Shape;7975;p78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6" name="Google Shape;7976;p78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7" name="Google Shape;7977;p78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8" name="Google Shape;7978;p78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9" name="Google Shape;7979;p78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80" name="Google Shape;7980;p78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81" name="Google Shape;7981;p78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</p:grpSpPr>
        <p:sp>
          <p:nvSpPr>
            <p:cNvPr id="7982" name="Google Shape;7982;p78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83" name="Google Shape;7983;p78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84" name="Google Shape;7984;p78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85" name="Google Shape;7985;p78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86" name="Google Shape;7986;p78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</p:grpSpPr>
        <p:sp>
          <p:nvSpPr>
            <p:cNvPr id="7987" name="Google Shape;7987;p78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88" name="Google Shape;7988;p78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89" name="Google Shape;7989;p78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</p:grpSpPr>
        <p:sp>
          <p:nvSpPr>
            <p:cNvPr id="7990" name="Google Shape;7990;p78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91" name="Google Shape;7991;p78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92" name="Google Shape;7992;p78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93" name="Google Shape;7993;p78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</p:grpSpPr>
        <p:sp>
          <p:nvSpPr>
            <p:cNvPr id="7994" name="Google Shape;7994;p78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95" name="Google Shape;7995;p78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96" name="Google Shape;7996;p78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97" name="Google Shape;7997;p78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</p:grpSpPr>
        <p:sp>
          <p:nvSpPr>
            <p:cNvPr id="7998" name="Google Shape;7998;p78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99" name="Google Shape;7999;p78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00" name="Google Shape;8000;p78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</p:grpSpPr>
        <p:sp>
          <p:nvSpPr>
            <p:cNvPr id="8001" name="Google Shape;8001;p78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02" name="Google Shape;8002;p78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03" name="Google Shape;8003;p78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04" name="Google Shape;8004;p78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05" name="Google Shape;8005;p78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06" name="Google Shape;8006;p78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</p:grpSpPr>
        <p:sp>
          <p:nvSpPr>
            <p:cNvPr id="8007" name="Google Shape;8007;p78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08" name="Google Shape;8008;p78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09" name="Google Shape;8009;p78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0" name="Google Shape;8010;p78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1" name="Google Shape;8011;p78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2" name="Google Shape;8012;p78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3" name="Google Shape;8013;p78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4" name="Google Shape;8014;p78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5" name="Google Shape;8015;p78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6" name="Google Shape;8016;p78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7" name="Google Shape;8017;p78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8" name="Google Shape;8018;p78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9" name="Google Shape;8019;p78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0" name="Google Shape;8020;p78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1" name="Google Shape;8021;p78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2" name="Google Shape;8022;p78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3" name="Google Shape;8023;p78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4" name="Google Shape;8024;p78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5" name="Google Shape;8025;p78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26" name="Google Shape;8026;p78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</p:grpSpPr>
        <p:sp>
          <p:nvSpPr>
            <p:cNvPr id="8027" name="Google Shape;8027;p7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8" name="Google Shape;8028;p7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9" name="Google Shape;8029;p7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0" name="Google Shape;8030;p7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31" name="Google Shape;8031;p78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</p:grpSpPr>
        <p:sp>
          <p:nvSpPr>
            <p:cNvPr id="8032" name="Google Shape;8032;p78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3" name="Google Shape;8033;p78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4" name="Google Shape;8034;p78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35" name="Google Shape;8035;p78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</p:grpSpPr>
        <p:sp>
          <p:nvSpPr>
            <p:cNvPr id="8036" name="Google Shape;8036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7" name="Google Shape;8037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8" name="Google Shape;8038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9" name="Google Shape;8039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0" name="Google Shape;8040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41" name="Google Shape;8041;p78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</p:grpSpPr>
        <p:sp>
          <p:nvSpPr>
            <p:cNvPr id="8042" name="Google Shape;8042;p78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3" name="Google Shape;8043;p78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4" name="Google Shape;8044;p78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45" name="Google Shape;8045;p78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</p:grpSpPr>
        <p:sp>
          <p:nvSpPr>
            <p:cNvPr id="8046" name="Google Shape;8046;p78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7" name="Google Shape;8047;p78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8" name="Google Shape;8048;p78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49" name="Google Shape;8049;p78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</p:grpSpPr>
        <p:sp>
          <p:nvSpPr>
            <p:cNvPr id="8050" name="Google Shape;8050;p78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51" name="Google Shape;8051;p78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52" name="Google Shape;8052;p78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53" name="Google Shape;8053;p78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54" name="Google Shape;8054;p78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55" name="Google Shape;8055;p78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</p:grpSpPr>
        <p:sp>
          <p:nvSpPr>
            <p:cNvPr id="8056" name="Google Shape;8056;p78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57" name="Google Shape;8057;p78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58" name="Google Shape;8058;p78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059" name="Google Shape;8059;p78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060" name="Google Shape;8060;p78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</p:grpSpPr>
        <p:sp>
          <p:nvSpPr>
            <p:cNvPr id="8061" name="Google Shape;8061;p78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2" name="Google Shape;8062;p78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63" name="Google Shape;8063;p78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</p:grpSpPr>
        <p:sp>
          <p:nvSpPr>
            <p:cNvPr id="8064" name="Google Shape;8064;p7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5" name="Google Shape;8065;p7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6" name="Google Shape;8066;p7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7" name="Google Shape;8067;p7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8" name="Google Shape;8068;p7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9" name="Google Shape;8069;p7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0" name="Google Shape;8070;p7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1" name="Google Shape;8071;p7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72" name="Google Shape;8072;p78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</p:grpSpPr>
        <p:sp>
          <p:nvSpPr>
            <p:cNvPr id="8073" name="Google Shape;8073;p78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4" name="Google Shape;8074;p78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5" name="Google Shape;8075;p78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76" name="Google Shape;8076;p78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</p:grpSpPr>
        <p:sp>
          <p:nvSpPr>
            <p:cNvPr id="8077" name="Google Shape;8077;p78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8" name="Google Shape;8078;p78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79" name="Google Shape;8079;p78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</p:grpSpPr>
        <p:sp>
          <p:nvSpPr>
            <p:cNvPr id="8080" name="Google Shape;8080;p78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1" name="Google Shape;8081;p78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2" name="Google Shape;8082;p78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83" name="Google Shape;8083;p78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</p:grpSpPr>
        <p:sp>
          <p:nvSpPr>
            <p:cNvPr id="8084" name="Google Shape;8084;p78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5" name="Google Shape;8085;p78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6" name="Google Shape;8086;p78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7" name="Google Shape;8087;p78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8" name="Google Shape;8088;p78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89" name="Google Shape;8089;p78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</p:grpSpPr>
        <p:sp>
          <p:nvSpPr>
            <p:cNvPr id="8090" name="Google Shape;8090;p78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1" name="Google Shape;8091;p78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092" name="Google Shape;8092;p78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093" name="Google Shape;8093;p78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</p:grpSpPr>
        <p:sp>
          <p:nvSpPr>
            <p:cNvPr id="8094" name="Google Shape;8094;p78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5" name="Google Shape;8095;p78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6" name="Google Shape;8096;p78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7" name="Google Shape;8097;p78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8" name="Google Shape;8098;p78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9" name="Google Shape;8099;p78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0" name="Google Shape;8100;p78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01" name="Google Shape;8101;p78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</p:grpSpPr>
        <p:sp>
          <p:nvSpPr>
            <p:cNvPr id="8102" name="Google Shape;8102;p78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3" name="Google Shape;8103;p78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4" name="Google Shape;8104;p78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05" name="Google Shape;8105;p78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</p:grpSpPr>
        <p:sp>
          <p:nvSpPr>
            <p:cNvPr id="8106" name="Google Shape;8106;p78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7" name="Google Shape;8107;p78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8" name="Google Shape;8108;p78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9" name="Google Shape;8109;p78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10" name="Google Shape;8110;p78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</p:grpSpPr>
        <p:sp>
          <p:nvSpPr>
            <p:cNvPr id="8111" name="Google Shape;8111;p7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2" name="Google Shape;8112;p7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3" name="Google Shape;8113;p7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4" name="Google Shape;8114;p7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5" name="Google Shape;8115;p7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6" name="Google Shape;8116;p7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17" name="Google Shape;8117;p78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</p:grpSpPr>
        <p:sp>
          <p:nvSpPr>
            <p:cNvPr id="8118" name="Google Shape;8118;p78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9" name="Google Shape;8119;p78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0" name="Google Shape;8120;p78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21" name="Google Shape;8121;p78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</p:grpSpPr>
        <p:sp>
          <p:nvSpPr>
            <p:cNvPr id="8122" name="Google Shape;8122;p78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3" name="Google Shape;8123;p78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4" name="Google Shape;8124;p78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5" name="Google Shape;8125;p78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6" name="Google Shape;8126;p78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7" name="Google Shape;8127;p78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8" name="Google Shape;8128;p78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29" name="Google Shape;8129;p78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</p:grpSpPr>
        <p:sp>
          <p:nvSpPr>
            <p:cNvPr id="8130" name="Google Shape;8130;p78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1" name="Google Shape;8131;p78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2" name="Google Shape;8132;p78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3" name="Google Shape;8133;p78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4" name="Google Shape;8134;p78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135" name="Google Shape;8135;p78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136" name="Google Shape;8136;p78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</p:grpSpPr>
        <p:sp>
          <p:nvSpPr>
            <p:cNvPr id="8137" name="Google Shape;8137;p78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8" name="Google Shape;8138;p78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9" name="Google Shape;8139;p78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40" name="Google Shape;8140;p78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</p:grpSpPr>
        <p:sp>
          <p:nvSpPr>
            <p:cNvPr id="8141" name="Google Shape;8141;p78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2" name="Google Shape;8142;p78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143" name="Google Shape;8143;p78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144" name="Google Shape;8144;p78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</p:grpSpPr>
        <p:sp>
          <p:nvSpPr>
            <p:cNvPr id="8145" name="Google Shape;8145;p78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6" name="Google Shape;8146;p78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47" name="Google Shape;8147;p78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</p:grpSpPr>
        <p:sp>
          <p:nvSpPr>
            <p:cNvPr id="8148" name="Google Shape;8148;p7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9" name="Google Shape;8149;p7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150" name="Google Shape;8150;p78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8151" name="Google Shape;8151;p78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152" name="Google Shape;8152;p78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</p:grpSpPr>
        <p:sp>
          <p:nvSpPr>
            <p:cNvPr id="8153" name="Google Shape;8153;p78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4" name="Google Shape;8154;p78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5" name="Google Shape;8155;p78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6" name="Google Shape;8156;p78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7" name="Google Shape;8157;p78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58" name="Google Shape;8158;p78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</p:grpSpPr>
        <p:sp>
          <p:nvSpPr>
            <p:cNvPr id="8159" name="Google Shape;8159;p78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0" name="Google Shape;8160;p78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1" name="Google Shape;8161;p78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2" name="Google Shape;8162;p78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3" name="Google Shape;8163;p78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4" name="Google Shape;8164;p78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65" name="Google Shape;8165;p78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</p:grpSpPr>
        <p:sp>
          <p:nvSpPr>
            <p:cNvPr id="8166" name="Google Shape;8166;p78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7" name="Google Shape;8167;p78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8" name="Google Shape;8168;p78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9" name="Google Shape;8169;p78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0" name="Google Shape;8170;p78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71" name="Google Shape;8171;p78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</p:grpSpPr>
        <p:sp>
          <p:nvSpPr>
            <p:cNvPr id="8172" name="Google Shape;8172;p7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3" name="Google Shape;8173;p7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4" name="Google Shape;8174;p7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5" name="Google Shape;8175;p7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76" name="Google Shape;8176;p78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</p:grpSpPr>
        <p:sp>
          <p:nvSpPr>
            <p:cNvPr id="8177" name="Google Shape;8177;p78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8" name="Google Shape;8178;p78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79" name="Google Shape;8179;p78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</p:grpSpPr>
        <p:sp>
          <p:nvSpPr>
            <p:cNvPr id="8180" name="Google Shape;8180;p78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1" name="Google Shape;8181;p78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82" name="Google Shape;8182;p78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</p:grpSpPr>
        <p:sp>
          <p:nvSpPr>
            <p:cNvPr id="8183" name="Google Shape;8183;p78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4" name="Google Shape;8184;p78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85" name="Google Shape;8185;p78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</p:grpSpPr>
        <p:sp>
          <p:nvSpPr>
            <p:cNvPr id="8186" name="Google Shape;8186;p78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7" name="Google Shape;8187;p78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88" name="Google Shape;8188;p78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</p:grpSpPr>
        <p:sp>
          <p:nvSpPr>
            <p:cNvPr id="8189" name="Google Shape;8189;p78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0" name="Google Shape;8190;p78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1" name="Google Shape;8191;p78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2" name="Google Shape;8192;p78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3" name="Google Shape;8193;p78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4" name="Google Shape;8194;p78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95" name="Google Shape;8195;p78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</p:grpSpPr>
        <p:sp>
          <p:nvSpPr>
            <p:cNvPr id="8196" name="Google Shape;8196;p78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7" name="Google Shape;8197;p78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8" name="Google Shape;8198;p78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99" name="Google Shape;8199;p78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</p:grpSpPr>
        <p:sp>
          <p:nvSpPr>
            <p:cNvPr id="8200" name="Google Shape;8200;p7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1" name="Google Shape;8201;p7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2" name="Google Shape;8202;p7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3" name="Google Shape;8203;p7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04" name="Google Shape;8204;p78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</p:grpSpPr>
        <p:sp>
          <p:nvSpPr>
            <p:cNvPr id="8205" name="Google Shape;8205;p78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6" name="Google Shape;8206;p78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7" name="Google Shape;8207;p78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08" name="Google Shape;8208;p78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</p:grpSpPr>
        <p:sp>
          <p:nvSpPr>
            <p:cNvPr id="8209" name="Google Shape;8209;p78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0" name="Google Shape;8210;p78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1" name="Google Shape;8211;p78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2" name="Google Shape;8212;p78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3" name="Google Shape;8213;p78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4" name="Google Shape;8214;p78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5" name="Google Shape;8215;p78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6" name="Google Shape;8216;p78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17" name="Google Shape;8217;p78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</p:grpSpPr>
        <p:sp>
          <p:nvSpPr>
            <p:cNvPr id="8218" name="Google Shape;8218;p78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9" name="Google Shape;8219;p78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0" name="Google Shape;8220;p78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1" name="Google Shape;8221;p78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2" name="Google Shape;8222;p78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23" name="Google Shape;8223;p78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</p:grpSpPr>
        <p:sp>
          <p:nvSpPr>
            <p:cNvPr id="8224" name="Google Shape;8224;p78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5" name="Google Shape;8225;p78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6" name="Google Shape;8226;p78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7" name="Google Shape;8227;p78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8" name="Google Shape;8228;p78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9" name="Google Shape;8229;p78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30" name="Google Shape;8230;p78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</p:grpSpPr>
        <p:sp>
          <p:nvSpPr>
            <p:cNvPr id="8231" name="Google Shape;8231;p78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2" name="Google Shape;8232;p78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3" name="Google Shape;8233;p78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4" name="Google Shape;8234;p78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5" name="Google Shape;8235;p78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6" name="Google Shape;8236;p78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7" name="Google Shape;8237;p78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8" name="Google Shape;8238;p78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9" name="Google Shape;8239;p78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0" name="Google Shape;8240;p78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1" name="Google Shape;8241;p78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2" name="Google Shape;8242;p78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43" name="Google Shape;8243;p78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</p:grpSpPr>
        <p:sp>
          <p:nvSpPr>
            <p:cNvPr id="8244" name="Google Shape;8244;p78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5" name="Google Shape;8245;p78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6" name="Google Shape;8246;p78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7" name="Google Shape;8247;p78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8" name="Google Shape;8248;p78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9" name="Google Shape;8249;p78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0" name="Google Shape;8250;p78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51" name="Google Shape;8251;p78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</p:grpSpPr>
        <p:sp>
          <p:nvSpPr>
            <p:cNvPr id="8252" name="Google Shape;8252;p78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3" name="Google Shape;8253;p78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4" name="Google Shape;8254;p78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5" name="Google Shape;8255;p78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6" name="Google Shape;8256;p78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57" name="Google Shape;8257;p78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</p:grpSpPr>
        <p:sp>
          <p:nvSpPr>
            <p:cNvPr id="8258" name="Google Shape;8258;p78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9" name="Google Shape;8259;p78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60" name="Google Shape;8260;p78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261" name="Google Shape;8261;p78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</p:grpSpPr>
        <p:sp>
          <p:nvSpPr>
            <p:cNvPr id="8262" name="Google Shape;8262;p78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3" name="Google Shape;8263;p78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64" name="Google Shape;8264;p78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</p:grpSpPr>
        <p:sp>
          <p:nvSpPr>
            <p:cNvPr id="8265" name="Google Shape;8265;p7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6" name="Google Shape;8266;p7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7" name="Google Shape;8267;p7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68" name="Google Shape;8268;p78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</p:grpSpPr>
        <p:sp>
          <p:nvSpPr>
            <p:cNvPr id="8269" name="Google Shape;8269;p78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0" name="Google Shape;8270;p78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1" name="Google Shape;8271;p78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72" name="Google Shape;8272;p78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</p:grpSpPr>
        <p:sp>
          <p:nvSpPr>
            <p:cNvPr id="8273" name="Google Shape;8273;p7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4" name="Google Shape;8274;p7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75" name="Google Shape;8275;p78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</p:grpSpPr>
        <p:sp>
          <p:nvSpPr>
            <p:cNvPr id="8276" name="Google Shape;8276;p78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7" name="Google Shape;8277;p78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78" name="Google Shape;8278;p78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</p:grpSpPr>
        <p:sp>
          <p:nvSpPr>
            <p:cNvPr id="8279" name="Google Shape;8279;p78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0" name="Google Shape;8280;p78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1" name="Google Shape;8281;p78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82" name="Google Shape;8282;p78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</p:grpSpPr>
        <p:sp>
          <p:nvSpPr>
            <p:cNvPr id="8283" name="Google Shape;8283;p78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4" name="Google Shape;8284;p78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5" name="Google Shape;8285;p78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86" name="Google Shape;8286;p78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</p:grpSpPr>
        <p:sp>
          <p:nvSpPr>
            <p:cNvPr id="8287" name="Google Shape;8287;p78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8" name="Google Shape;8288;p78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9" name="Google Shape;8289;p78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0" name="Google Shape;8290;p78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91" name="Google Shape;8291;p78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</p:grpSpPr>
        <p:sp>
          <p:nvSpPr>
            <p:cNvPr id="8292" name="Google Shape;8292;p78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3" name="Google Shape;8293;p78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4" name="Google Shape;8294;p78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5" name="Google Shape;8295;p78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96" name="Google Shape;8296;p78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</p:grpSpPr>
        <p:sp>
          <p:nvSpPr>
            <p:cNvPr id="8297" name="Google Shape;8297;p78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8" name="Google Shape;8298;p78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9" name="Google Shape;8299;p78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0" name="Google Shape;8300;p78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mtClean="0">
                <a:ln/>
                <a:solidFill>
                  <a:schemeClr val="tx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 DẪN</a:t>
            </a:r>
            <a:endParaRPr sz="3600" b="1">
              <a:ln/>
              <a:solidFill>
                <a:schemeClr val="tx1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7" name="Google Shape;1237;p30"/>
          <p:cNvSpPr txBox="1">
            <a:spLocks noGrp="1"/>
          </p:cNvSpPr>
          <p:nvPr>
            <p:ph type="body" idx="1"/>
          </p:nvPr>
        </p:nvSpPr>
        <p:spPr>
          <a:xfrm>
            <a:off x="913637" y="1357690"/>
            <a:ext cx="61857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lnSpc>
                <a:spcPct val="100000"/>
              </a:lnSpc>
              <a:buSzPts val="1400"/>
            </a:pPr>
            <a:r>
              <a:rPr lang="vi-VN" sz="1800"/>
              <a:t>Nhìn vào các chữ cái và nghĩ về bất kỳ bố cục nào với chúng. Học sinh có thể tạo ra một từ với 2, 3, 4, 5 hoặc thậm chí 6 hoặc 7 chữ </a:t>
            </a:r>
            <a:r>
              <a:rPr lang="vi-VN" sz="1800"/>
              <a:t>cái</a:t>
            </a:r>
            <a:r>
              <a:rPr lang="vi-VN" sz="1800" smtClean="0"/>
              <a:t>.</a:t>
            </a:r>
            <a:endParaRPr lang="en-US" sz="1800" smtClean="0"/>
          </a:p>
          <a:p>
            <a:pPr lvl="0" indent="-317500">
              <a:lnSpc>
                <a:spcPct val="100000"/>
              </a:lnSpc>
              <a:buSzPts val="1400"/>
            </a:pPr>
            <a:r>
              <a:rPr lang="en-US" sz="1800" smtClean="0"/>
              <a:t>Giáo</a:t>
            </a:r>
            <a:r>
              <a:rPr lang="en-US" sz="1800" smtClean="0"/>
              <a:t> viên sẽ show Slide câu đố để học sinh đọc và trả lời bằng miệng</a:t>
            </a:r>
          </a:p>
          <a:p>
            <a:pPr lvl="0" indent="-317500">
              <a:lnSpc>
                <a:spcPct val="100000"/>
              </a:lnSpc>
              <a:buSzPts val="1400"/>
            </a:pPr>
            <a:r>
              <a:rPr lang="en-US" sz="1800" smtClean="0"/>
              <a:t>Sau khi học sinh trả lời đúng hoặc không trả lời được, giáo viên sẽ ấn vào ô ĐÁP ÁN để hiển thị câu trả lời đúng</a:t>
            </a:r>
            <a:endParaRPr sz="1800"/>
          </a:p>
        </p:txBody>
      </p:sp>
      <p:sp>
        <p:nvSpPr>
          <p:cNvPr id="1238" name="Google Shape;1238;p30"/>
          <p:cNvSpPr/>
          <p:nvPr/>
        </p:nvSpPr>
        <p:spPr>
          <a:xfrm>
            <a:off x="14437903" y="1266105"/>
            <a:ext cx="91585" cy="91585"/>
          </a:xfrm>
          <a:custGeom>
            <a:avLst/>
            <a:gdLst/>
            <a:ahLst/>
            <a:cxnLst/>
            <a:rect l="l" t="t" r="r" b="b"/>
            <a:pathLst>
              <a:path w="965" h="965" extrusionOk="0">
                <a:moveTo>
                  <a:pt x="476" y="0"/>
                </a:moveTo>
                <a:cubicBezTo>
                  <a:pt x="214" y="0"/>
                  <a:pt x="0" y="215"/>
                  <a:pt x="0" y="476"/>
                </a:cubicBezTo>
                <a:cubicBezTo>
                  <a:pt x="0" y="738"/>
                  <a:pt x="214" y="965"/>
                  <a:pt x="476" y="965"/>
                </a:cubicBezTo>
                <a:cubicBezTo>
                  <a:pt x="738" y="965"/>
                  <a:pt x="964" y="738"/>
                  <a:pt x="964" y="476"/>
                </a:cubicBezTo>
                <a:cubicBezTo>
                  <a:pt x="964" y="215"/>
                  <a:pt x="738" y="0"/>
                  <a:pt x="4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0"/>
          <p:cNvSpPr/>
          <p:nvPr/>
        </p:nvSpPr>
        <p:spPr>
          <a:xfrm>
            <a:off x="7516382" y="4278319"/>
            <a:ext cx="45271" cy="45271"/>
          </a:xfrm>
          <a:custGeom>
            <a:avLst/>
            <a:gdLst/>
            <a:ahLst/>
            <a:cxnLst/>
            <a:rect l="l" t="t" r="r" b="b"/>
            <a:pathLst>
              <a:path w="477" h="477" extrusionOk="0">
                <a:moveTo>
                  <a:pt x="239" y="1"/>
                </a:moveTo>
                <a:cubicBezTo>
                  <a:pt x="108" y="1"/>
                  <a:pt x="1" y="108"/>
                  <a:pt x="1" y="239"/>
                </a:cubicBezTo>
                <a:cubicBezTo>
                  <a:pt x="1" y="370"/>
                  <a:pt x="108" y="477"/>
                  <a:pt x="239" y="477"/>
                </a:cubicBezTo>
                <a:cubicBezTo>
                  <a:pt x="370" y="477"/>
                  <a:pt x="477" y="370"/>
                  <a:pt x="477" y="239"/>
                </a:cubicBezTo>
                <a:cubicBezTo>
                  <a:pt x="477" y="108"/>
                  <a:pt x="370" y="1"/>
                  <a:pt x="2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5" name="Google Shape;8305;p79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6" name="Google Shape;8306;p79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07" name="Google Shape;8307;p79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</p:grpSpPr>
        <p:sp>
          <p:nvSpPr>
            <p:cNvPr id="8308" name="Google Shape;8308;p79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79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79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1" name="Google Shape;8311;p79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</p:grpSpPr>
        <p:sp>
          <p:nvSpPr>
            <p:cNvPr id="8312" name="Google Shape;8312;p79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79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79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5" name="Google Shape;8315;p79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</p:grpSpPr>
        <p:sp>
          <p:nvSpPr>
            <p:cNvPr id="8316" name="Google Shape;8316;p79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79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79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9" name="Google Shape;8319;p79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</p:grpSpPr>
        <p:sp>
          <p:nvSpPr>
            <p:cNvPr id="8320" name="Google Shape;8320;p79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79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79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79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4" name="Google Shape;8324;p79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</p:grpSpPr>
        <p:sp>
          <p:nvSpPr>
            <p:cNvPr id="8325" name="Google Shape;8325;p79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79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79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8" name="Google Shape;8328;p79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9" name="Google Shape;8329;p79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</p:grpSpPr>
        <p:sp>
          <p:nvSpPr>
            <p:cNvPr id="8330" name="Google Shape;8330;p79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79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2" name="Google Shape;8332;p79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</p:grpSpPr>
        <p:sp>
          <p:nvSpPr>
            <p:cNvPr id="8333" name="Google Shape;8333;p79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79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5" name="Google Shape;8335;p79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6" name="Google Shape;8336;p79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7" name="Google Shape;8337;p79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</p:grpSpPr>
        <p:sp>
          <p:nvSpPr>
            <p:cNvPr id="8338" name="Google Shape;8338;p79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79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79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79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2" name="Google Shape;8342;p79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</p:grpSpPr>
        <p:sp>
          <p:nvSpPr>
            <p:cNvPr id="8343" name="Google Shape;8343;p79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79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5" name="Google Shape;8345;p79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6" name="Google Shape;8346;p79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</p:grpSpPr>
        <p:sp>
          <p:nvSpPr>
            <p:cNvPr id="8347" name="Google Shape;8347;p79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79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79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79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79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79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3" name="Google Shape;8353;p79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</p:grpSpPr>
        <p:sp>
          <p:nvSpPr>
            <p:cNvPr id="8354" name="Google Shape;8354;p79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79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79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79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79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79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79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1" name="Google Shape;8361;p79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</p:grpSpPr>
        <p:sp>
          <p:nvSpPr>
            <p:cNvPr id="8362" name="Google Shape;8362;p79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79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4" name="Google Shape;8364;p79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</p:grpSpPr>
        <p:sp>
          <p:nvSpPr>
            <p:cNvPr id="8365" name="Google Shape;8365;p79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79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79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79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9" name="Google Shape;8369;p79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</p:grpSpPr>
        <p:sp>
          <p:nvSpPr>
            <p:cNvPr id="8370" name="Google Shape;8370;p79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79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79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3" name="Google Shape;8373;p79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4" name="Google Shape;8374;p79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</p:grpSpPr>
        <p:sp>
          <p:nvSpPr>
            <p:cNvPr id="8375" name="Google Shape;8375;p79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79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7" name="Google Shape;8377;p79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8" name="Google Shape;8378;p79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9" name="Google Shape;8379;p79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</p:grpSpPr>
        <p:sp>
          <p:nvSpPr>
            <p:cNvPr id="8380" name="Google Shape;8380;p79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79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2" name="Google Shape;8382;p79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</p:grpSpPr>
        <p:sp>
          <p:nvSpPr>
            <p:cNvPr id="8383" name="Google Shape;8383;p79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79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79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79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7" name="Google Shape;8387;p79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</p:grpSpPr>
        <p:sp>
          <p:nvSpPr>
            <p:cNvPr id="8388" name="Google Shape;8388;p79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79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79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91" name="Google Shape;8391;p79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2" name="Google Shape;8392;p79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</p:grpSpPr>
        <p:sp>
          <p:nvSpPr>
            <p:cNvPr id="8393" name="Google Shape;8393;p79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79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79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6" name="Google Shape;8396;p79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</p:grpSpPr>
        <p:sp>
          <p:nvSpPr>
            <p:cNvPr id="8397" name="Google Shape;8397;p79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79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79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79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1" name="Google Shape;8401;p79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</p:grpSpPr>
        <p:sp>
          <p:nvSpPr>
            <p:cNvPr id="8402" name="Google Shape;8402;p79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79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4" name="Google Shape;8404;p79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</p:grpSpPr>
        <p:sp>
          <p:nvSpPr>
            <p:cNvPr id="8405" name="Google Shape;8405;p79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79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7" name="Google Shape;8407;p79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</p:grpSpPr>
        <p:sp>
          <p:nvSpPr>
            <p:cNvPr id="8408" name="Google Shape;8408;p79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79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79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79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79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3" name="Google Shape;8413;p79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</p:grpSpPr>
        <p:sp>
          <p:nvSpPr>
            <p:cNvPr id="8414" name="Google Shape;8414;p79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79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79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79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8" name="Google Shape;8418;p79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9" name="Google Shape;8419;p79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20" name="Google Shape;8420;p79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</p:grpSpPr>
        <p:sp>
          <p:nvSpPr>
            <p:cNvPr id="8421" name="Google Shape;8421;p79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79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3" name="Google Shape;8423;p79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</p:grpSpPr>
        <p:sp>
          <p:nvSpPr>
            <p:cNvPr id="8424" name="Google Shape;8424;p79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79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6" name="Google Shape;8426;p79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</p:grpSpPr>
        <p:sp>
          <p:nvSpPr>
            <p:cNvPr id="8427" name="Google Shape;8427;p79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79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9" name="Google Shape;8429;p79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</p:grpSpPr>
        <p:sp>
          <p:nvSpPr>
            <p:cNvPr id="8430" name="Google Shape;8430;p79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79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79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79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79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79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79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79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8" name="Google Shape;8438;p79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</p:grpSpPr>
        <p:sp>
          <p:nvSpPr>
            <p:cNvPr id="8439" name="Google Shape;8439;p79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79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1" name="Google Shape;8441;p79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2" name="Google Shape;8442;p79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</p:grpSpPr>
        <p:sp>
          <p:nvSpPr>
            <p:cNvPr id="8443" name="Google Shape;8443;p79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79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5" name="Google Shape;8445;p79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</p:grpSpPr>
        <p:sp>
          <p:nvSpPr>
            <p:cNvPr id="8446" name="Google Shape;8446;p79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79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8" name="Google Shape;8448;p79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</p:grpSpPr>
        <p:sp>
          <p:nvSpPr>
            <p:cNvPr id="8449" name="Google Shape;8449;p79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79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79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2" name="Google Shape;8452;p79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</p:grpSpPr>
        <p:sp>
          <p:nvSpPr>
            <p:cNvPr id="8453" name="Google Shape;8453;p79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79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55" name="Google Shape;8455;p79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6" name="Google Shape;8456;p79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</p:grpSpPr>
        <p:sp>
          <p:nvSpPr>
            <p:cNvPr id="8457" name="Google Shape;8457;p79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79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79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0" name="Google Shape;8460;p79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</p:grpSpPr>
        <p:sp>
          <p:nvSpPr>
            <p:cNvPr id="8461" name="Google Shape;8461;p79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79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3" name="Google Shape;8463;p79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</p:grpSpPr>
        <p:sp>
          <p:nvSpPr>
            <p:cNvPr id="8464" name="Google Shape;8464;p79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79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6" name="Google Shape;8466;p79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</p:grpSpPr>
        <p:sp>
          <p:nvSpPr>
            <p:cNvPr id="8467" name="Google Shape;8467;p79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79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79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0" name="Google Shape;8470;p79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1" name="Google Shape;8471;p79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</p:grpSpPr>
        <p:sp>
          <p:nvSpPr>
            <p:cNvPr id="8472" name="Google Shape;8472;p79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79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79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5" name="Google Shape;8475;p79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</p:grpSpPr>
        <p:sp>
          <p:nvSpPr>
            <p:cNvPr id="8476" name="Google Shape;8476;p79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79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79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79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79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79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2" name="Google Shape;8482;p79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</p:grpSpPr>
        <p:sp>
          <p:nvSpPr>
            <p:cNvPr id="8483" name="Google Shape;8483;p79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79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5" name="Google Shape;8485;p79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</p:grpSpPr>
        <p:sp>
          <p:nvSpPr>
            <p:cNvPr id="8486" name="Google Shape;8486;p79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79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8" name="Google Shape;8488;p79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</p:grpSpPr>
        <p:sp>
          <p:nvSpPr>
            <p:cNvPr id="8489" name="Google Shape;8489;p79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79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79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79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79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4" name="Google Shape;8494;p79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</p:grpSpPr>
        <p:sp>
          <p:nvSpPr>
            <p:cNvPr id="8495" name="Google Shape;8495;p79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79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79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79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9" name="Google Shape;8499;p79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0" name="Google Shape;8500;p79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</p:grpSpPr>
        <p:sp>
          <p:nvSpPr>
            <p:cNvPr id="8501" name="Google Shape;8501;p79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79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79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79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5" name="Google Shape;8505;p79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</p:grpSpPr>
        <p:sp>
          <p:nvSpPr>
            <p:cNvPr id="8506" name="Google Shape;8506;p79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79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79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9" name="Google Shape;8509;p79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</p:grpSpPr>
        <p:sp>
          <p:nvSpPr>
            <p:cNvPr id="8510" name="Google Shape;8510;p79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79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79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3" name="Google Shape;8513;p79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</p:grpSpPr>
        <p:sp>
          <p:nvSpPr>
            <p:cNvPr id="8514" name="Google Shape;8514;p79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79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79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79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79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79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79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79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79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3" name="Google Shape;8523;p79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24" name="Google Shape;8524;p79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</p:grpSpPr>
        <p:sp>
          <p:nvSpPr>
            <p:cNvPr id="8525" name="Google Shape;8525;p79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79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79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8" name="Google Shape;8528;p79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</p:grpSpPr>
        <p:sp>
          <p:nvSpPr>
            <p:cNvPr id="8529" name="Google Shape;8529;p79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79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1" name="Google Shape;8531;p79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</p:grpSpPr>
        <p:sp>
          <p:nvSpPr>
            <p:cNvPr id="8532" name="Google Shape;8532;p79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79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4" name="Google Shape;8534;p79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5" name="Google Shape;8535;p79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</p:grpSpPr>
        <p:sp>
          <p:nvSpPr>
            <p:cNvPr id="8536" name="Google Shape;8536;p79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79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8" name="Google Shape;8538;p79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</p:grpSpPr>
        <p:sp>
          <p:nvSpPr>
            <p:cNvPr id="8539" name="Google Shape;8539;p79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79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1" name="Google Shape;8541;p79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</p:grpSpPr>
        <p:sp>
          <p:nvSpPr>
            <p:cNvPr id="8542" name="Google Shape;8542;p79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79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4" name="Google Shape;8544;p79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</p:grpSpPr>
        <p:sp>
          <p:nvSpPr>
            <p:cNvPr id="8545" name="Google Shape;8545;p79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79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7" name="Google Shape;8547;p79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</p:grpSpPr>
        <p:sp>
          <p:nvSpPr>
            <p:cNvPr id="8548" name="Google Shape;8548;p79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79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79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79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2" name="Google Shape;8552;p79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</p:grpSpPr>
        <p:sp>
          <p:nvSpPr>
            <p:cNvPr id="8553" name="Google Shape;8553;p79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79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5" name="Google Shape;8555;p79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</p:grpSpPr>
        <p:sp>
          <p:nvSpPr>
            <p:cNvPr id="8556" name="Google Shape;8556;p79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79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8" name="Google Shape;8558;p79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</p:grpSpPr>
        <p:sp>
          <p:nvSpPr>
            <p:cNvPr id="8559" name="Google Shape;8559;p79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79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79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79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79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4" name="Google Shape;8564;p79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</p:grpSpPr>
        <p:sp>
          <p:nvSpPr>
            <p:cNvPr id="8565" name="Google Shape;8565;p79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79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79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79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79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79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79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79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3" name="Google Shape;8573;p79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</p:grpSpPr>
        <p:sp>
          <p:nvSpPr>
            <p:cNvPr id="8574" name="Google Shape;8574;p79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79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79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7" name="Google Shape;8577;p79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</p:grpSpPr>
        <p:sp>
          <p:nvSpPr>
            <p:cNvPr id="8578" name="Google Shape;8578;p79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79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79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79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2" name="Google Shape;8582;p79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</p:grpSpPr>
        <p:sp>
          <p:nvSpPr>
            <p:cNvPr id="8583" name="Google Shape;8583;p79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79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5" name="Google Shape;8585;p79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6" name="Google Shape;8586;p79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</p:grpSpPr>
        <p:sp>
          <p:nvSpPr>
            <p:cNvPr id="8587" name="Google Shape;8587;p79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79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79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79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1" name="Google Shape;8591;p79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</p:grpSpPr>
        <p:sp>
          <p:nvSpPr>
            <p:cNvPr id="8592" name="Google Shape;8592;p79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79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79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79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6" name="Google Shape;8596;p79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</p:grpSpPr>
        <p:sp>
          <p:nvSpPr>
            <p:cNvPr id="8597" name="Google Shape;8597;p79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79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79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0" name="Google Shape;8600;p79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</p:grpSpPr>
        <p:sp>
          <p:nvSpPr>
            <p:cNvPr id="8601" name="Google Shape;8601;p79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79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3" name="Google Shape;8603;p79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</p:grpSpPr>
        <p:sp>
          <p:nvSpPr>
            <p:cNvPr id="8604" name="Google Shape;8604;p79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79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79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7" name="Google Shape;8607;p79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</p:grpSpPr>
        <p:sp>
          <p:nvSpPr>
            <p:cNvPr id="8608" name="Google Shape;8608;p79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79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0" name="Google Shape;8610;p79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</p:grpSpPr>
        <p:sp>
          <p:nvSpPr>
            <p:cNvPr id="8611" name="Google Shape;8611;p79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79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3" name="Google Shape;8613;p79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</p:grpSpPr>
        <p:sp>
          <p:nvSpPr>
            <p:cNvPr id="8614" name="Google Shape;8614;p79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79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79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79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18" name="Google Shape;8618;p79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9" name="Google Shape;8619;p79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</p:grpSpPr>
        <p:sp>
          <p:nvSpPr>
            <p:cNvPr id="8620" name="Google Shape;8620;p79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79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79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23" name="Google Shape;8623;p79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24" name="Google Shape;8624;p79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</p:grpSpPr>
        <p:sp>
          <p:nvSpPr>
            <p:cNvPr id="8625" name="Google Shape;8625;p79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79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79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28" name="Google Shape;8628;p79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29" name="Google Shape;8629;p79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</p:grpSpPr>
        <p:sp>
          <p:nvSpPr>
            <p:cNvPr id="8630" name="Google Shape;8630;p79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79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79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3" name="Google Shape;8633;p79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</p:grpSpPr>
        <p:sp>
          <p:nvSpPr>
            <p:cNvPr id="8634" name="Google Shape;8634;p79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79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79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7" name="Google Shape;8637;p79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</p:grpSpPr>
        <p:sp>
          <p:nvSpPr>
            <p:cNvPr id="8638" name="Google Shape;8638;p79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79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79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79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79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3" name="Google Shape;8643;p79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4" name="Google Shape;8644;p79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</p:grpSpPr>
        <p:sp>
          <p:nvSpPr>
            <p:cNvPr id="8645" name="Google Shape;8645;p79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79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79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8" name="Google Shape;8648;p79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9" name="Google Shape;8649;p79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</p:grpSpPr>
        <p:sp>
          <p:nvSpPr>
            <p:cNvPr id="8650" name="Google Shape;8650;p79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79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79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79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79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79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79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79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79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79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79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1" name="Google Shape;8661;p79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6" name="Google Shape;8666;p80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7" name="Google Shape;8667;p80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8" name="Google Shape;8668;p80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9" name="Google Shape;8669;p80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</p:grpSpPr>
        <p:sp>
          <p:nvSpPr>
            <p:cNvPr id="8670" name="Google Shape;8670;p80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80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2" name="Google Shape;8672;p80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</p:grpSpPr>
        <p:sp>
          <p:nvSpPr>
            <p:cNvPr id="8673" name="Google Shape;8673;p80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80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80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6" name="Google Shape;8676;p80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77" name="Google Shape;8677;p80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</p:grpSpPr>
        <p:sp>
          <p:nvSpPr>
            <p:cNvPr id="8678" name="Google Shape;8678;p80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80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80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1" name="Google Shape;8681;p80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</p:grpSpPr>
        <p:sp>
          <p:nvSpPr>
            <p:cNvPr id="8682" name="Google Shape;8682;p80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80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80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80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80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80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80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80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80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1" name="Google Shape;8691;p80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</p:grpSpPr>
        <p:sp>
          <p:nvSpPr>
            <p:cNvPr id="8692" name="Google Shape;8692;p80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80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80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5" name="Google Shape;8695;p80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</p:grpSpPr>
        <p:sp>
          <p:nvSpPr>
            <p:cNvPr id="8696" name="Google Shape;8696;p80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80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80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9" name="Google Shape;8699;p80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</p:grpSpPr>
        <p:sp>
          <p:nvSpPr>
            <p:cNvPr id="8700" name="Google Shape;8700;p80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80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2" name="Google Shape;8702;p80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</p:grpSpPr>
        <p:sp>
          <p:nvSpPr>
            <p:cNvPr id="8703" name="Google Shape;8703;p80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80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80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80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80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80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80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80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80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2" name="Google Shape;8712;p80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</p:grpSpPr>
        <p:sp>
          <p:nvSpPr>
            <p:cNvPr id="8713" name="Google Shape;8713;p80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80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80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80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7" name="Google Shape;8717;p80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8" name="Google Shape;8718;p80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9" name="Google Shape;8719;p80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20" name="Google Shape;8720;p80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</p:grpSpPr>
        <p:sp>
          <p:nvSpPr>
            <p:cNvPr id="8721" name="Google Shape;8721;p80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80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80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80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80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80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80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80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80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80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80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80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80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80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5" name="Google Shape;8735;p80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</p:grpSpPr>
        <p:sp>
          <p:nvSpPr>
            <p:cNvPr id="8736" name="Google Shape;8736;p80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80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8" name="Google Shape;8738;p80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</p:grpSpPr>
        <p:sp>
          <p:nvSpPr>
            <p:cNvPr id="8739" name="Google Shape;8739;p80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80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80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2" name="Google Shape;8742;p80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</p:grpSpPr>
        <p:sp>
          <p:nvSpPr>
            <p:cNvPr id="8743" name="Google Shape;8743;p80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80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80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6" name="Google Shape;8746;p80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</p:grpSpPr>
        <p:sp>
          <p:nvSpPr>
            <p:cNvPr id="8747" name="Google Shape;8747;p80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80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80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80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80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2" name="Google Shape;8752;p80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</p:grpSpPr>
        <p:sp>
          <p:nvSpPr>
            <p:cNvPr id="8753" name="Google Shape;8753;p80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80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80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80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7" name="Google Shape;8757;p80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</p:grpSpPr>
        <p:sp>
          <p:nvSpPr>
            <p:cNvPr id="8758" name="Google Shape;8758;p80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80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0" name="Google Shape;8760;p80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1" name="Google Shape;8761;p80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</p:grpSpPr>
        <p:sp>
          <p:nvSpPr>
            <p:cNvPr id="8762" name="Google Shape;8762;p80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80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80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5" name="Google Shape;8765;p80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6" name="Google Shape;8766;p80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</p:grpSpPr>
        <p:sp>
          <p:nvSpPr>
            <p:cNvPr id="8767" name="Google Shape;8767;p80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80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9" name="Google Shape;8769;p80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</p:grpSpPr>
        <p:sp>
          <p:nvSpPr>
            <p:cNvPr id="8770" name="Google Shape;8770;p80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80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80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80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80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5" name="Google Shape;8775;p80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</p:grpSpPr>
        <p:sp>
          <p:nvSpPr>
            <p:cNvPr id="8776" name="Google Shape;8776;p80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80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80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80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80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1" name="Google Shape;8781;p80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2" name="Google Shape;8782;p80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</p:grpSpPr>
        <p:sp>
          <p:nvSpPr>
            <p:cNvPr id="8783" name="Google Shape;8783;p80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80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80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6" name="Google Shape;8786;p80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</p:grpSpPr>
        <p:sp>
          <p:nvSpPr>
            <p:cNvPr id="8787" name="Google Shape;8787;p80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80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80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80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80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80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3" name="Google Shape;8793;p80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</p:grpSpPr>
        <p:sp>
          <p:nvSpPr>
            <p:cNvPr id="8794" name="Google Shape;8794;p80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80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80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7" name="Google Shape;8797;p80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</p:grpSpPr>
        <p:sp>
          <p:nvSpPr>
            <p:cNvPr id="8798" name="Google Shape;8798;p80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80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80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1" name="Google Shape;8801;p80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</p:grpSpPr>
        <p:sp>
          <p:nvSpPr>
            <p:cNvPr id="8802" name="Google Shape;8802;p80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80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80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80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6" name="Google Shape;8806;p80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</p:grpSpPr>
        <p:sp>
          <p:nvSpPr>
            <p:cNvPr id="8807" name="Google Shape;8807;p80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80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9" name="Google Shape;8809;p80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</p:grpSpPr>
        <p:sp>
          <p:nvSpPr>
            <p:cNvPr id="8810" name="Google Shape;8810;p80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80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2" name="Google Shape;8812;p80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</p:grpSpPr>
        <p:sp>
          <p:nvSpPr>
            <p:cNvPr id="8813" name="Google Shape;8813;p80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80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80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80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7" name="Google Shape;8817;p80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</p:grpSpPr>
        <p:sp>
          <p:nvSpPr>
            <p:cNvPr id="8818" name="Google Shape;8818;p80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80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80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80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2" name="Google Shape;8822;p80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</p:grpSpPr>
        <p:sp>
          <p:nvSpPr>
            <p:cNvPr id="8823" name="Google Shape;8823;p80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80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80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80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80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80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80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0" name="Google Shape;8830;p80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</p:grpSpPr>
        <p:sp>
          <p:nvSpPr>
            <p:cNvPr id="8831" name="Google Shape;8831;p80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80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3" name="Google Shape;8833;p80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4" name="Google Shape;8834;p80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</p:grpSpPr>
        <p:sp>
          <p:nvSpPr>
            <p:cNvPr id="8835" name="Google Shape;8835;p80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80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80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80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9" name="Google Shape;8839;p80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0" name="Google Shape;8840;p80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</p:grpSpPr>
        <p:sp>
          <p:nvSpPr>
            <p:cNvPr id="8841" name="Google Shape;8841;p80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80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80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4" name="Google Shape;8844;p80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</p:grpSpPr>
        <p:sp>
          <p:nvSpPr>
            <p:cNvPr id="8845" name="Google Shape;8845;p80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80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80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80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80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80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80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2" name="Google Shape;8852;p80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</p:grpSpPr>
        <p:sp>
          <p:nvSpPr>
            <p:cNvPr id="8853" name="Google Shape;8853;p80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80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5" name="Google Shape;8855;p80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6" name="Google Shape;8856;p80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7" name="Google Shape;8857;p80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58" name="Google Shape;8858;p80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</p:grpSpPr>
        <p:sp>
          <p:nvSpPr>
            <p:cNvPr id="8859" name="Google Shape;8859;p80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80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80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80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3" name="Google Shape;8863;p80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</p:grpSpPr>
        <p:sp>
          <p:nvSpPr>
            <p:cNvPr id="8864" name="Google Shape;8864;p80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80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80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80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80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80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80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1" name="Google Shape;8871;p80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</p:grpSpPr>
        <p:sp>
          <p:nvSpPr>
            <p:cNvPr id="8872" name="Google Shape;8872;p80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80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80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5" name="Google Shape;8875;p80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</p:grpSpPr>
        <p:sp>
          <p:nvSpPr>
            <p:cNvPr id="8876" name="Google Shape;8876;p80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80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80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80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80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1" name="Google Shape;8881;p80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</p:grpSpPr>
        <p:sp>
          <p:nvSpPr>
            <p:cNvPr id="8882" name="Google Shape;8882;p80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80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80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80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80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80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80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9" name="Google Shape;8889;p80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</p:grpSpPr>
        <p:sp>
          <p:nvSpPr>
            <p:cNvPr id="8890" name="Google Shape;8890;p80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80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80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3" name="Google Shape;8893;p80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</p:grpSpPr>
        <p:sp>
          <p:nvSpPr>
            <p:cNvPr id="8894" name="Google Shape;8894;p80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80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80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7" name="Google Shape;8897;p80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</p:grpSpPr>
        <p:sp>
          <p:nvSpPr>
            <p:cNvPr id="8898" name="Google Shape;8898;p80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80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80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80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2" name="Google Shape;8902;p80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</p:grpSpPr>
        <p:sp>
          <p:nvSpPr>
            <p:cNvPr id="8903" name="Google Shape;8903;p80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80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80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80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80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8" name="Google Shape;8908;p80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</p:grpSpPr>
        <p:sp>
          <p:nvSpPr>
            <p:cNvPr id="8909" name="Google Shape;8909;p80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80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1" name="Google Shape;8911;p80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</p:grpSpPr>
        <p:sp>
          <p:nvSpPr>
            <p:cNvPr id="8912" name="Google Shape;8912;p80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80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80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80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80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80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80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9" name="Google Shape;8919;p80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</p:grpSpPr>
        <p:sp>
          <p:nvSpPr>
            <p:cNvPr id="8920" name="Google Shape;8920;p80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80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80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80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80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80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80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7" name="Google Shape;8927;p80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</p:grpSpPr>
        <p:sp>
          <p:nvSpPr>
            <p:cNvPr id="8928" name="Google Shape;8928;p80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80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80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80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80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3" name="Google Shape;8933;p80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</p:grpSpPr>
        <p:sp>
          <p:nvSpPr>
            <p:cNvPr id="8934" name="Google Shape;8934;p80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80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80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80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80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80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0" name="Google Shape;8940;p80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</p:grpSpPr>
        <p:sp>
          <p:nvSpPr>
            <p:cNvPr id="8941" name="Google Shape;8941;p80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80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80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80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5" name="Google Shape;8945;p80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</p:grpSpPr>
        <p:sp>
          <p:nvSpPr>
            <p:cNvPr id="8946" name="Google Shape;8946;p80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80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80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80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80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80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80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80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4" name="Google Shape;8954;p80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</p:grpSpPr>
        <p:sp>
          <p:nvSpPr>
            <p:cNvPr id="8955" name="Google Shape;8955;p80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80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80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80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80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0" name="Google Shape;8960;p80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</p:grpSpPr>
        <p:sp>
          <p:nvSpPr>
            <p:cNvPr id="8961" name="Google Shape;8961;p80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80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80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80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5" name="Google Shape;8965;p80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</p:grpSpPr>
        <p:sp>
          <p:nvSpPr>
            <p:cNvPr id="8966" name="Google Shape;8966;p80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80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80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80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80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1" name="Google Shape;8971;p80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</p:grpSpPr>
        <p:sp>
          <p:nvSpPr>
            <p:cNvPr id="8972" name="Google Shape;8972;p80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80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80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80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80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80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80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80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80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80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80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80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4" name="Google Shape;8984;p80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</p:grpSpPr>
        <p:sp>
          <p:nvSpPr>
            <p:cNvPr id="8985" name="Google Shape;8985;p80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80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80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80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80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80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1" name="Google Shape;8991;p80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</p:grpSpPr>
        <p:sp>
          <p:nvSpPr>
            <p:cNvPr id="8992" name="Google Shape;8992;p80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80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80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80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80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80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80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9" name="Google Shape;8999;p80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</p:grpSpPr>
        <p:sp>
          <p:nvSpPr>
            <p:cNvPr id="9000" name="Google Shape;9000;p80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80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80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3" name="Google Shape;9003;p80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04" name="Google Shape;9004;p80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</p:grpSpPr>
        <p:sp>
          <p:nvSpPr>
            <p:cNvPr id="9005" name="Google Shape;9005;p80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80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80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80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9" name="Google Shape;9009;p80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</p:grpSpPr>
        <p:sp>
          <p:nvSpPr>
            <p:cNvPr id="9010" name="Google Shape;9010;p80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80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80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80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80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5" name="Google Shape;9015;p80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16" name="Google Shape;9016;p80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</p:grpSpPr>
        <p:sp>
          <p:nvSpPr>
            <p:cNvPr id="9017" name="Google Shape;9017;p80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80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80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0" name="Google Shape;9020;p80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</p:grpSpPr>
        <p:sp>
          <p:nvSpPr>
            <p:cNvPr id="9021" name="Google Shape;9021;p80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80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80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80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80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80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7" name="Google Shape;9027;p80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</p:grpSpPr>
        <p:sp>
          <p:nvSpPr>
            <p:cNvPr id="9028" name="Google Shape;9028;p80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80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80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80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80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80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80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5" name="Google Shape;9035;p80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</p:grpSpPr>
        <p:sp>
          <p:nvSpPr>
            <p:cNvPr id="9036" name="Google Shape;9036;p80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80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80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9" name="Google Shape;9039;p80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</p:grpSpPr>
        <p:sp>
          <p:nvSpPr>
            <p:cNvPr id="9040" name="Google Shape;9040;p80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80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80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80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80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80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6" name="Google Shape;9046;p80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</p:grpSpPr>
        <p:sp>
          <p:nvSpPr>
            <p:cNvPr id="9047" name="Google Shape;9047;p80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80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80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0" name="Google Shape;9050;p80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</p:grpSpPr>
        <p:sp>
          <p:nvSpPr>
            <p:cNvPr id="9051" name="Google Shape;9051;p80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80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80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4" name="Google Shape;9054;p80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</p:grpSpPr>
        <p:sp>
          <p:nvSpPr>
            <p:cNvPr id="9055" name="Google Shape;9055;p80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80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80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8" name="Google Shape;9058;p80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</p:grpSpPr>
        <p:sp>
          <p:nvSpPr>
            <p:cNvPr id="9059" name="Google Shape;9059;p80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80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80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80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80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80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80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80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7" name="Google Shape;9067;p80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</p:grpSpPr>
        <p:sp>
          <p:nvSpPr>
            <p:cNvPr id="9068" name="Google Shape;9068;p80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80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80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80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80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80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80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80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6" name="Google Shape;9076;p80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</p:grpSpPr>
        <p:sp>
          <p:nvSpPr>
            <p:cNvPr id="9077" name="Google Shape;9077;p80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80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80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0" name="Google Shape;9080;p80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</p:grpSpPr>
        <p:sp>
          <p:nvSpPr>
            <p:cNvPr id="9081" name="Google Shape;9081;p80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80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80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80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80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80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80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80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9" name="Google Shape;9089;p80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</p:grpSpPr>
        <p:sp>
          <p:nvSpPr>
            <p:cNvPr id="9090" name="Google Shape;9090;p80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80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80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80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80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80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80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80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8" name="Google Shape;9098;p80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</p:grpSpPr>
        <p:sp>
          <p:nvSpPr>
            <p:cNvPr id="9099" name="Google Shape;9099;p80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80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80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80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3" name="Google Shape;9103;p80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</p:grpSpPr>
        <p:sp>
          <p:nvSpPr>
            <p:cNvPr id="9104" name="Google Shape;9104;p80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80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80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80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80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80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80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1" name="Google Shape;9111;p80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</p:grpSpPr>
        <p:sp>
          <p:nvSpPr>
            <p:cNvPr id="9112" name="Google Shape;9112;p80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80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80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80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80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80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8" name="Google Shape;9118;p80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</p:grpSpPr>
        <p:sp>
          <p:nvSpPr>
            <p:cNvPr id="9119" name="Google Shape;9119;p80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80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80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80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80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4" name="Google Shape;9124;p80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</p:grpSpPr>
        <p:sp>
          <p:nvSpPr>
            <p:cNvPr id="9125" name="Google Shape;9125;p80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80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80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8" name="Google Shape;9128;p80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</p:grpSpPr>
        <p:sp>
          <p:nvSpPr>
            <p:cNvPr id="9129" name="Google Shape;9129;p80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80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80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80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80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80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80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6" name="Google Shape;9136;p80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</p:grpSpPr>
        <p:sp>
          <p:nvSpPr>
            <p:cNvPr id="9137" name="Google Shape;9137;p80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80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80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0" name="Google Shape;9140;p80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</p:grpSpPr>
        <p:sp>
          <p:nvSpPr>
            <p:cNvPr id="9141" name="Google Shape;9141;p80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80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80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80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80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6" name="Google Shape;9146;p80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</p:grpSpPr>
        <p:sp>
          <p:nvSpPr>
            <p:cNvPr id="9147" name="Google Shape;9147;p80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80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80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80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1" name="Google Shape;9151;p80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</p:grpSpPr>
        <p:sp>
          <p:nvSpPr>
            <p:cNvPr id="9152" name="Google Shape;9152;p80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80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80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80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80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7" name="Google Shape;9157;p80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</p:grpSpPr>
        <p:sp>
          <p:nvSpPr>
            <p:cNvPr id="9158" name="Google Shape;9158;p80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80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80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80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80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80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80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5" name="Google Shape;9165;p80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</p:grpSpPr>
        <p:sp>
          <p:nvSpPr>
            <p:cNvPr id="9166" name="Google Shape;9166;p80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80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80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80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80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80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6" name="Google Shape;9176;p81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7" name="Google Shape;9177;p81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8" name="Google Shape;9178;p81"/>
          <p:cNvGrpSpPr/>
          <p:nvPr/>
        </p:nvGrpSpPr>
        <p:grpSpPr>
          <a:xfrm>
            <a:off x="877057" y="1532946"/>
            <a:ext cx="294401" cy="353645"/>
            <a:chOff x="-35814600" y="3202075"/>
            <a:chExt cx="242625" cy="291450"/>
          </a:xfrm>
        </p:grpSpPr>
        <p:sp>
          <p:nvSpPr>
            <p:cNvPr id="9179" name="Google Shape;9179;p81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81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81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81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81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81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81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6" name="Google Shape;9186;p81"/>
          <p:cNvGrpSpPr/>
          <p:nvPr/>
        </p:nvGrpSpPr>
        <p:grpSpPr>
          <a:xfrm>
            <a:off x="847435" y="1973866"/>
            <a:ext cx="353645" cy="353888"/>
            <a:chOff x="-35839800" y="3561025"/>
            <a:chExt cx="291450" cy="291650"/>
          </a:xfrm>
        </p:grpSpPr>
        <p:sp>
          <p:nvSpPr>
            <p:cNvPr id="9187" name="Google Shape;9187;p81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81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81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81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81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81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81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4" name="Google Shape;9194;p81"/>
          <p:cNvSpPr/>
          <p:nvPr/>
        </p:nvSpPr>
        <p:spPr>
          <a:xfrm>
            <a:off x="845859" y="2409404"/>
            <a:ext cx="355557" cy="353645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95" name="Google Shape;9195;p81"/>
          <p:cNvGrpSpPr/>
          <p:nvPr/>
        </p:nvGrpSpPr>
        <p:grpSpPr>
          <a:xfrm>
            <a:off x="3084980" y="1532946"/>
            <a:ext cx="353645" cy="353645"/>
            <a:chOff x="-34003850" y="3227275"/>
            <a:chExt cx="291450" cy="291450"/>
          </a:xfrm>
        </p:grpSpPr>
        <p:sp>
          <p:nvSpPr>
            <p:cNvPr id="9196" name="Google Shape;9196;p81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81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81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81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81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1" name="Google Shape;9201;p81"/>
          <p:cNvGrpSpPr/>
          <p:nvPr/>
        </p:nvGrpSpPr>
        <p:grpSpPr>
          <a:xfrm>
            <a:off x="3084510" y="1973638"/>
            <a:ext cx="354586" cy="354343"/>
            <a:chOff x="-34004625" y="3585850"/>
            <a:chExt cx="292225" cy="292025"/>
          </a:xfrm>
        </p:grpSpPr>
        <p:sp>
          <p:nvSpPr>
            <p:cNvPr id="9202" name="Google Shape;9202;p81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81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81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81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81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7" name="Google Shape;9207;p81"/>
          <p:cNvGrpSpPr/>
          <p:nvPr/>
        </p:nvGrpSpPr>
        <p:grpSpPr>
          <a:xfrm>
            <a:off x="3084025" y="2408839"/>
            <a:ext cx="355557" cy="354616"/>
            <a:chOff x="-34005425" y="3945575"/>
            <a:chExt cx="293025" cy="292250"/>
          </a:xfrm>
        </p:grpSpPr>
        <p:sp>
          <p:nvSpPr>
            <p:cNvPr id="9208" name="Google Shape;9208;p81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81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81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1" name="Google Shape;9211;p81"/>
          <p:cNvGrpSpPr/>
          <p:nvPr/>
        </p:nvGrpSpPr>
        <p:grpSpPr>
          <a:xfrm>
            <a:off x="1731124" y="2882015"/>
            <a:ext cx="358408" cy="355557"/>
            <a:chOff x="-32174975" y="3192625"/>
            <a:chExt cx="295375" cy="293025"/>
          </a:xfrm>
        </p:grpSpPr>
        <p:sp>
          <p:nvSpPr>
            <p:cNvPr id="9212" name="Google Shape;9212;p81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81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81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81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6" name="Google Shape;9216;p81"/>
          <p:cNvSpPr/>
          <p:nvPr/>
        </p:nvSpPr>
        <p:spPr>
          <a:xfrm>
            <a:off x="1728170" y="3353079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7" name="Google Shape;9217;p81"/>
          <p:cNvSpPr/>
          <p:nvPr/>
        </p:nvSpPr>
        <p:spPr>
          <a:xfrm>
            <a:off x="1732948" y="3818164"/>
            <a:ext cx="353645" cy="354586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8" name="Google Shape;9218;p81"/>
          <p:cNvGrpSpPr/>
          <p:nvPr/>
        </p:nvGrpSpPr>
        <p:grpSpPr>
          <a:xfrm>
            <a:off x="3970274" y="2882970"/>
            <a:ext cx="354586" cy="353645"/>
            <a:chOff x="-30345325" y="3184750"/>
            <a:chExt cx="292225" cy="291450"/>
          </a:xfrm>
        </p:grpSpPr>
        <p:sp>
          <p:nvSpPr>
            <p:cNvPr id="9219" name="Google Shape;9219;p81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81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81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81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81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4" name="Google Shape;9224;p81"/>
          <p:cNvGrpSpPr/>
          <p:nvPr/>
        </p:nvGrpSpPr>
        <p:grpSpPr>
          <a:xfrm>
            <a:off x="1295026" y="1532946"/>
            <a:ext cx="353645" cy="353645"/>
            <a:chOff x="-35481425" y="3202075"/>
            <a:chExt cx="291450" cy="291450"/>
          </a:xfrm>
        </p:grpSpPr>
        <p:sp>
          <p:nvSpPr>
            <p:cNvPr id="9225" name="Google Shape;9225;p81"/>
            <p:cNvSpPr/>
            <p:nvPr/>
          </p:nvSpPr>
          <p:spPr>
            <a:xfrm>
              <a:off x="-35414475" y="3304600"/>
              <a:ext cx="154400" cy="85975"/>
            </a:xfrm>
            <a:custGeom>
              <a:avLst/>
              <a:gdLst/>
              <a:ahLst/>
              <a:cxnLst/>
              <a:rect l="l" t="t" r="r" b="b"/>
              <a:pathLst>
                <a:path w="6176" h="3439" extrusionOk="0">
                  <a:moveTo>
                    <a:pt x="4433" y="0"/>
                  </a:moveTo>
                  <a:cubicBezTo>
                    <a:pt x="4393" y="0"/>
                    <a:pt x="4354" y="8"/>
                    <a:pt x="4317" y="26"/>
                  </a:cubicBezTo>
                  <a:cubicBezTo>
                    <a:pt x="4191" y="58"/>
                    <a:pt x="4128" y="216"/>
                    <a:pt x="4128" y="342"/>
                  </a:cubicBezTo>
                  <a:lnTo>
                    <a:pt x="4128" y="1003"/>
                  </a:lnTo>
                  <a:lnTo>
                    <a:pt x="2048" y="1003"/>
                  </a:lnTo>
                  <a:lnTo>
                    <a:pt x="2048" y="342"/>
                  </a:lnTo>
                  <a:cubicBezTo>
                    <a:pt x="2048" y="184"/>
                    <a:pt x="1954" y="58"/>
                    <a:pt x="1828" y="26"/>
                  </a:cubicBezTo>
                  <a:cubicBezTo>
                    <a:pt x="1793" y="15"/>
                    <a:pt x="1750" y="8"/>
                    <a:pt x="1705" y="8"/>
                  </a:cubicBezTo>
                  <a:cubicBezTo>
                    <a:pt x="1626" y="8"/>
                    <a:pt x="1541" y="30"/>
                    <a:pt x="1481" y="89"/>
                  </a:cubicBezTo>
                  <a:lnTo>
                    <a:pt x="95" y="1476"/>
                  </a:lnTo>
                  <a:cubicBezTo>
                    <a:pt x="0" y="1602"/>
                    <a:pt x="0" y="1822"/>
                    <a:pt x="95" y="1948"/>
                  </a:cubicBezTo>
                  <a:lnTo>
                    <a:pt x="1481" y="3334"/>
                  </a:lnTo>
                  <a:cubicBezTo>
                    <a:pt x="1548" y="3379"/>
                    <a:pt x="1646" y="3424"/>
                    <a:pt x="1732" y="3424"/>
                  </a:cubicBezTo>
                  <a:cubicBezTo>
                    <a:pt x="1767" y="3424"/>
                    <a:pt x="1800" y="3416"/>
                    <a:pt x="1828" y="3398"/>
                  </a:cubicBezTo>
                  <a:cubicBezTo>
                    <a:pt x="1954" y="3366"/>
                    <a:pt x="2048" y="3208"/>
                    <a:pt x="2048" y="3082"/>
                  </a:cubicBezTo>
                  <a:lnTo>
                    <a:pt x="2048" y="2421"/>
                  </a:lnTo>
                  <a:lnTo>
                    <a:pt x="4128" y="2421"/>
                  </a:lnTo>
                  <a:lnTo>
                    <a:pt x="4128" y="3082"/>
                  </a:lnTo>
                  <a:cubicBezTo>
                    <a:pt x="4128" y="3240"/>
                    <a:pt x="4191" y="3366"/>
                    <a:pt x="4317" y="3398"/>
                  </a:cubicBezTo>
                  <a:cubicBezTo>
                    <a:pt x="4369" y="3424"/>
                    <a:pt x="4426" y="3439"/>
                    <a:pt x="4483" y="3439"/>
                  </a:cubicBezTo>
                  <a:cubicBezTo>
                    <a:pt x="4562" y="3439"/>
                    <a:pt x="4639" y="3408"/>
                    <a:pt x="4695" y="3334"/>
                  </a:cubicBezTo>
                  <a:lnTo>
                    <a:pt x="6049" y="1948"/>
                  </a:lnTo>
                  <a:cubicBezTo>
                    <a:pt x="6175" y="1822"/>
                    <a:pt x="6175" y="1602"/>
                    <a:pt x="6049" y="1476"/>
                  </a:cubicBezTo>
                  <a:lnTo>
                    <a:pt x="4695" y="89"/>
                  </a:lnTo>
                  <a:cubicBezTo>
                    <a:pt x="4628" y="45"/>
                    <a:pt x="4530" y="0"/>
                    <a:pt x="4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81"/>
            <p:cNvSpPr/>
            <p:nvPr/>
          </p:nvSpPr>
          <p:spPr>
            <a:xfrm>
              <a:off x="-35413700" y="3202075"/>
              <a:ext cx="34700" cy="103200"/>
            </a:xfrm>
            <a:custGeom>
              <a:avLst/>
              <a:gdLst/>
              <a:ahLst/>
              <a:cxnLst/>
              <a:rect l="l" t="t" r="r" b="b"/>
              <a:pathLst>
                <a:path w="1388" h="4128" extrusionOk="0">
                  <a:moveTo>
                    <a:pt x="1" y="0"/>
                  </a:moveTo>
                  <a:lnTo>
                    <a:pt x="1" y="4127"/>
                  </a:lnTo>
                  <a:lnTo>
                    <a:pt x="348" y="4127"/>
                  </a:lnTo>
                  <a:cubicBezTo>
                    <a:pt x="915" y="4127"/>
                    <a:pt x="1387" y="3655"/>
                    <a:pt x="1387" y="3088"/>
                  </a:cubicBezTo>
                  <a:lnTo>
                    <a:pt x="1387" y="1009"/>
                  </a:lnTo>
                  <a:cubicBezTo>
                    <a:pt x="1387" y="473"/>
                    <a:pt x="915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81"/>
            <p:cNvSpPr/>
            <p:nvPr/>
          </p:nvSpPr>
          <p:spPr>
            <a:xfrm>
              <a:off x="-35413700" y="3389525"/>
              <a:ext cx="34700" cy="103250"/>
            </a:xfrm>
            <a:custGeom>
              <a:avLst/>
              <a:gdLst/>
              <a:ahLst/>
              <a:cxnLst/>
              <a:rect l="l" t="t" r="r" b="b"/>
              <a:pathLst>
                <a:path w="1388" h="4130" extrusionOk="0">
                  <a:moveTo>
                    <a:pt x="1" y="1"/>
                  </a:moveTo>
                  <a:lnTo>
                    <a:pt x="1" y="4128"/>
                  </a:lnTo>
                  <a:lnTo>
                    <a:pt x="348" y="4128"/>
                  </a:lnTo>
                  <a:cubicBezTo>
                    <a:pt x="367" y="4129"/>
                    <a:pt x="386" y="4129"/>
                    <a:pt x="405" y="4129"/>
                  </a:cubicBezTo>
                  <a:cubicBezTo>
                    <a:pt x="946" y="4129"/>
                    <a:pt x="1387" y="3698"/>
                    <a:pt x="1387" y="3119"/>
                  </a:cubicBezTo>
                  <a:lnTo>
                    <a:pt x="1387" y="1040"/>
                  </a:lnTo>
                  <a:cubicBezTo>
                    <a:pt x="1387" y="473"/>
                    <a:pt x="915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81"/>
            <p:cNvSpPr/>
            <p:nvPr/>
          </p:nvSpPr>
          <p:spPr>
            <a:xfrm>
              <a:off x="-35292400" y="3202075"/>
              <a:ext cx="33900" cy="103200"/>
            </a:xfrm>
            <a:custGeom>
              <a:avLst/>
              <a:gdLst/>
              <a:ahLst/>
              <a:cxnLst/>
              <a:rect l="l" t="t" r="r" b="b"/>
              <a:pathLst>
                <a:path w="1356" h="4128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3088"/>
                  </a:lnTo>
                  <a:cubicBezTo>
                    <a:pt x="1" y="3655"/>
                    <a:pt x="410" y="4127"/>
                    <a:pt x="1009" y="4127"/>
                  </a:cubicBezTo>
                  <a:lnTo>
                    <a:pt x="1355" y="4127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81"/>
            <p:cNvSpPr/>
            <p:nvPr/>
          </p:nvSpPr>
          <p:spPr>
            <a:xfrm>
              <a:off x="-35241200" y="3202850"/>
              <a:ext cx="51225" cy="290675"/>
            </a:xfrm>
            <a:custGeom>
              <a:avLst/>
              <a:gdLst/>
              <a:ahLst/>
              <a:cxnLst/>
              <a:rect l="l" t="t" r="r" b="b"/>
              <a:pathLst>
                <a:path w="2049" h="11627" extrusionOk="0">
                  <a:moveTo>
                    <a:pt x="1" y="1"/>
                  </a:moveTo>
                  <a:lnTo>
                    <a:pt x="1" y="11626"/>
                  </a:lnTo>
                  <a:cubicBezTo>
                    <a:pt x="1135" y="11469"/>
                    <a:pt x="2048" y="10460"/>
                    <a:pt x="2048" y="9263"/>
                  </a:cubicBezTo>
                  <a:lnTo>
                    <a:pt x="2048" y="2395"/>
                  </a:lnTo>
                  <a:cubicBezTo>
                    <a:pt x="2048" y="1167"/>
                    <a:pt x="1135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81"/>
            <p:cNvSpPr/>
            <p:nvPr/>
          </p:nvSpPr>
          <p:spPr>
            <a:xfrm>
              <a:off x="-35292400" y="3389525"/>
              <a:ext cx="33900" cy="104000"/>
            </a:xfrm>
            <a:custGeom>
              <a:avLst/>
              <a:gdLst/>
              <a:ahLst/>
              <a:cxnLst/>
              <a:rect l="l" t="t" r="r" b="b"/>
              <a:pathLst>
                <a:path w="1356" h="4160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718"/>
                    <a:pt x="410" y="4159"/>
                    <a:pt x="1009" y="4159"/>
                  </a:cubicBezTo>
                  <a:lnTo>
                    <a:pt x="1355" y="4159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81"/>
            <p:cNvSpPr/>
            <p:nvPr/>
          </p:nvSpPr>
          <p:spPr>
            <a:xfrm>
              <a:off x="-35481425" y="3202075"/>
              <a:ext cx="51225" cy="289875"/>
            </a:xfrm>
            <a:custGeom>
              <a:avLst/>
              <a:gdLst/>
              <a:ahLst/>
              <a:cxnLst/>
              <a:rect l="l" t="t" r="r" b="b"/>
              <a:pathLst>
                <a:path w="2049" h="11595" extrusionOk="0">
                  <a:moveTo>
                    <a:pt x="2048" y="0"/>
                  </a:moveTo>
                  <a:cubicBezTo>
                    <a:pt x="883" y="158"/>
                    <a:pt x="1" y="1166"/>
                    <a:pt x="1" y="2363"/>
                  </a:cubicBezTo>
                  <a:lnTo>
                    <a:pt x="1" y="9200"/>
                  </a:lnTo>
                  <a:cubicBezTo>
                    <a:pt x="1" y="10460"/>
                    <a:pt x="851" y="11437"/>
                    <a:pt x="2048" y="1159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2" name="Google Shape;9232;p81"/>
          <p:cNvGrpSpPr/>
          <p:nvPr/>
        </p:nvGrpSpPr>
        <p:grpSpPr>
          <a:xfrm>
            <a:off x="1294556" y="1974472"/>
            <a:ext cx="354586" cy="352675"/>
            <a:chOff x="-35482200" y="3561225"/>
            <a:chExt cx="292225" cy="290650"/>
          </a:xfrm>
        </p:grpSpPr>
        <p:sp>
          <p:nvSpPr>
            <p:cNvPr id="9233" name="Google Shape;9233;p81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81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81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6" name="Google Shape;9236;p81"/>
          <p:cNvGrpSpPr/>
          <p:nvPr/>
        </p:nvGrpSpPr>
        <p:grpSpPr>
          <a:xfrm>
            <a:off x="1295026" y="2409340"/>
            <a:ext cx="353645" cy="353615"/>
            <a:chOff x="-35481425" y="3919600"/>
            <a:chExt cx="291450" cy="291425"/>
          </a:xfrm>
        </p:grpSpPr>
        <p:sp>
          <p:nvSpPr>
            <p:cNvPr id="9237" name="Google Shape;9237;p81"/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81"/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81"/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81"/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81"/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81"/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81"/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81"/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5" name="Google Shape;9245;p81"/>
          <p:cNvGrpSpPr/>
          <p:nvPr/>
        </p:nvGrpSpPr>
        <p:grpSpPr>
          <a:xfrm>
            <a:off x="3530661" y="1533431"/>
            <a:ext cx="357468" cy="352675"/>
            <a:chOff x="-33645475" y="3228075"/>
            <a:chExt cx="294600" cy="290650"/>
          </a:xfrm>
        </p:grpSpPr>
        <p:sp>
          <p:nvSpPr>
            <p:cNvPr id="9246" name="Google Shape;9246;p81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81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81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81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81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81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81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3" name="Google Shape;9253;p81"/>
          <p:cNvGrpSpPr/>
          <p:nvPr/>
        </p:nvGrpSpPr>
        <p:grpSpPr>
          <a:xfrm>
            <a:off x="3531631" y="1973516"/>
            <a:ext cx="355526" cy="354586"/>
            <a:chOff x="-33646250" y="3586425"/>
            <a:chExt cx="293000" cy="292225"/>
          </a:xfrm>
        </p:grpSpPr>
        <p:sp>
          <p:nvSpPr>
            <p:cNvPr id="9254" name="Google Shape;9254;p81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81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6" name="Google Shape;9256;p81"/>
          <p:cNvGrpSpPr/>
          <p:nvPr/>
        </p:nvGrpSpPr>
        <p:grpSpPr>
          <a:xfrm>
            <a:off x="3532101" y="2408369"/>
            <a:ext cx="354586" cy="355557"/>
            <a:chOff x="-33645475" y="3944800"/>
            <a:chExt cx="292225" cy="293025"/>
          </a:xfrm>
        </p:grpSpPr>
        <p:sp>
          <p:nvSpPr>
            <p:cNvPr id="9257" name="Google Shape;9257;p81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81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81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81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81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81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81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81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81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81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7" name="Google Shape;9267;p81"/>
          <p:cNvGrpSpPr/>
          <p:nvPr/>
        </p:nvGrpSpPr>
        <p:grpSpPr>
          <a:xfrm>
            <a:off x="2185320" y="2882106"/>
            <a:ext cx="352675" cy="355375"/>
            <a:chOff x="-31809525" y="3192625"/>
            <a:chExt cx="290650" cy="292875"/>
          </a:xfrm>
        </p:grpSpPr>
        <p:sp>
          <p:nvSpPr>
            <p:cNvPr id="9268" name="Google Shape;9268;p81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81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81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81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2" name="Google Shape;9272;p81"/>
          <p:cNvGrpSpPr/>
          <p:nvPr/>
        </p:nvGrpSpPr>
        <p:grpSpPr>
          <a:xfrm>
            <a:off x="2184835" y="3352658"/>
            <a:ext cx="353645" cy="355557"/>
            <a:chOff x="-31811100" y="3550975"/>
            <a:chExt cx="291450" cy="293025"/>
          </a:xfrm>
        </p:grpSpPr>
        <p:sp>
          <p:nvSpPr>
            <p:cNvPr id="9273" name="Google Shape;9273;p81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81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81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81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81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81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81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0" name="Google Shape;9280;p81"/>
          <p:cNvGrpSpPr/>
          <p:nvPr/>
        </p:nvGrpSpPr>
        <p:grpSpPr>
          <a:xfrm>
            <a:off x="2178631" y="3816962"/>
            <a:ext cx="366052" cy="356831"/>
            <a:chOff x="-31817400" y="3910025"/>
            <a:chExt cx="301675" cy="294075"/>
          </a:xfrm>
        </p:grpSpPr>
        <p:sp>
          <p:nvSpPr>
            <p:cNvPr id="9281" name="Google Shape;9281;p81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81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81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4" name="Google Shape;9284;p81"/>
          <p:cNvGrpSpPr/>
          <p:nvPr/>
        </p:nvGrpSpPr>
        <p:grpSpPr>
          <a:xfrm>
            <a:off x="3970259" y="3353143"/>
            <a:ext cx="354616" cy="354586"/>
            <a:chOff x="-30354000" y="3569100"/>
            <a:chExt cx="292250" cy="292225"/>
          </a:xfrm>
        </p:grpSpPr>
        <p:sp>
          <p:nvSpPr>
            <p:cNvPr id="9285" name="Google Shape;9285;p81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81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81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81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81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81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1" name="Google Shape;9291;p81"/>
          <p:cNvGrpSpPr/>
          <p:nvPr/>
        </p:nvGrpSpPr>
        <p:grpSpPr>
          <a:xfrm>
            <a:off x="1748837" y="1532946"/>
            <a:ext cx="342148" cy="353645"/>
            <a:chOff x="-35118325" y="3202075"/>
            <a:chExt cx="281975" cy="291450"/>
          </a:xfrm>
        </p:grpSpPr>
        <p:sp>
          <p:nvSpPr>
            <p:cNvPr id="9292" name="Google Shape;9292;p81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81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81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81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6" name="Google Shape;9296;p81"/>
          <p:cNvGrpSpPr/>
          <p:nvPr/>
        </p:nvGrpSpPr>
        <p:grpSpPr>
          <a:xfrm>
            <a:off x="1742618" y="1974199"/>
            <a:ext cx="354586" cy="353221"/>
            <a:chOff x="-35123050" y="3561225"/>
            <a:chExt cx="292225" cy="291100"/>
          </a:xfrm>
        </p:grpSpPr>
        <p:sp>
          <p:nvSpPr>
            <p:cNvPr id="9297" name="Google Shape;9297;p81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81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9" name="Google Shape;9299;p81"/>
          <p:cNvGrpSpPr/>
          <p:nvPr/>
        </p:nvGrpSpPr>
        <p:grpSpPr>
          <a:xfrm>
            <a:off x="1784677" y="2409340"/>
            <a:ext cx="270467" cy="353615"/>
            <a:chOff x="-35089175" y="3919600"/>
            <a:chExt cx="222900" cy="291425"/>
          </a:xfrm>
        </p:grpSpPr>
        <p:sp>
          <p:nvSpPr>
            <p:cNvPr id="9300" name="Google Shape;9300;p81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81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2" name="Google Shape;9302;p81"/>
          <p:cNvGrpSpPr/>
          <p:nvPr/>
        </p:nvGrpSpPr>
        <p:grpSpPr>
          <a:xfrm>
            <a:off x="3981673" y="1532703"/>
            <a:ext cx="336445" cy="354131"/>
            <a:chOff x="-33277650" y="3226875"/>
            <a:chExt cx="277275" cy="291850"/>
          </a:xfrm>
        </p:grpSpPr>
        <p:sp>
          <p:nvSpPr>
            <p:cNvPr id="9303" name="Google Shape;9303;p81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81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81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81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81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81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81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0" name="Google Shape;9310;p81"/>
          <p:cNvGrpSpPr/>
          <p:nvPr/>
        </p:nvGrpSpPr>
        <p:grpSpPr>
          <a:xfrm>
            <a:off x="3973073" y="1973987"/>
            <a:ext cx="353645" cy="353645"/>
            <a:chOff x="-33286325" y="3586425"/>
            <a:chExt cx="291450" cy="291450"/>
          </a:xfrm>
        </p:grpSpPr>
        <p:sp>
          <p:nvSpPr>
            <p:cNvPr id="9311" name="Google Shape;9311;p81"/>
            <p:cNvSpPr/>
            <p:nvPr/>
          </p:nvSpPr>
          <p:spPr>
            <a:xfrm>
              <a:off x="-33114625" y="3586425"/>
              <a:ext cx="119750" cy="120525"/>
            </a:xfrm>
            <a:custGeom>
              <a:avLst/>
              <a:gdLst/>
              <a:ahLst/>
              <a:cxnLst/>
              <a:rect l="l" t="t" r="r" b="b"/>
              <a:pathLst>
                <a:path w="4790" h="4821" extrusionOk="0">
                  <a:moveTo>
                    <a:pt x="2395" y="631"/>
                  </a:moveTo>
                  <a:cubicBezTo>
                    <a:pt x="2584" y="631"/>
                    <a:pt x="2742" y="788"/>
                    <a:pt x="2742" y="1009"/>
                  </a:cubicBezTo>
                  <a:lnTo>
                    <a:pt x="2742" y="2017"/>
                  </a:lnTo>
                  <a:lnTo>
                    <a:pt x="3782" y="2017"/>
                  </a:lnTo>
                  <a:cubicBezTo>
                    <a:pt x="3971" y="2017"/>
                    <a:pt x="4128" y="2175"/>
                    <a:pt x="4128" y="2364"/>
                  </a:cubicBezTo>
                  <a:cubicBezTo>
                    <a:pt x="4128" y="2584"/>
                    <a:pt x="3971" y="2742"/>
                    <a:pt x="3782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64"/>
                  </a:cubicBezTo>
                  <a:lnTo>
                    <a:pt x="2049" y="1009"/>
                  </a:lnTo>
                  <a:cubicBezTo>
                    <a:pt x="2049" y="788"/>
                    <a:pt x="2206" y="631"/>
                    <a:pt x="2395" y="631"/>
                  </a:cubicBezTo>
                  <a:close/>
                  <a:moveTo>
                    <a:pt x="2395" y="1"/>
                  </a:moveTo>
                  <a:cubicBezTo>
                    <a:pt x="1041" y="1"/>
                    <a:pt x="1" y="1072"/>
                    <a:pt x="1" y="2427"/>
                  </a:cubicBezTo>
                  <a:cubicBezTo>
                    <a:pt x="1" y="3750"/>
                    <a:pt x="1041" y="4821"/>
                    <a:pt x="2395" y="4821"/>
                  </a:cubicBezTo>
                  <a:cubicBezTo>
                    <a:pt x="3719" y="4821"/>
                    <a:pt x="4790" y="3750"/>
                    <a:pt x="4790" y="2427"/>
                  </a:cubicBezTo>
                  <a:cubicBezTo>
                    <a:pt x="4790" y="1072"/>
                    <a:pt x="3719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81"/>
            <p:cNvSpPr/>
            <p:nvPr/>
          </p:nvSpPr>
          <p:spPr>
            <a:xfrm>
              <a:off x="-33286325" y="3825875"/>
              <a:ext cx="241050" cy="52000"/>
            </a:xfrm>
            <a:custGeom>
              <a:avLst/>
              <a:gdLst/>
              <a:ahLst/>
              <a:cxnLst/>
              <a:rect l="l" t="t" r="r" b="b"/>
              <a:pathLst>
                <a:path w="9642" h="2080" extrusionOk="0">
                  <a:moveTo>
                    <a:pt x="32" y="0"/>
                  </a:moveTo>
                  <a:lnTo>
                    <a:pt x="32" y="1764"/>
                  </a:lnTo>
                  <a:cubicBezTo>
                    <a:pt x="1" y="1922"/>
                    <a:pt x="158" y="2079"/>
                    <a:pt x="347" y="2079"/>
                  </a:cubicBezTo>
                  <a:lnTo>
                    <a:pt x="9295" y="2079"/>
                  </a:lnTo>
                  <a:cubicBezTo>
                    <a:pt x="9484" y="2079"/>
                    <a:pt x="9641" y="1922"/>
                    <a:pt x="9641" y="1733"/>
                  </a:cubicBezTo>
                  <a:lnTo>
                    <a:pt x="9641" y="1040"/>
                  </a:lnTo>
                  <a:cubicBezTo>
                    <a:pt x="9641" y="473"/>
                    <a:pt x="9169" y="0"/>
                    <a:pt x="86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81"/>
            <p:cNvSpPr/>
            <p:nvPr/>
          </p:nvSpPr>
          <p:spPr>
            <a:xfrm>
              <a:off x="-33183925" y="3756550"/>
              <a:ext cx="103200" cy="52025"/>
            </a:xfrm>
            <a:custGeom>
              <a:avLst/>
              <a:gdLst/>
              <a:ahLst/>
              <a:cxnLst/>
              <a:rect l="l" t="t" r="r" b="b"/>
              <a:pathLst>
                <a:path w="4128" h="2081" extrusionOk="0">
                  <a:moveTo>
                    <a:pt x="1040" y="1"/>
                  </a:moveTo>
                  <a:cubicBezTo>
                    <a:pt x="473" y="1"/>
                    <a:pt x="1" y="505"/>
                    <a:pt x="1" y="1040"/>
                  </a:cubicBezTo>
                  <a:lnTo>
                    <a:pt x="1" y="2080"/>
                  </a:lnTo>
                  <a:lnTo>
                    <a:pt x="4128" y="2080"/>
                  </a:lnTo>
                  <a:lnTo>
                    <a:pt x="4128" y="1040"/>
                  </a:lnTo>
                  <a:cubicBezTo>
                    <a:pt x="4128" y="505"/>
                    <a:pt x="3687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81"/>
            <p:cNvSpPr/>
            <p:nvPr/>
          </p:nvSpPr>
          <p:spPr>
            <a:xfrm>
              <a:off x="-33252450" y="3636850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87" y="0"/>
                  </a:moveTo>
                  <a:cubicBezTo>
                    <a:pt x="599" y="0"/>
                    <a:pt x="1" y="630"/>
                    <a:pt x="1" y="1386"/>
                  </a:cubicBezTo>
                  <a:cubicBezTo>
                    <a:pt x="1" y="2142"/>
                    <a:pt x="599" y="2772"/>
                    <a:pt x="1387" y="2772"/>
                  </a:cubicBezTo>
                  <a:cubicBezTo>
                    <a:pt x="2143" y="2772"/>
                    <a:pt x="2742" y="2142"/>
                    <a:pt x="2742" y="1386"/>
                  </a:cubicBezTo>
                  <a:cubicBezTo>
                    <a:pt x="2742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81"/>
            <p:cNvSpPr/>
            <p:nvPr/>
          </p:nvSpPr>
          <p:spPr>
            <a:xfrm>
              <a:off x="-33286325" y="3723050"/>
              <a:ext cx="116600" cy="85525"/>
            </a:xfrm>
            <a:custGeom>
              <a:avLst/>
              <a:gdLst/>
              <a:ahLst/>
              <a:cxnLst/>
              <a:rect l="l" t="t" r="r" b="b"/>
              <a:pathLst>
                <a:path w="4664" h="3421" extrusionOk="0">
                  <a:moveTo>
                    <a:pt x="2788" y="1"/>
                  </a:moveTo>
                  <a:cubicBezTo>
                    <a:pt x="2690" y="1"/>
                    <a:pt x="2591" y="6"/>
                    <a:pt x="2490" y="18"/>
                  </a:cubicBezTo>
                  <a:cubicBezTo>
                    <a:pt x="1072" y="144"/>
                    <a:pt x="1" y="1435"/>
                    <a:pt x="1" y="2853"/>
                  </a:cubicBezTo>
                  <a:lnTo>
                    <a:pt x="1" y="3105"/>
                  </a:lnTo>
                  <a:cubicBezTo>
                    <a:pt x="1" y="3263"/>
                    <a:pt x="158" y="3420"/>
                    <a:pt x="347" y="3420"/>
                  </a:cubicBezTo>
                  <a:lnTo>
                    <a:pt x="3435" y="3420"/>
                  </a:lnTo>
                  <a:lnTo>
                    <a:pt x="3435" y="2380"/>
                  </a:lnTo>
                  <a:cubicBezTo>
                    <a:pt x="3435" y="1624"/>
                    <a:pt x="3939" y="963"/>
                    <a:pt x="4664" y="774"/>
                  </a:cubicBezTo>
                  <a:cubicBezTo>
                    <a:pt x="4164" y="302"/>
                    <a:pt x="3517" y="1"/>
                    <a:pt x="2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6" name="Google Shape;9316;p81"/>
          <p:cNvGrpSpPr/>
          <p:nvPr/>
        </p:nvGrpSpPr>
        <p:grpSpPr>
          <a:xfrm>
            <a:off x="3973073" y="2408369"/>
            <a:ext cx="353645" cy="355557"/>
            <a:chOff x="-33286325" y="3944800"/>
            <a:chExt cx="291450" cy="293025"/>
          </a:xfrm>
        </p:grpSpPr>
        <p:sp>
          <p:nvSpPr>
            <p:cNvPr id="9317" name="Google Shape;9317;p81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81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81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81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1" name="Google Shape;9321;p81"/>
          <p:cNvGrpSpPr/>
          <p:nvPr/>
        </p:nvGrpSpPr>
        <p:grpSpPr>
          <a:xfrm>
            <a:off x="2631470" y="2881529"/>
            <a:ext cx="353645" cy="356527"/>
            <a:chOff x="-31452725" y="3191825"/>
            <a:chExt cx="291450" cy="293825"/>
          </a:xfrm>
        </p:grpSpPr>
        <p:sp>
          <p:nvSpPr>
            <p:cNvPr id="9322" name="Google Shape;9322;p81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81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81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81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6" name="Google Shape;9326;p81"/>
          <p:cNvGrpSpPr/>
          <p:nvPr/>
        </p:nvGrpSpPr>
        <p:grpSpPr>
          <a:xfrm>
            <a:off x="2631000" y="3353144"/>
            <a:ext cx="354586" cy="354586"/>
            <a:chOff x="-31452725" y="3551775"/>
            <a:chExt cx="292225" cy="292225"/>
          </a:xfrm>
        </p:grpSpPr>
        <p:sp>
          <p:nvSpPr>
            <p:cNvPr id="9327" name="Google Shape;9327;p81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81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81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81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1" name="Google Shape;9331;p81"/>
          <p:cNvGrpSpPr/>
          <p:nvPr/>
        </p:nvGrpSpPr>
        <p:grpSpPr>
          <a:xfrm>
            <a:off x="2629559" y="3817129"/>
            <a:ext cx="357468" cy="356497"/>
            <a:chOff x="-31455100" y="3909350"/>
            <a:chExt cx="294600" cy="293800"/>
          </a:xfrm>
        </p:grpSpPr>
        <p:sp>
          <p:nvSpPr>
            <p:cNvPr id="9332" name="Google Shape;9332;p81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81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4" name="Google Shape;9334;p81"/>
          <p:cNvGrpSpPr/>
          <p:nvPr/>
        </p:nvGrpSpPr>
        <p:grpSpPr>
          <a:xfrm>
            <a:off x="3970744" y="3818084"/>
            <a:ext cx="353645" cy="354586"/>
            <a:chOff x="-30345325" y="3918800"/>
            <a:chExt cx="291450" cy="292225"/>
          </a:xfrm>
        </p:grpSpPr>
        <p:sp>
          <p:nvSpPr>
            <p:cNvPr id="9335" name="Google Shape;9335;p81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81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81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81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81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0" name="Google Shape;9340;p81"/>
          <p:cNvGrpSpPr/>
          <p:nvPr/>
        </p:nvGrpSpPr>
        <p:grpSpPr>
          <a:xfrm>
            <a:off x="2200736" y="1532946"/>
            <a:ext cx="332593" cy="353645"/>
            <a:chOff x="-34755225" y="3202075"/>
            <a:chExt cx="274100" cy="291450"/>
          </a:xfrm>
        </p:grpSpPr>
        <p:sp>
          <p:nvSpPr>
            <p:cNvPr id="9341" name="Google Shape;9341;p81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81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81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81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81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81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81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8" name="Google Shape;9348;p81"/>
          <p:cNvGrpSpPr/>
          <p:nvPr/>
        </p:nvGrpSpPr>
        <p:grpSpPr>
          <a:xfrm>
            <a:off x="2190209" y="1973987"/>
            <a:ext cx="353645" cy="353645"/>
            <a:chOff x="-34763900" y="3561225"/>
            <a:chExt cx="291450" cy="291450"/>
          </a:xfrm>
        </p:grpSpPr>
        <p:sp>
          <p:nvSpPr>
            <p:cNvPr id="9349" name="Google Shape;9349;p81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81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81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52" name="Google Shape;9352;p81"/>
          <p:cNvSpPr/>
          <p:nvPr/>
        </p:nvSpPr>
        <p:spPr>
          <a:xfrm>
            <a:off x="2189608" y="2409419"/>
            <a:ext cx="353645" cy="353615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3" name="Google Shape;9353;p81"/>
          <p:cNvGrpSpPr/>
          <p:nvPr/>
        </p:nvGrpSpPr>
        <p:grpSpPr>
          <a:xfrm>
            <a:off x="845106" y="2882499"/>
            <a:ext cx="354586" cy="354586"/>
            <a:chOff x="-32927950" y="3227275"/>
            <a:chExt cx="292225" cy="292225"/>
          </a:xfrm>
        </p:grpSpPr>
        <p:sp>
          <p:nvSpPr>
            <p:cNvPr id="9354" name="Google Shape;9354;p81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81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81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81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81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9" name="Google Shape;9359;p81"/>
          <p:cNvGrpSpPr/>
          <p:nvPr/>
        </p:nvGrpSpPr>
        <p:grpSpPr>
          <a:xfrm>
            <a:off x="844621" y="3353613"/>
            <a:ext cx="355557" cy="353645"/>
            <a:chOff x="-32927950" y="3586425"/>
            <a:chExt cx="293025" cy="291450"/>
          </a:xfrm>
        </p:grpSpPr>
        <p:sp>
          <p:nvSpPr>
            <p:cNvPr id="9360" name="Google Shape;9360;p81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81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81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81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81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5" name="Google Shape;9365;p81"/>
          <p:cNvGrpSpPr/>
          <p:nvPr/>
        </p:nvGrpSpPr>
        <p:grpSpPr>
          <a:xfrm>
            <a:off x="845106" y="3817598"/>
            <a:ext cx="354586" cy="355557"/>
            <a:chOff x="-32927950" y="3944800"/>
            <a:chExt cx="292225" cy="293025"/>
          </a:xfrm>
        </p:grpSpPr>
        <p:sp>
          <p:nvSpPr>
            <p:cNvPr id="9366" name="Google Shape;9366;p81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81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81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81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81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81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81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81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81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5" name="Google Shape;9375;p81"/>
          <p:cNvGrpSpPr/>
          <p:nvPr/>
        </p:nvGrpSpPr>
        <p:grpSpPr>
          <a:xfrm>
            <a:off x="3073898" y="2882849"/>
            <a:ext cx="354586" cy="353888"/>
            <a:chOff x="-31094350" y="3194000"/>
            <a:chExt cx="292225" cy="291650"/>
          </a:xfrm>
        </p:grpSpPr>
        <p:sp>
          <p:nvSpPr>
            <p:cNvPr id="9376" name="Google Shape;9376;p81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81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81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81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81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81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81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81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4" name="Google Shape;9384;p81"/>
          <p:cNvGrpSpPr/>
          <p:nvPr/>
        </p:nvGrpSpPr>
        <p:grpSpPr>
          <a:xfrm>
            <a:off x="3074368" y="3353341"/>
            <a:ext cx="353645" cy="354191"/>
            <a:chOff x="-31093575" y="3552550"/>
            <a:chExt cx="291450" cy="291900"/>
          </a:xfrm>
        </p:grpSpPr>
        <p:sp>
          <p:nvSpPr>
            <p:cNvPr id="9385" name="Google Shape;9385;p81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81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81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81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9" name="Google Shape;9389;p81"/>
          <p:cNvGrpSpPr/>
          <p:nvPr/>
        </p:nvGrpSpPr>
        <p:grpSpPr>
          <a:xfrm>
            <a:off x="3074368" y="3818569"/>
            <a:ext cx="353645" cy="353615"/>
            <a:chOff x="-31093575" y="3911725"/>
            <a:chExt cx="291450" cy="291425"/>
          </a:xfrm>
        </p:grpSpPr>
        <p:sp>
          <p:nvSpPr>
            <p:cNvPr id="9390" name="Google Shape;9390;p81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81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2" name="Google Shape;9392;p81"/>
          <p:cNvGrpSpPr/>
          <p:nvPr/>
        </p:nvGrpSpPr>
        <p:grpSpPr>
          <a:xfrm>
            <a:off x="2183798" y="4275536"/>
            <a:ext cx="356497" cy="354586"/>
            <a:chOff x="-29946000" y="3183175"/>
            <a:chExt cx="293800" cy="292225"/>
          </a:xfrm>
        </p:grpSpPr>
        <p:sp>
          <p:nvSpPr>
            <p:cNvPr id="9393" name="Google Shape;9393;p81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81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81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81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81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81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9" name="Google Shape;9399;p81"/>
          <p:cNvGrpSpPr/>
          <p:nvPr/>
        </p:nvGrpSpPr>
        <p:grpSpPr>
          <a:xfrm>
            <a:off x="2628330" y="1532689"/>
            <a:ext cx="358408" cy="354161"/>
            <a:chOff x="-34408675" y="3202075"/>
            <a:chExt cx="295375" cy="291875"/>
          </a:xfrm>
        </p:grpSpPr>
        <p:sp>
          <p:nvSpPr>
            <p:cNvPr id="9400" name="Google Shape;9400;p81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81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81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81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4" name="Google Shape;9404;p81"/>
          <p:cNvGrpSpPr/>
          <p:nvPr/>
        </p:nvGrpSpPr>
        <p:grpSpPr>
          <a:xfrm>
            <a:off x="2630241" y="1972683"/>
            <a:ext cx="354586" cy="356254"/>
            <a:chOff x="-34405525" y="3558075"/>
            <a:chExt cx="292225" cy="293600"/>
          </a:xfrm>
        </p:grpSpPr>
        <p:sp>
          <p:nvSpPr>
            <p:cNvPr id="9405" name="Google Shape;9405;p81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81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81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8" name="Google Shape;9408;p81"/>
          <p:cNvGrpSpPr/>
          <p:nvPr/>
        </p:nvGrpSpPr>
        <p:grpSpPr>
          <a:xfrm>
            <a:off x="2629755" y="2409340"/>
            <a:ext cx="355557" cy="353615"/>
            <a:chOff x="-34406325" y="3919600"/>
            <a:chExt cx="293025" cy="291425"/>
          </a:xfrm>
        </p:grpSpPr>
        <p:sp>
          <p:nvSpPr>
            <p:cNvPr id="9409" name="Google Shape;9409;p81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81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81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81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81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81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81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6" name="Google Shape;9416;p81"/>
          <p:cNvGrpSpPr/>
          <p:nvPr/>
        </p:nvGrpSpPr>
        <p:grpSpPr>
          <a:xfrm>
            <a:off x="1293653" y="2888703"/>
            <a:ext cx="353645" cy="342179"/>
            <a:chOff x="-32568800" y="3232000"/>
            <a:chExt cx="291450" cy="282000"/>
          </a:xfrm>
        </p:grpSpPr>
        <p:sp>
          <p:nvSpPr>
            <p:cNvPr id="9417" name="Google Shape;9417;p81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81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9" name="Google Shape;9419;p81"/>
          <p:cNvGrpSpPr/>
          <p:nvPr/>
        </p:nvGrpSpPr>
        <p:grpSpPr>
          <a:xfrm>
            <a:off x="1293183" y="3353613"/>
            <a:ext cx="354586" cy="353645"/>
            <a:chOff x="-32569575" y="3586425"/>
            <a:chExt cx="292225" cy="291450"/>
          </a:xfrm>
        </p:grpSpPr>
        <p:sp>
          <p:nvSpPr>
            <p:cNvPr id="9420" name="Google Shape;9420;p81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81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2" name="Google Shape;9422;p81"/>
          <p:cNvGrpSpPr/>
          <p:nvPr/>
        </p:nvGrpSpPr>
        <p:grpSpPr>
          <a:xfrm>
            <a:off x="1284098" y="3818205"/>
            <a:ext cx="372756" cy="354343"/>
            <a:chOff x="-32576675" y="3944600"/>
            <a:chExt cx="307200" cy="292025"/>
          </a:xfrm>
        </p:grpSpPr>
        <p:sp>
          <p:nvSpPr>
            <p:cNvPr id="9423" name="Google Shape;9423;p81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81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5" name="Google Shape;9425;p81"/>
          <p:cNvGrpSpPr/>
          <p:nvPr/>
        </p:nvGrpSpPr>
        <p:grpSpPr>
          <a:xfrm>
            <a:off x="3529065" y="2882500"/>
            <a:ext cx="354586" cy="354586"/>
            <a:chOff x="-30735200" y="3192625"/>
            <a:chExt cx="292225" cy="292225"/>
          </a:xfrm>
        </p:grpSpPr>
        <p:sp>
          <p:nvSpPr>
            <p:cNvPr id="9426" name="Google Shape;9426;p81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81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81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81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81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81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81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3" name="Google Shape;9433;p81"/>
          <p:cNvGrpSpPr/>
          <p:nvPr/>
        </p:nvGrpSpPr>
        <p:grpSpPr>
          <a:xfrm>
            <a:off x="3529065" y="3353932"/>
            <a:ext cx="354586" cy="353008"/>
            <a:chOff x="-30735200" y="3552550"/>
            <a:chExt cx="292225" cy="290925"/>
          </a:xfrm>
        </p:grpSpPr>
        <p:sp>
          <p:nvSpPr>
            <p:cNvPr id="9434" name="Google Shape;9434;p81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81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6" name="Google Shape;9436;p81"/>
          <p:cNvGrpSpPr/>
          <p:nvPr/>
        </p:nvGrpSpPr>
        <p:grpSpPr>
          <a:xfrm>
            <a:off x="3529065" y="3818554"/>
            <a:ext cx="354586" cy="353645"/>
            <a:chOff x="-30735200" y="3910925"/>
            <a:chExt cx="292225" cy="291450"/>
          </a:xfrm>
        </p:grpSpPr>
        <p:sp>
          <p:nvSpPr>
            <p:cNvPr id="9437" name="Google Shape;9437;p81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81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9" name="Google Shape;9439;p81"/>
          <p:cNvSpPr/>
          <p:nvPr/>
        </p:nvSpPr>
        <p:spPr>
          <a:xfrm>
            <a:off x="2632180" y="4275642"/>
            <a:ext cx="354586" cy="353645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0" name="Google Shape;9440;p81"/>
          <p:cNvGrpSpPr/>
          <p:nvPr/>
        </p:nvGrpSpPr>
        <p:grpSpPr>
          <a:xfrm>
            <a:off x="4882910" y="1531421"/>
            <a:ext cx="358971" cy="359224"/>
            <a:chOff x="-57956275" y="3197925"/>
            <a:chExt cx="319000" cy="319225"/>
          </a:xfrm>
        </p:grpSpPr>
        <p:sp>
          <p:nvSpPr>
            <p:cNvPr id="9441" name="Google Shape;9441;p81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81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81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81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81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81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81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8" name="Google Shape;9448;p81"/>
          <p:cNvGrpSpPr/>
          <p:nvPr/>
        </p:nvGrpSpPr>
        <p:grpSpPr>
          <a:xfrm>
            <a:off x="4905064" y="1987846"/>
            <a:ext cx="314662" cy="358971"/>
            <a:chOff x="-57940525" y="3590375"/>
            <a:chExt cx="279625" cy="319000"/>
          </a:xfrm>
        </p:grpSpPr>
        <p:sp>
          <p:nvSpPr>
            <p:cNvPr id="9449" name="Google Shape;9449;p81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81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81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81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81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4" name="Google Shape;9454;p81"/>
          <p:cNvGrpSpPr/>
          <p:nvPr/>
        </p:nvGrpSpPr>
        <p:grpSpPr>
          <a:xfrm>
            <a:off x="4875945" y="2429217"/>
            <a:ext cx="358099" cy="358999"/>
            <a:chOff x="-57959425" y="3982600"/>
            <a:chExt cx="318225" cy="319025"/>
          </a:xfrm>
        </p:grpSpPr>
        <p:sp>
          <p:nvSpPr>
            <p:cNvPr id="9455" name="Google Shape;9455;p81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81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81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81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9" name="Google Shape;9459;p81"/>
          <p:cNvGrpSpPr/>
          <p:nvPr/>
        </p:nvGrpSpPr>
        <p:grpSpPr>
          <a:xfrm>
            <a:off x="7076112" y="1532546"/>
            <a:ext cx="357226" cy="357226"/>
            <a:chOff x="-55987225" y="3198925"/>
            <a:chExt cx="317450" cy="317450"/>
          </a:xfrm>
        </p:grpSpPr>
        <p:sp>
          <p:nvSpPr>
            <p:cNvPr id="9460" name="Google Shape;9460;p81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81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81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81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4" name="Google Shape;9464;p81"/>
          <p:cNvGrpSpPr/>
          <p:nvPr/>
        </p:nvGrpSpPr>
        <p:grpSpPr>
          <a:xfrm>
            <a:off x="7076112" y="1988578"/>
            <a:ext cx="357226" cy="357367"/>
            <a:chOff x="-55987225" y="3591025"/>
            <a:chExt cx="317450" cy="317575"/>
          </a:xfrm>
        </p:grpSpPr>
        <p:sp>
          <p:nvSpPr>
            <p:cNvPr id="9465" name="Google Shape;9465;p81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81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81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81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81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0" name="Google Shape;9470;p81"/>
          <p:cNvGrpSpPr/>
          <p:nvPr/>
        </p:nvGrpSpPr>
        <p:grpSpPr>
          <a:xfrm>
            <a:off x="7090027" y="2429217"/>
            <a:ext cx="358999" cy="358999"/>
            <a:chOff x="-55988800" y="3982600"/>
            <a:chExt cx="319025" cy="319025"/>
          </a:xfrm>
        </p:grpSpPr>
        <p:sp>
          <p:nvSpPr>
            <p:cNvPr id="9471" name="Google Shape;9471;p81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81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81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81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81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6" name="Google Shape;9476;p81"/>
          <p:cNvGrpSpPr/>
          <p:nvPr/>
        </p:nvGrpSpPr>
        <p:grpSpPr>
          <a:xfrm>
            <a:off x="5748546" y="2887174"/>
            <a:ext cx="356326" cy="358971"/>
            <a:chOff x="-54026025" y="3192625"/>
            <a:chExt cx="316650" cy="319000"/>
          </a:xfrm>
        </p:grpSpPr>
        <p:sp>
          <p:nvSpPr>
            <p:cNvPr id="9477" name="Google Shape;9477;p81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81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81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81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81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81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81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81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5" name="Google Shape;9485;p81"/>
          <p:cNvGrpSpPr/>
          <p:nvPr/>
        </p:nvGrpSpPr>
        <p:grpSpPr>
          <a:xfrm>
            <a:off x="5768492" y="3358148"/>
            <a:ext cx="316434" cy="358099"/>
            <a:chOff x="-54007925" y="3584850"/>
            <a:chExt cx="281200" cy="318225"/>
          </a:xfrm>
        </p:grpSpPr>
        <p:sp>
          <p:nvSpPr>
            <p:cNvPr id="9486" name="Google Shape;9486;p81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81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81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81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81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81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2" name="Google Shape;9492;p81"/>
          <p:cNvGrpSpPr/>
          <p:nvPr/>
        </p:nvGrpSpPr>
        <p:grpSpPr>
          <a:xfrm>
            <a:off x="5768492" y="3820033"/>
            <a:ext cx="316434" cy="358914"/>
            <a:chOff x="-54007925" y="3975575"/>
            <a:chExt cx="281200" cy="318950"/>
          </a:xfrm>
        </p:grpSpPr>
        <p:sp>
          <p:nvSpPr>
            <p:cNvPr id="9493" name="Google Shape;9493;p81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81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81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81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7" name="Google Shape;9497;p81"/>
          <p:cNvGrpSpPr/>
          <p:nvPr/>
        </p:nvGrpSpPr>
        <p:grpSpPr>
          <a:xfrm>
            <a:off x="8003359" y="2904504"/>
            <a:ext cx="274770" cy="358492"/>
            <a:chOff x="-52005775" y="3208025"/>
            <a:chExt cx="244175" cy="318575"/>
          </a:xfrm>
        </p:grpSpPr>
        <p:sp>
          <p:nvSpPr>
            <p:cNvPr id="9498" name="Google Shape;9498;p81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81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81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81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81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81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81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81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81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81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81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9" name="Google Shape;9509;p81"/>
          <p:cNvGrpSpPr/>
          <p:nvPr/>
        </p:nvGrpSpPr>
        <p:grpSpPr>
          <a:xfrm>
            <a:off x="5309825" y="1532546"/>
            <a:ext cx="358099" cy="358099"/>
            <a:chOff x="-57568775" y="3198925"/>
            <a:chExt cx="318225" cy="318225"/>
          </a:xfrm>
        </p:grpSpPr>
        <p:sp>
          <p:nvSpPr>
            <p:cNvPr id="9510" name="Google Shape;9510;p81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81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81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81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81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81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6" name="Google Shape;9516;p81"/>
          <p:cNvGrpSpPr/>
          <p:nvPr/>
        </p:nvGrpSpPr>
        <p:grpSpPr>
          <a:xfrm>
            <a:off x="5331543" y="1987846"/>
            <a:ext cx="314662" cy="358099"/>
            <a:chOff x="-57549075" y="3590375"/>
            <a:chExt cx="279625" cy="318225"/>
          </a:xfrm>
        </p:grpSpPr>
        <p:sp>
          <p:nvSpPr>
            <p:cNvPr id="9517" name="Google Shape;9517;p81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81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81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81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1" name="Google Shape;9521;p81"/>
          <p:cNvGrpSpPr/>
          <p:nvPr/>
        </p:nvGrpSpPr>
        <p:grpSpPr>
          <a:xfrm>
            <a:off x="5323740" y="2429217"/>
            <a:ext cx="359871" cy="359871"/>
            <a:chOff x="-57570350" y="3982600"/>
            <a:chExt cx="319800" cy="319800"/>
          </a:xfrm>
        </p:grpSpPr>
        <p:sp>
          <p:nvSpPr>
            <p:cNvPr id="9522" name="Google Shape;9522;p81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81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81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81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6" name="Google Shape;9526;p81"/>
          <p:cNvGrpSpPr/>
          <p:nvPr/>
        </p:nvGrpSpPr>
        <p:grpSpPr>
          <a:xfrm>
            <a:off x="7538779" y="1531646"/>
            <a:ext cx="314662" cy="358999"/>
            <a:chOff x="-55576850" y="3198125"/>
            <a:chExt cx="279625" cy="319025"/>
          </a:xfrm>
        </p:grpSpPr>
        <p:sp>
          <p:nvSpPr>
            <p:cNvPr id="9527" name="Google Shape;9527;p81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81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81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81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1" name="Google Shape;9531;p81"/>
          <p:cNvGrpSpPr/>
          <p:nvPr/>
        </p:nvGrpSpPr>
        <p:grpSpPr>
          <a:xfrm>
            <a:off x="7516174" y="1987621"/>
            <a:ext cx="359871" cy="358324"/>
            <a:chOff x="-55596550" y="3590175"/>
            <a:chExt cx="319800" cy="318425"/>
          </a:xfrm>
        </p:grpSpPr>
        <p:sp>
          <p:nvSpPr>
            <p:cNvPr id="9532" name="Google Shape;9532;p81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81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81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81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6" name="Google Shape;9536;p81"/>
          <p:cNvGrpSpPr/>
          <p:nvPr/>
        </p:nvGrpSpPr>
        <p:grpSpPr>
          <a:xfrm>
            <a:off x="7531412" y="2428964"/>
            <a:ext cx="358999" cy="359252"/>
            <a:chOff x="-55595775" y="3982375"/>
            <a:chExt cx="319025" cy="319250"/>
          </a:xfrm>
        </p:grpSpPr>
        <p:sp>
          <p:nvSpPr>
            <p:cNvPr id="9537" name="Google Shape;9537;p81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81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81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81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81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81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3" name="Google Shape;9543;p81"/>
          <p:cNvGrpSpPr/>
          <p:nvPr/>
        </p:nvGrpSpPr>
        <p:grpSpPr>
          <a:xfrm>
            <a:off x="6188595" y="2887174"/>
            <a:ext cx="358999" cy="358099"/>
            <a:chOff x="-53635375" y="3192625"/>
            <a:chExt cx="319025" cy="318225"/>
          </a:xfrm>
        </p:grpSpPr>
        <p:sp>
          <p:nvSpPr>
            <p:cNvPr id="9544" name="Google Shape;9544;p81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81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81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7" name="Google Shape;9547;p81"/>
          <p:cNvGrpSpPr/>
          <p:nvPr/>
        </p:nvGrpSpPr>
        <p:grpSpPr>
          <a:xfrm>
            <a:off x="6210763" y="3358148"/>
            <a:ext cx="314662" cy="358999"/>
            <a:chOff x="-53615675" y="3584850"/>
            <a:chExt cx="279625" cy="319025"/>
          </a:xfrm>
        </p:grpSpPr>
        <p:sp>
          <p:nvSpPr>
            <p:cNvPr id="9548" name="Google Shape;9548;p81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81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81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1" name="Google Shape;9551;p81"/>
          <p:cNvGrpSpPr/>
          <p:nvPr/>
        </p:nvGrpSpPr>
        <p:grpSpPr>
          <a:xfrm>
            <a:off x="6188609" y="3821074"/>
            <a:ext cx="358971" cy="357874"/>
            <a:chOff x="-53634575" y="3976500"/>
            <a:chExt cx="319000" cy="318025"/>
          </a:xfrm>
        </p:grpSpPr>
        <p:sp>
          <p:nvSpPr>
            <p:cNvPr id="9552" name="Google Shape;9552;p81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81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81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81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81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81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81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81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0" name="Google Shape;9560;p81"/>
          <p:cNvGrpSpPr/>
          <p:nvPr/>
        </p:nvGrpSpPr>
        <p:grpSpPr>
          <a:xfrm>
            <a:off x="7983413" y="3364028"/>
            <a:ext cx="314662" cy="358436"/>
            <a:chOff x="-52023900" y="3590075"/>
            <a:chExt cx="279625" cy="318525"/>
          </a:xfrm>
        </p:grpSpPr>
        <p:sp>
          <p:nvSpPr>
            <p:cNvPr id="9561" name="Google Shape;9561;p81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81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81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81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81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81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81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8" name="Google Shape;9568;p81"/>
          <p:cNvGrpSpPr/>
          <p:nvPr/>
        </p:nvGrpSpPr>
        <p:grpSpPr>
          <a:xfrm>
            <a:off x="5746654" y="1532546"/>
            <a:ext cx="358971" cy="358971"/>
            <a:chOff x="-57173375" y="3198925"/>
            <a:chExt cx="319000" cy="319000"/>
          </a:xfrm>
        </p:grpSpPr>
        <p:sp>
          <p:nvSpPr>
            <p:cNvPr id="9569" name="Google Shape;9569;p81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81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81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81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3" name="Google Shape;9573;p81"/>
          <p:cNvGrpSpPr/>
          <p:nvPr/>
        </p:nvGrpSpPr>
        <p:grpSpPr>
          <a:xfrm>
            <a:off x="5747541" y="2009987"/>
            <a:ext cx="357198" cy="314690"/>
            <a:chOff x="-57176525" y="3610050"/>
            <a:chExt cx="317425" cy="279650"/>
          </a:xfrm>
        </p:grpSpPr>
        <p:sp>
          <p:nvSpPr>
            <p:cNvPr id="9574" name="Google Shape;9574;p81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81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81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81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81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9" name="Google Shape;9579;p81"/>
          <p:cNvGrpSpPr/>
          <p:nvPr/>
        </p:nvGrpSpPr>
        <p:grpSpPr>
          <a:xfrm>
            <a:off x="5779179" y="2428542"/>
            <a:ext cx="323524" cy="358774"/>
            <a:chOff x="-57162350" y="3982000"/>
            <a:chExt cx="287500" cy="318825"/>
          </a:xfrm>
        </p:grpSpPr>
        <p:sp>
          <p:nvSpPr>
            <p:cNvPr id="9580" name="Google Shape;9580;p81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81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81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81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81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81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81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81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8" name="Google Shape;9588;p81"/>
          <p:cNvGrpSpPr/>
          <p:nvPr/>
        </p:nvGrpSpPr>
        <p:grpSpPr>
          <a:xfrm>
            <a:off x="7957995" y="1532546"/>
            <a:ext cx="358099" cy="356326"/>
            <a:chOff x="-55202750" y="3198925"/>
            <a:chExt cx="318225" cy="316650"/>
          </a:xfrm>
        </p:grpSpPr>
        <p:sp>
          <p:nvSpPr>
            <p:cNvPr id="9589" name="Google Shape;9589;p81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81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1" name="Google Shape;9591;p81"/>
          <p:cNvGrpSpPr/>
          <p:nvPr/>
        </p:nvGrpSpPr>
        <p:grpSpPr>
          <a:xfrm>
            <a:off x="7968629" y="1987846"/>
            <a:ext cx="336830" cy="358099"/>
            <a:chOff x="-55194875" y="3590375"/>
            <a:chExt cx="299325" cy="318225"/>
          </a:xfrm>
        </p:grpSpPr>
        <p:sp>
          <p:nvSpPr>
            <p:cNvPr id="9592" name="Google Shape;9592;p81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81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81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81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81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7" name="Google Shape;9597;p81"/>
          <p:cNvGrpSpPr/>
          <p:nvPr/>
        </p:nvGrpSpPr>
        <p:grpSpPr>
          <a:xfrm>
            <a:off x="7973247" y="2430117"/>
            <a:ext cx="357198" cy="357198"/>
            <a:chOff x="-55203525" y="3983400"/>
            <a:chExt cx="317425" cy="317425"/>
          </a:xfrm>
        </p:grpSpPr>
        <p:sp>
          <p:nvSpPr>
            <p:cNvPr id="9598" name="Google Shape;9598;p81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81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81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1" name="Google Shape;9601;p81"/>
          <p:cNvGrpSpPr/>
          <p:nvPr/>
        </p:nvGrpSpPr>
        <p:grpSpPr>
          <a:xfrm>
            <a:off x="6639727" y="2887174"/>
            <a:ext cx="335930" cy="358971"/>
            <a:chOff x="-53232900" y="3192625"/>
            <a:chExt cx="298525" cy="319000"/>
          </a:xfrm>
        </p:grpSpPr>
        <p:sp>
          <p:nvSpPr>
            <p:cNvPr id="9602" name="Google Shape;9602;p81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81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81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81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81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81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81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81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0" name="Google Shape;9610;p81"/>
          <p:cNvGrpSpPr/>
          <p:nvPr/>
        </p:nvGrpSpPr>
        <p:grpSpPr>
          <a:xfrm>
            <a:off x="6629093" y="3358148"/>
            <a:ext cx="357198" cy="356326"/>
            <a:chOff x="-53242350" y="3584850"/>
            <a:chExt cx="317425" cy="316650"/>
          </a:xfrm>
        </p:grpSpPr>
        <p:sp>
          <p:nvSpPr>
            <p:cNvPr id="9611" name="Google Shape;9611;p81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81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81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81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81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6" name="Google Shape;9616;p81"/>
          <p:cNvGrpSpPr/>
          <p:nvPr/>
        </p:nvGrpSpPr>
        <p:grpSpPr>
          <a:xfrm>
            <a:off x="6650362" y="3820849"/>
            <a:ext cx="314662" cy="358999"/>
            <a:chOff x="-53224225" y="3976300"/>
            <a:chExt cx="279625" cy="319025"/>
          </a:xfrm>
        </p:grpSpPr>
        <p:sp>
          <p:nvSpPr>
            <p:cNvPr id="9617" name="Google Shape;9617;p81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81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81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81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81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81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81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4" name="Google Shape;9624;p81"/>
          <p:cNvGrpSpPr/>
          <p:nvPr/>
        </p:nvGrpSpPr>
        <p:grpSpPr>
          <a:xfrm>
            <a:off x="7961258" y="3828529"/>
            <a:ext cx="358971" cy="358408"/>
            <a:chOff x="-52043575" y="3983125"/>
            <a:chExt cx="319000" cy="318500"/>
          </a:xfrm>
        </p:grpSpPr>
        <p:sp>
          <p:nvSpPr>
            <p:cNvPr id="9625" name="Google Shape;9625;p81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81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81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81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81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81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81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81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81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4" name="Google Shape;9634;p81"/>
          <p:cNvGrpSpPr/>
          <p:nvPr/>
        </p:nvGrpSpPr>
        <p:grpSpPr>
          <a:xfrm>
            <a:off x="6215199" y="1532546"/>
            <a:ext cx="314662" cy="358971"/>
            <a:chOff x="-56766175" y="3198925"/>
            <a:chExt cx="279625" cy="319000"/>
          </a:xfrm>
        </p:grpSpPr>
        <p:sp>
          <p:nvSpPr>
            <p:cNvPr id="9635" name="Google Shape;9635;p81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81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81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81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81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81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81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2" name="Google Shape;9642;p81"/>
          <p:cNvGrpSpPr/>
          <p:nvPr/>
        </p:nvGrpSpPr>
        <p:grpSpPr>
          <a:xfrm>
            <a:off x="6214313" y="1987846"/>
            <a:ext cx="316434" cy="358099"/>
            <a:chOff x="-56766175" y="3590375"/>
            <a:chExt cx="281200" cy="318225"/>
          </a:xfrm>
        </p:grpSpPr>
        <p:sp>
          <p:nvSpPr>
            <p:cNvPr id="9643" name="Google Shape;9643;p81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81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81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81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7" name="Google Shape;9647;p81"/>
          <p:cNvGrpSpPr/>
          <p:nvPr/>
        </p:nvGrpSpPr>
        <p:grpSpPr>
          <a:xfrm>
            <a:off x="6251269" y="2429217"/>
            <a:ext cx="272126" cy="358099"/>
            <a:chOff x="-56747275" y="3982600"/>
            <a:chExt cx="241825" cy="318225"/>
          </a:xfrm>
        </p:grpSpPr>
        <p:sp>
          <p:nvSpPr>
            <p:cNvPr id="9648" name="Google Shape;9648;p81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81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81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81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81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81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81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5" name="Google Shape;9655;p81"/>
          <p:cNvGrpSpPr/>
          <p:nvPr/>
        </p:nvGrpSpPr>
        <p:grpSpPr>
          <a:xfrm>
            <a:off x="4881188" y="2894264"/>
            <a:ext cx="314662" cy="358971"/>
            <a:chOff x="-54793175" y="3198925"/>
            <a:chExt cx="279625" cy="319000"/>
          </a:xfrm>
        </p:grpSpPr>
        <p:sp>
          <p:nvSpPr>
            <p:cNvPr id="9656" name="Google Shape;9656;p81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81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81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81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81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81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81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3" name="Google Shape;9663;p81"/>
          <p:cNvGrpSpPr/>
          <p:nvPr/>
        </p:nvGrpSpPr>
        <p:grpSpPr>
          <a:xfrm>
            <a:off x="4859020" y="3371455"/>
            <a:ext cx="358999" cy="342991"/>
            <a:chOff x="-54812875" y="3596675"/>
            <a:chExt cx="319025" cy="304800"/>
          </a:xfrm>
        </p:grpSpPr>
        <p:sp>
          <p:nvSpPr>
            <p:cNvPr id="9664" name="Google Shape;9664;p81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81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81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81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81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81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81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1" name="Google Shape;9671;p81"/>
          <p:cNvSpPr/>
          <p:nvPr/>
        </p:nvSpPr>
        <p:spPr>
          <a:xfrm>
            <a:off x="5033910" y="3745725"/>
            <a:ext cx="8018" cy="900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2" name="Google Shape;9672;p81"/>
          <p:cNvSpPr/>
          <p:nvPr/>
        </p:nvSpPr>
        <p:spPr>
          <a:xfrm>
            <a:off x="5034361" y="3746598"/>
            <a:ext cx="7118" cy="928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3" name="Google Shape;9673;p81"/>
          <p:cNvGrpSpPr/>
          <p:nvPr/>
        </p:nvGrpSpPr>
        <p:grpSpPr>
          <a:xfrm>
            <a:off x="4881188" y="3827938"/>
            <a:ext cx="314662" cy="358099"/>
            <a:chOff x="-54793175" y="3982600"/>
            <a:chExt cx="279625" cy="318225"/>
          </a:xfrm>
        </p:grpSpPr>
        <p:sp>
          <p:nvSpPr>
            <p:cNvPr id="9674" name="Google Shape;9674;p81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81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81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81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81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81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81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1" name="Google Shape;9681;p81"/>
          <p:cNvGrpSpPr/>
          <p:nvPr/>
        </p:nvGrpSpPr>
        <p:grpSpPr>
          <a:xfrm>
            <a:off x="7092647" y="2887174"/>
            <a:ext cx="314662" cy="358099"/>
            <a:chOff x="-52832000" y="3192625"/>
            <a:chExt cx="279625" cy="318225"/>
          </a:xfrm>
        </p:grpSpPr>
        <p:sp>
          <p:nvSpPr>
            <p:cNvPr id="9682" name="Google Shape;9682;p81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81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81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81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81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81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81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81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0" name="Google Shape;9690;p81"/>
          <p:cNvGrpSpPr/>
          <p:nvPr/>
        </p:nvGrpSpPr>
        <p:grpSpPr>
          <a:xfrm>
            <a:off x="7070492" y="3359048"/>
            <a:ext cx="358971" cy="357198"/>
            <a:chOff x="-52851675" y="3585650"/>
            <a:chExt cx="319000" cy="317425"/>
          </a:xfrm>
        </p:grpSpPr>
        <p:sp>
          <p:nvSpPr>
            <p:cNvPr id="9691" name="Google Shape;9691;p81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81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81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81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81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81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7" name="Google Shape;9697;p81"/>
          <p:cNvGrpSpPr/>
          <p:nvPr/>
        </p:nvGrpSpPr>
        <p:grpSpPr>
          <a:xfrm>
            <a:off x="7092647" y="3820849"/>
            <a:ext cx="314662" cy="358999"/>
            <a:chOff x="-52832000" y="3976300"/>
            <a:chExt cx="279625" cy="319025"/>
          </a:xfrm>
        </p:grpSpPr>
        <p:sp>
          <p:nvSpPr>
            <p:cNvPr id="9698" name="Google Shape;9698;p81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81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81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81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81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3" name="Google Shape;9703;p81"/>
          <p:cNvGrpSpPr/>
          <p:nvPr/>
        </p:nvGrpSpPr>
        <p:grpSpPr>
          <a:xfrm>
            <a:off x="6209853" y="4275497"/>
            <a:ext cx="316434" cy="358099"/>
            <a:chOff x="-51633225" y="3198925"/>
            <a:chExt cx="281200" cy="318225"/>
          </a:xfrm>
        </p:grpSpPr>
        <p:sp>
          <p:nvSpPr>
            <p:cNvPr id="9704" name="Google Shape;9704;p81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81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81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81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81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81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81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1" name="Google Shape;9711;p81"/>
          <p:cNvGrpSpPr/>
          <p:nvPr/>
        </p:nvGrpSpPr>
        <p:grpSpPr>
          <a:xfrm>
            <a:off x="6628676" y="1533418"/>
            <a:ext cx="365188" cy="357226"/>
            <a:chOff x="-56396775" y="3199700"/>
            <a:chExt cx="324525" cy="317450"/>
          </a:xfrm>
        </p:grpSpPr>
        <p:sp>
          <p:nvSpPr>
            <p:cNvPr id="9712" name="Google Shape;9712;p81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81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81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81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81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81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8" name="Google Shape;9718;p81"/>
          <p:cNvGrpSpPr/>
          <p:nvPr/>
        </p:nvGrpSpPr>
        <p:grpSpPr>
          <a:xfrm>
            <a:off x="6631771" y="1999353"/>
            <a:ext cx="358999" cy="335958"/>
            <a:chOff x="-56394425" y="3600600"/>
            <a:chExt cx="319025" cy="298550"/>
          </a:xfrm>
        </p:grpSpPr>
        <p:sp>
          <p:nvSpPr>
            <p:cNvPr id="9719" name="Google Shape;9719;p81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81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81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2" name="Google Shape;9722;p81"/>
          <p:cNvGrpSpPr/>
          <p:nvPr/>
        </p:nvGrpSpPr>
        <p:grpSpPr>
          <a:xfrm>
            <a:off x="6662538" y="2430117"/>
            <a:ext cx="327068" cy="357198"/>
            <a:chOff x="-56379450" y="3983400"/>
            <a:chExt cx="290650" cy="317425"/>
          </a:xfrm>
        </p:grpSpPr>
        <p:sp>
          <p:nvSpPr>
            <p:cNvPr id="9723" name="Google Shape;9723;p81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81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81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81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81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81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81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81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1" name="Google Shape;9731;p81"/>
          <p:cNvGrpSpPr/>
          <p:nvPr/>
        </p:nvGrpSpPr>
        <p:grpSpPr>
          <a:xfrm>
            <a:off x="5326242" y="2894264"/>
            <a:ext cx="316434" cy="358971"/>
            <a:chOff x="-54401725" y="3198925"/>
            <a:chExt cx="281200" cy="319000"/>
          </a:xfrm>
        </p:grpSpPr>
        <p:sp>
          <p:nvSpPr>
            <p:cNvPr id="9732" name="Google Shape;9732;p81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81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81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81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81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81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81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81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81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81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81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3" name="Google Shape;9743;p81"/>
          <p:cNvGrpSpPr/>
          <p:nvPr/>
        </p:nvGrpSpPr>
        <p:grpSpPr>
          <a:xfrm>
            <a:off x="5327128" y="3364365"/>
            <a:ext cx="314662" cy="358099"/>
            <a:chOff x="-54401725" y="3590375"/>
            <a:chExt cx="279625" cy="318225"/>
          </a:xfrm>
        </p:grpSpPr>
        <p:sp>
          <p:nvSpPr>
            <p:cNvPr id="9744" name="Google Shape;9744;p81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81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81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81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81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81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0" name="Google Shape;9750;p81"/>
          <p:cNvGrpSpPr/>
          <p:nvPr/>
        </p:nvGrpSpPr>
        <p:grpSpPr>
          <a:xfrm>
            <a:off x="5324920" y="3827938"/>
            <a:ext cx="319079" cy="358099"/>
            <a:chOff x="-54403300" y="3982600"/>
            <a:chExt cx="283550" cy="318225"/>
          </a:xfrm>
        </p:grpSpPr>
        <p:sp>
          <p:nvSpPr>
            <p:cNvPr id="9751" name="Google Shape;9751;p81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81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81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81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81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6" name="Google Shape;9756;p81"/>
          <p:cNvGrpSpPr/>
          <p:nvPr/>
        </p:nvGrpSpPr>
        <p:grpSpPr>
          <a:xfrm>
            <a:off x="7512313" y="2889172"/>
            <a:ext cx="356298" cy="356973"/>
            <a:chOff x="-52458650" y="3194400"/>
            <a:chExt cx="316625" cy="317225"/>
          </a:xfrm>
        </p:grpSpPr>
        <p:sp>
          <p:nvSpPr>
            <p:cNvPr id="9757" name="Google Shape;9757;p81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81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81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81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81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81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81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81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5" name="Google Shape;9765;p81"/>
          <p:cNvGrpSpPr/>
          <p:nvPr/>
        </p:nvGrpSpPr>
        <p:grpSpPr>
          <a:xfrm>
            <a:off x="7521611" y="3358148"/>
            <a:ext cx="337703" cy="357845"/>
            <a:chOff x="-52450000" y="3584850"/>
            <a:chExt cx="300100" cy="318000"/>
          </a:xfrm>
        </p:grpSpPr>
        <p:sp>
          <p:nvSpPr>
            <p:cNvPr id="9766" name="Google Shape;9766;p81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81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81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81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81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81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81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3" name="Google Shape;9773;p81"/>
          <p:cNvGrpSpPr/>
          <p:nvPr/>
        </p:nvGrpSpPr>
        <p:grpSpPr>
          <a:xfrm>
            <a:off x="7533131" y="3822621"/>
            <a:ext cx="314662" cy="357226"/>
            <a:chOff x="-52440550" y="3977875"/>
            <a:chExt cx="279625" cy="317450"/>
          </a:xfrm>
        </p:grpSpPr>
        <p:sp>
          <p:nvSpPr>
            <p:cNvPr id="9774" name="Google Shape;9774;p81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81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81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81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81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81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81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81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2" name="Google Shape;9782;p81"/>
          <p:cNvGrpSpPr/>
          <p:nvPr/>
        </p:nvGrpSpPr>
        <p:grpSpPr>
          <a:xfrm>
            <a:off x="6645066" y="4278827"/>
            <a:ext cx="314662" cy="358999"/>
            <a:chOff x="-51623775" y="3584850"/>
            <a:chExt cx="279625" cy="319025"/>
          </a:xfrm>
        </p:grpSpPr>
        <p:sp>
          <p:nvSpPr>
            <p:cNvPr id="9783" name="Google Shape;9783;p81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81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81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81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81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81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81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81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81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6" name="Google Shape;9796;p82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Creative Process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7" name="Google Shape;9797;p82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Performing Arts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8" name="Google Shape;9798;p82"/>
          <p:cNvGrpSpPr/>
          <p:nvPr/>
        </p:nvGrpSpPr>
        <p:grpSpPr>
          <a:xfrm>
            <a:off x="885675" y="1539249"/>
            <a:ext cx="276003" cy="357300"/>
            <a:chOff x="-50469125" y="3183175"/>
            <a:chExt cx="233150" cy="301825"/>
          </a:xfrm>
        </p:grpSpPr>
        <p:sp>
          <p:nvSpPr>
            <p:cNvPr id="9799" name="Google Shape;9799;p82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82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82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2" name="Google Shape;9802;p82"/>
          <p:cNvGrpSpPr/>
          <p:nvPr/>
        </p:nvGrpSpPr>
        <p:grpSpPr>
          <a:xfrm>
            <a:off x="845574" y="1974651"/>
            <a:ext cx="356205" cy="355288"/>
            <a:chOff x="-50504575" y="3550975"/>
            <a:chExt cx="300900" cy="300125"/>
          </a:xfrm>
        </p:grpSpPr>
        <p:sp>
          <p:nvSpPr>
            <p:cNvPr id="9803" name="Google Shape;9803;p82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82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82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82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7" name="Google Shape;9807;p82"/>
          <p:cNvGrpSpPr/>
          <p:nvPr/>
        </p:nvGrpSpPr>
        <p:grpSpPr>
          <a:xfrm>
            <a:off x="845574" y="2412893"/>
            <a:ext cx="356205" cy="354341"/>
            <a:chOff x="-50503000" y="3921175"/>
            <a:chExt cx="300900" cy="299325"/>
          </a:xfrm>
        </p:grpSpPr>
        <p:sp>
          <p:nvSpPr>
            <p:cNvPr id="9808" name="Google Shape;9808;p82"/>
            <p:cNvSpPr/>
            <p:nvPr/>
          </p:nvSpPr>
          <p:spPr>
            <a:xfrm>
              <a:off x="-50432900" y="3921175"/>
              <a:ext cx="177250" cy="53575"/>
            </a:xfrm>
            <a:custGeom>
              <a:avLst/>
              <a:gdLst/>
              <a:ahLst/>
              <a:cxnLst/>
              <a:rect l="l" t="t" r="r" b="b"/>
              <a:pathLst>
                <a:path w="7090" h="2143" extrusionOk="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82"/>
            <p:cNvSpPr/>
            <p:nvPr/>
          </p:nvSpPr>
          <p:spPr>
            <a:xfrm>
              <a:off x="-50503000" y="39211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82"/>
            <p:cNvSpPr/>
            <p:nvPr/>
          </p:nvSpPr>
          <p:spPr>
            <a:xfrm>
              <a:off x="-50237550" y="3921175"/>
              <a:ext cx="35450" cy="53575"/>
            </a:xfrm>
            <a:custGeom>
              <a:avLst/>
              <a:gdLst/>
              <a:ahLst/>
              <a:cxnLst/>
              <a:rect l="l" t="t" r="r" b="b"/>
              <a:pathLst>
                <a:path w="141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82"/>
            <p:cNvSpPr/>
            <p:nvPr/>
          </p:nvSpPr>
          <p:spPr>
            <a:xfrm>
              <a:off x="-50414775" y="4045625"/>
              <a:ext cx="159125" cy="122875"/>
            </a:xfrm>
            <a:custGeom>
              <a:avLst/>
              <a:gdLst/>
              <a:ahLst/>
              <a:cxnLst/>
              <a:rect l="l" t="t" r="r" b="b"/>
              <a:pathLst>
                <a:path w="6365" h="4915" extrusionOk="0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82"/>
            <p:cNvSpPr/>
            <p:nvPr/>
          </p:nvSpPr>
          <p:spPr>
            <a:xfrm>
              <a:off x="-50503000" y="3992050"/>
              <a:ext cx="300900" cy="228450"/>
            </a:xfrm>
            <a:custGeom>
              <a:avLst/>
              <a:gdLst/>
              <a:ahLst/>
              <a:cxnLst/>
              <a:rect l="l" t="t" r="r" b="b"/>
              <a:pathLst>
                <a:path w="12036" h="9138" extrusionOk="0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3" name="Google Shape;9813;p82"/>
          <p:cNvGrpSpPr/>
          <p:nvPr/>
        </p:nvGrpSpPr>
        <p:grpSpPr>
          <a:xfrm>
            <a:off x="3049627" y="1558811"/>
            <a:ext cx="355258" cy="356205"/>
            <a:chOff x="-48630025" y="3199700"/>
            <a:chExt cx="300100" cy="300900"/>
          </a:xfrm>
        </p:grpSpPr>
        <p:sp>
          <p:nvSpPr>
            <p:cNvPr id="9814" name="Google Shape;9814;p82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82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82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7" name="Google Shape;9817;p82"/>
          <p:cNvGrpSpPr/>
          <p:nvPr/>
        </p:nvGrpSpPr>
        <p:grpSpPr>
          <a:xfrm>
            <a:off x="3049627" y="1996107"/>
            <a:ext cx="355258" cy="355258"/>
            <a:chOff x="-48630025" y="3569100"/>
            <a:chExt cx="300100" cy="300100"/>
          </a:xfrm>
        </p:grpSpPr>
        <p:sp>
          <p:nvSpPr>
            <p:cNvPr id="9818" name="Google Shape;9818;p82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82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82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82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82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82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82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82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82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82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8" name="Google Shape;9828;p82"/>
          <p:cNvGrpSpPr/>
          <p:nvPr/>
        </p:nvGrpSpPr>
        <p:grpSpPr>
          <a:xfrm>
            <a:off x="3050101" y="2433403"/>
            <a:ext cx="354311" cy="353394"/>
            <a:chOff x="-48629225" y="3938500"/>
            <a:chExt cx="299300" cy="298525"/>
          </a:xfrm>
        </p:grpSpPr>
        <p:sp>
          <p:nvSpPr>
            <p:cNvPr id="9829" name="Google Shape;9829;p82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82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82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82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3" name="Google Shape;9833;p82"/>
          <p:cNvGrpSpPr/>
          <p:nvPr/>
        </p:nvGrpSpPr>
        <p:grpSpPr>
          <a:xfrm>
            <a:off x="1785504" y="2904744"/>
            <a:ext cx="311458" cy="354341"/>
            <a:chOff x="-46762575" y="3200500"/>
            <a:chExt cx="263100" cy="299325"/>
          </a:xfrm>
        </p:grpSpPr>
        <p:sp>
          <p:nvSpPr>
            <p:cNvPr id="9834" name="Google Shape;9834;p82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82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82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82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82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9" name="Google Shape;9839;p82"/>
          <p:cNvGrpSpPr/>
          <p:nvPr/>
        </p:nvGrpSpPr>
        <p:grpSpPr>
          <a:xfrm>
            <a:off x="1763589" y="3363466"/>
            <a:ext cx="355288" cy="312375"/>
            <a:chOff x="-46779900" y="3588000"/>
            <a:chExt cx="300125" cy="263875"/>
          </a:xfrm>
        </p:grpSpPr>
        <p:sp>
          <p:nvSpPr>
            <p:cNvPr id="9840" name="Google Shape;9840;p82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82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82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82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4" name="Google Shape;9844;p82"/>
          <p:cNvGrpSpPr/>
          <p:nvPr/>
        </p:nvGrpSpPr>
        <p:grpSpPr>
          <a:xfrm>
            <a:off x="1764062" y="3778388"/>
            <a:ext cx="354341" cy="353394"/>
            <a:chOff x="-46779100" y="3938500"/>
            <a:chExt cx="299325" cy="298525"/>
          </a:xfrm>
        </p:grpSpPr>
        <p:sp>
          <p:nvSpPr>
            <p:cNvPr id="9845" name="Google Shape;9845;p82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82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7" name="Google Shape;9847;p82"/>
          <p:cNvGrpSpPr/>
          <p:nvPr/>
        </p:nvGrpSpPr>
        <p:grpSpPr>
          <a:xfrm>
            <a:off x="3971800" y="2911255"/>
            <a:ext cx="355258" cy="355288"/>
            <a:chOff x="-44924250" y="3206000"/>
            <a:chExt cx="300100" cy="300125"/>
          </a:xfrm>
        </p:grpSpPr>
        <p:sp>
          <p:nvSpPr>
            <p:cNvPr id="9848" name="Google Shape;9848;p82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82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82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82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82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3" name="Google Shape;9853;p82"/>
          <p:cNvGrpSpPr/>
          <p:nvPr/>
        </p:nvGrpSpPr>
        <p:grpSpPr>
          <a:xfrm>
            <a:off x="1286286" y="1539249"/>
            <a:ext cx="355258" cy="355258"/>
            <a:chOff x="-50134375" y="3183175"/>
            <a:chExt cx="300100" cy="300100"/>
          </a:xfrm>
        </p:grpSpPr>
        <p:sp>
          <p:nvSpPr>
            <p:cNvPr id="9854" name="Google Shape;9854;p82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82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82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82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82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82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82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82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82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82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4" name="Google Shape;9864;p82"/>
          <p:cNvGrpSpPr/>
          <p:nvPr/>
        </p:nvGrpSpPr>
        <p:grpSpPr>
          <a:xfrm>
            <a:off x="1286286" y="1974651"/>
            <a:ext cx="355258" cy="355288"/>
            <a:chOff x="-50134375" y="3550975"/>
            <a:chExt cx="300100" cy="300125"/>
          </a:xfrm>
        </p:grpSpPr>
        <p:sp>
          <p:nvSpPr>
            <p:cNvPr id="9865" name="Google Shape;9865;p82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82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7" name="Google Shape;9867;p82"/>
          <p:cNvGrpSpPr/>
          <p:nvPr/>
        </p:nvGrpSpPr>
        <p:grpSpPr>
          <a:xfrm>
            <a:off x="1286286" y="2412183"/>
            <a:ext cx="355258" cy="355051"/>
            <a:chOff x="-50134375" y="3920575"/>
            <a:chExt cx="300100" cy="299925"/>
          </a:xfrm>
        </p:grpSpPr>
        <p:sp>
          <p:nvSpPr>
            <p:cNvPr id="9868" name="Google Shape;9868;p82"/>
            <p:cNvSpPr/>
            <p:nvPr/>
          </p:nvSpPr>
          <p:spPr>
            <a:xfrm>
              <a:off x="-49985525" y="3920575"/>
              <a:ext cx="151250" cy="151850"/>
            </a:xfrm>
            <a:custGeom>
              <a:avLst/>
              <a:gdLst/>
              <a:ahLst/>
              <a:cxnLst/>
              <a:rect l="l" t="t" r="r" b="b"/>
              <a:pathLst>
                <a:path w="6050" h="6074" extrusionOk="0">
                  <a:moveTo>
                    <a:pt x="1986" y="1"/>
                  </a:moveTo>
                  <a:cubicBezTo>
                    <a:pt x="1537" y="1"/>
                    <a:pt x="1088" y="166"/>
                    <a:pt x="757" y="497"/>
                  </a:cubicBezTo>
                  <a:lnTo>
                    <a:pt x="1" y="1284"/>
                  </a:lnTo>
                  <a:lnTo>
                    <a:pt x="4758" y="6073"/>
                  </a:lnTo>
                  <a:lnTo>
                    <a:pt x="5546" y="5317"/>
                  </a:lnTo>
                  <a:cubicBezTo>
                    <a:pt x="5861" y="5002"/>
                    <a:pt x="6050" y="4529"/>
                    <a:pt x="6050" y="4057"/>
                  </a:cubicBezTo>
                  <a:cubicBezTo>
                    <a:pt x="6050" y="3616"/>
                    <a:pt x="5861" y="3143"/>
                    <a:pt x="5546" y="2828"/>
                  </a:cubicBezTo>
                  <a:lnTo>
                    <a:pt x="3214" y="497"/>
                  </a:lnTo>
                  <a:cubicBezTo>
                    <a:pt x="2883" y="166"/>
                    <a:pt x="2434" y="1"/>
                    <a:pt x="1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82"/>
            <p:cNvSpPr/>
            <p:nvPr/>
          </p:nvSpPr>
          <p:spPr>
            <a:xfrm>
              <a:off x="-50134375" y="40692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1292" y="0"/>
                  </a:moveTo>
                  <a:lnTo>
                    <a:pt x="504" y="756"/>
                  </a:lnTo>
                  <a:cubicBezTo>
                    <a:pt x="189" y="1071"/>
                    <a:pt x="0" y="1544"/>
                    <a:pt x="0" y="2016"/>
                  </a:cubicBezTo>
                  <a:cubicBezTo>
                    <a:pt x="0" y="2489"/>
                    <a:pt x="189" y="2899"/>
                    <a:pt x="504" y="3277"/>
                  </a:cubicBezTo>
                  <a:lnTo>
                    <a:pt x="2804" y="5545"/>
                  </a:lnTo>
                  <a:cubicBezTo>
                    <a:pt x="3119" y="5860"/>
                    <a:pt x="3592" y="6049"/>
                    <a:pt x="4064" y="6049"/>
                  </a:cubicBezTo>
                  <a:cubicBezTo>
                    <a:pt x="4537" y="6049"/>
                    <a:pt x="4947" y="5860"/>
                    <a:pt x="5325" y="5545"/>
                  </a:cubicBezTo>
                  <a:lnTo>
                    <a:pt x="6049" y="4757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82"/>
            <p:cNvSpPr/>
            <p:nvPr/>
          </p:nvSpPr>
          <p:spPr>
            <a:xfrm>
              <a:off x="-50090275" y="3964500"/>
              <a:ext cx="211100" cy="211100"/>
            </a:xfrm>
            <a:custGeom>
              <a:avLst/>
              <a:gdLst/>
              <a:ahLst/>
              <a:cxnLst/>
              <a:rect l="l" t="t" r="r" b="b"/>
              <a:pathLst>
                <a:path w="8444" h="8444" extrusionOk="0">
                  <a:moveTo>
                    <a:pt x="2446" y="4316"/>
                  </a:moveTo>
                  <a:cubicBezTo>
                    <a:pt x="2537" y="4316"/>
                    <a:pt x="2631" y="4348"/>
                    <a:pt x="2710" y="4411"/>
                  </a:cubicBezTo>
                  <a:lnTo>
                    <a:pt x="4033" y="5734"/>
                  </a:lnTo>
                  <a:cubicBezTo>
                    <a:pt x="4191" y="5828"/>
                    <a:pt x="4191" y="6080"/>
                    <a:pt x="4033" y="6238"/>
                  </a:cubicBezTo>
                  <a:cubicBezTo>
                    <a:pt x="3970" y="6301"/>
                    <a:pt x="3884" y="6332"/>
                    <a:pt x="3789" y="6332"/>
                  </a:cubicBezTo>
                  <a:cubicBezTo>
                    <a:pt x="3694" y="6332"/>
                    <a:pt x="3592" y="6301"/>
                    <a:pt x="3498" y="6238"/>
                  </a:cubicBezTo>
                  <a:lnTo>
                    <a:pt x="2206" y="4946"/>
                  </a:lnTo>
                  <a:cubicBezTo>
                    <a:pt x="2080" y="4820"/>
                    <a:pt x="2080" y="4568"/>
                    <a:pt x="2206" y="4411"/>
                  </a:cubicBezTo>
                  <a:cubicBezTo>
                    <a:pt x="2269" y="4348"/>
                    <a:pt x="2356" y="4316"/>
                    <a:pt x="2446" y="4316"/>
                  </a:cubicBezTo>
                  <a:close/>
                  <a:moveTo>
                    <a:pt x="3687" y="0"/>
                  </a:moveTo>
                  <a:lnTo>
                    <a:pt x="1" y="3686"/>
                  </a:lnTo>
                  <a:lnTo>
                    <a:pt x="4789" y="8443"/>
                  </a:lnTo>
                  <a:lnTo>
                    <a:pt x="8444" y="4789"/>
                  </a:lnTo>
                  <a:lnTo>
                    <a:pt x="36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1" name="Google Shape;9871;p82"/>
          <p:cNvGrpSpPr/>
          <p:nvPr/>
        </p:nvGrpSpPr>
        <p:grpSpPr>
          <a:xfrm>
            <a:off x="3497010" y="1559758"/>
            <a:ext cx="357123" cy="355258"/>
            <a:chOff x="-48262200" y="3200500"/>
            <a:chExt cx="301675" cy="300100"/>
          </a:xfrm>
        </p:grpSpPr>
        <p:sp>
          <p:nvSpPr>
            <p:cNvPr id="9872" name="Google Shape;9872;p82"/>
            <p:cNvSpPr/>
            <p:nvPr/>
          </p:nvSpPr>
          <p:spPr>
            <a:xfrm>
              <a:off x="-48191325" y="32887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82"/>
            <p:cNvSpPr/>
            <p:nvPr/>
          </p:nvSpPr>
          <p:spPr>
            <a:xfrm>
              <a:off x="-48155875" y="33241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82"/>
            <p:cNvSpPr/>
            <p:nvPr/>
          </p:nvSpPr>
          <p:spPr>
            <a:xfrm>
              <a:off x="-48085775" y="320600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82"/>
            <p:cNvSpPr/>
            <p:nvPr/>
          </p:nvSpPr>
          <p:spPr>
            <a:xfrm>
              <a:off x="-48262200" y="3200500"/>
              <a:ext cx="228425" cy="300100"/>
            </a:xfrm>
            <a:custGeom>
              <a:avLst/>
              <a:gdLst/>
              <a:ahLst/>
              <a:cxnLst/>
              <a:rect l="l" t="t" r="r" b="b"/>
              <a:pathLst>
                <a:path w="9137" h="12004" extrusionOk="0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82"/>
            <p:cNvSpPr/>
            <p:nvPr/>
          </p:nvSpPr>
          <p:spPr>
            <a:xfrm>
              <a:off x="-48155075" y="33225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82"/>
            <p:cNvSpPr/>
            <p:nvPr/>
          </p:nvSpPr>
          <p:spPr>
            <a:xfrm>
              <a:off x="-48014100" y="3417100"/>
              <a:ext cx="53575" cy="18125"/>
            </a:xfrm>
            <a:custGeom>
              <a:avLst/>
              <a:gdLst/>
              <a:ahLst/>
              <a:cxnLst/>
              <a:rect l="l" t="t" r="r" b="b"/>
              <a:pathLst>
                <a:path w="2143" h="725" extrusionOk="0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82"/>
            <p:cNvSpPr/>
            <p:nvPr/>
          </p:nvSpPr>
          <p:spPr>
            <a:xfrm>
              <a:off x="-48014100" y="3289500"/>
              <a:ext cx="53575" cy="110300"/>
            </a:xfrm>
            <a:custGeom>
              <a:avLst/>
              <a:gdLst/>
              <a:ahLst/>
              <a:cxnLst/>
              <a:rect l="l" t="t" r="r" b="b"/>
              <a:pathLst>
                <a:path w="2143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82"/>
            <p:cNvSpPr/>
            <p:nvPr/>
          </p:nvSpPr>
          <p:spPr>
            <a:xfrm>
              <a:off x="-48014100" y="3451750"/>
              <a:ext cx="53575" cy="48075"/>
            </a:xfrm>
            <a:custGeom>
              <a:avLst/>
              <a:gdLst/>
              <a:ahLst/>
              <a:cxnLst/>
              <a:rect l="l" t="t" r="r" b="b"/>
              <a:pathLst>
                <a:path w="2143" h="1923" extrusionOk="0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82"/>
            <p:cNvSpPr/>
            <p:nvPr/>
          </p:nvSpPr>
          <p:spPr>
            <a:xfrm>
              <a:off x="-48011725" y="3220375"/>
              <a:ext cx="48050" cy="51025"/>
            </a:xfrm>
            <a:custGeom>
              <a:avLst/>
              <a:gdLst/>
              <a:ahLst/>
              <a:cxnLst/>
              <a:rect l="l" t="t" r="r" b="b"/>
              <a:pathLst>
                <a:path w="1922" h="2041" extrusionOk="0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1" name="Google Shape;9881;p82"/>
          <p:cNvGrpSpPr/>
          <p:nvPr/>
        </p:nvGrpSpPr>
        <p:grpSpPr>
          <a:xfrm>
            <a:off x="3526383" y="1996847"/>
            <a:ext cx="298377" cy="354519"/>
            <a:chOff x="-48233050" y="3569725"/>
            <a:chExt cx="252050" cy="299475"/>
          </a:xfrm>
        </p:grpSpPr>
        <p:sp>
          <p:nvSpPr>
            <p:cNvPr id="9882" name="Google Shape;9882;p82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82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82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5" name="Google Shape;9885;p82"/>
          <p:cNvGrpSpPr/>
          <p:nvPr/>
        </p:nvGrpSpPr>
        <p:grpSpPr>
          <a:xfrm>
            <a:off x="3550148" y="2430591"/>
            <a:ext cx="250847" cy="358070"/>
            <a:chOff x="-48216525" y="3936125"/>
            <a:chExt cx="211900" cy="302475"/>
          </a:xfrm>
        </p:grpSpPr>
        <p:sp>
          <p:nvSpPr>
            <p:cNvPr id="9886" name="Google Shape;9886;p82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82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82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82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0" name="Google Shape;9890;p82"/>
          <p:cNvGrpSpPr/>
          <p:nvPr/>
        </p:nvGrpSpPr>
        <p:grpSpPr>
          <a:xfrm>
            <a:off x="2205866" y="2905661"/>
            <a:ext cx="355258" cy="355288"/>
            <a:chOff x="-46410500" y="3201275"/>
            <a:chExt cx="300100" cy="300125"/>
          </a:xfrm>
        </p:grpSpPr>
        <p:sp>
          <p:nvSpPr>
            <p:cNvPr id="9891" name="Google Shape;9891;p82"/>
            <p:cNvSpPr/>
            <p:nvPr/>
          </p:nvSpPr>
          <p:spPr>
            <a:xfrm>
              <a:off x="-46358500" y="3201275"/>
              <a:ext cx="37825" cy="87450"/>
            </a:xfrm>
            <a:custGeom>
              <a:avLst/>
              <a:gdLst/>
              <a:ahLst/>
              <a:cxnLst/>
              <a:rect l="l" t="t" r="r" b="b"/>
              <a:pathLst>
                <a:path w="1513" h="3498" extrusionOk="0">
                  <a:moveTo>
                    <a:pt x="768" y="1"/>
                  </a:moveTo>
                  <a:cubicBezTo>
                    <a:pt x="677" y="1"/>
                    <a:pt x="583" y="32"/>
                    <a:pt x="504" y="95"/>
                  </a:cubicBezTo>
                  <a:cubicBezTo>
                    <a:pt x="0" y="599"/>
                    <a:pt x="0" y="1482"/>
                    <a:pt x="504" y="1986"/>
                  </a:cubicBezTo>
                  <a:cubicBezTo>
                    <a:pt x="725" y="2238"/>
                    <a:pt x="725" y="2616"/>
                    <a:pt x="504" y="2899"/>
                  </a:cubicBezTo>
                  <a:cubicBezTo>
                    <a:pt x="378" y="3025"/>
                    <a:pt x="378" y="3246"/>
                    <a:pt x="504" y="3403"/>
                  </a:cubicBezTo>
                  <a:cubicBezTo>
                    <a:pt x="567" y="3466"/>
                    <a:pt x="654" y="3498"/>
                    <a:pt x="744" y="3498"/>
                  </a:cubicBezTo>
                  <a:cubicBezTo>
                    <a:pt x="835" y="3498"/>
                    <a:pt x="929" y="3466"/>
                    <a:pt x="1008" y="3403"/>
                  </a:cubicBezTo>
                  <a:cubicBezTo>
                    <a:pt x="1512" y="2899"/>
                    <a:pt x="1512" y="2017"/>
                    <a:pt x="1008" y="1513"/>
                  </a:cubicBezTo>
                  <a:cubicBezTo>
                    <a:pt x="788" y="1293"/>
                    <a:pt x="788" y="851"/>
                    <a:pt x="1008" y="599"/>
                  </a:cubicBezTo>
                  <a:cubicBezTo>
                    <a:pt x="1134" y="505"/>
                    <a:pt x="1134" y="253"/>
                    <a:pt x="1008" y="95"/>
                  </a:cubicBezTo>
                  <a:cubicBezTo>
                    <a:pt x="945" y="32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82"/>
            <p:cNvSpPr/>
            <p:nvPr/>
          </p:nvSpPr>
          <p:spPr>
            <a:xfrm>
              <a:off x="-46307325" y="3201275"/>
              <a:ext cx="38625" cy="88250"/>
            </a:xfrm>
            <a:custGeom>
              <a:avLst/>
              <a:gdLst/>
              <a:ahLst/>
              <a:cxnLst/>
              <a:rect l="l" t="t" r="r" b="b"/>
              <a:pathLst>
                <a:path w="1545" h="3530" extrusionOk="0">
                  <a:moveTo>
                    <a:pt x="781" y="1"/>
                  </a:moveTo>
                  <a:cubicBezTo>
                    <a:pt x="686" y="1"/>
                    <a:pt x="584" y="32"/>
                    <a:pt x="505" y="95"/>
                  </a:cubicBezTo>
                  <a:cubicBezTo>
                    <a:pt x="1" y="599"/>
                    <a:pt x="1" y="1482"/>
                    <a:pt x="505" y="1986"/>
                  </a:cubicBezTo>
                  <a:cubicBezTo>
                    <a:pt x="788" y="2238"/>
                    <a:pt x="788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631" y="3498"/>
                    <a:pt x="694" y="3529"/>
                    <a:pt x="788" y="3529"/>
                  </a:cubicBezTo>
                  <a:cubicBezTo>
                    <a:pt x="851" y="3529"/>
                    <a:pt x="978" y="3498"/>
                    <a:pt x="1009" y="3403"/>
                  </a:cubicBezTo>
                  <a:cubicBezTo>
                    <a:pt x="1545" y="2899"/>
                    <a:pt x="1545" y="2017"/>
                    <a:pt x="1009" y="1513"/>
                  </a:cubicBezTo>
                  <a:cubicBezTo>
                    <a:pt x="788" y="1293"/>
                    <a:pt x="788" y="851"/>
                    <a:pt x="1009" y="599"/>
                  </a:cubicBezTo>
                  <a:cubicBezTo>
                    <a:pt x="1135" y="505"/>
                    <a:pt x="1135" y="253"/>
                    <a:pt x="1009" y="95"/>
                  </a:cubicBezTo>
                  <a:cubicBezTo>
                    <a:pt x="962" y="32"/>
                    <a:pt x="875" y="1"/>
                    <a:pt x="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82"/>
            <p:cNvSpPr/>
            <p:nvPr/>
          </p:nvSpPr>
          <p:spPr>
            <a:xfrm>
              <a:off x="-46253750" y="3201275"/>
              <a:ext cx="38600" cy="87450"/>
            </a:xfrm>
            <a:custGeom>
              <a:avLst/>
              <a:gdLst/>
              <a:ahLst/>
              <a:cxnLst/>
              <a:rect l="l" t="t" r="r" b="b"/>
              <a:pathLst>
                <a:path w="1544" h="3498" extrusionOk="0">
                  <a:moveTo>
                    <a:pt x="800" y="1"/>
                  </a:moveTo>
                  <a:cubicBezTo>
                    <a:pt x="709" y="1"/>
                    <a:pt x="615" y="32"/>
                    <a:pt x="536" y="95"/>
                  </a:cubicBezTo>
                  <a:cubicBezTo>
                    <a:pt x="0" y="599"/>
                    <a:pt x="0" y="1482"/>
                    <a:pt x="536" y="1986"/>
                  </a:cubicBezTo>
                  <a:cubicBezTo>
                    <a:pt x="756" y="2238"/>
                    <a:pt x="756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599" y="3466"/>
                    <a:pt x="685" y="3498"/>
                    <a:pt x="776" y="3498"/>
                  </a:cubicBezTo>
                  <a:cubicBezTo>
                    <a:pt x="867" y="3498"/>
                    <a:pt x="961" y="3466"/>
                    <a:pt x="1040" y="3403"/>
                  </a:cubicBezTo>
                  <a:cubicBezTo>
                    <a:pt x="1544" y="2899"/>
                    <a:pt x="1544" y="2017"/>
                    <a:pt x="1040" y="1513"/>
                  </a:cubicBezTo>
                  <a:cubicBezTo>
                    <a:pt x="788" y="1293"/>
                    <a:pt x="788" y="851"/>
                    <a:pt x="1040" y="599"/>
                  </a:cubicBezTo>
                  <a:cubicBezTo>
                    <a:pt x="1166" y="505"/>
                    <a:pt x="1166" y="253"/>
                    <a:pt x="1040" y="95"/>
                  </a:cubicBezTo>
                  <a:cubicBezTo>
                    <a:pt x="977" y="32"/>
                    <a:pt x="890" y="1"/>
                    <a:pt x="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82"/>
            <p:cNvSpPr/>
            <p:nvPr/>
          </p:nvSpPr>
          <p:spPr>
            <a:xfrm>
              <a:off x="-46410500" y="3306025"/>
              <a:ext cx="300100" cy="141025"/>
            </a:xfrm>
            <a:custGeom>
              <a:avLst/>
              <a:gdLst/>
              <a:ahLst/>
              <a:cxnLst/>
              <a:rect l="l" t="t" r="r" b="b"/>
              <a:pathLst>
                <a:path w="12004" h="5641" extrusionOk="0">
                  <a:moveTo>
                    <a:pt x="10933" y="1419"/>
                  </a:moveTo>
                  <a:cubicBezTo>
                    <a:pt x="11122" y="1419"/>
                    <a:pt x="11279" y="1576"/>
                    <a:pt x="11279" y="1765"/>
                  </a:cubicBezTo>
                  <a:cubicBezTo>
                    <a:pt x="11248" y="3057"/>
                    <a:pt x="10208" y="4128"/>
                    <a:pt x="8980" y="4223"/>
                  </a:cubicBezTo>
                  <a:cubicBezTo>
                    <a:pt x="9389" y="3404"/>
                    <a:pt x="9673" y="2458"/>
                    <a:pt x="9799" y="1419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2458"/>
                    <a:pt x="694" y="4412"/>
                    <a:pt x="1923" y="5640"/>
                  </a:cubicBezTo>
                  <a:lnTo>
                    <a:pt x="7971" y="5640"/>
                  </a:lnTo>
                  <a:cubicBezTo>
                    <a:pt x="8192" y="5420"/>
                    <a:pt x="8381" y="5168"/>
                    <a:pt x="8539" y="4916"/>
                  </a:cubicBezTo>
                  <a:lnTo>
                    <a:pt x="8854" y="4916"/>
                  </a:lnTo>
                  <a:cubicBezTo>
                    <a:pt x="10586" y="4916"/>
                    <a:pt x="12004" y="3498"/>
                    <a:pt x="12004" y="1765"/>
                  </a:cubicBezTo>
                  <a:cubicBezTo>
                    <a:pt x="11941" y="1198"/>
                    <a:pt x="11469" y="726"/>
                    <a:pt x="10933" y="726"/>
                  </a:cubicBezTo>
                  <a:lnTo>
                    <a:pt x="9862" y="726"/>
                  </a:lnTo>
                  <a:lnTo>
                    <a:pt x="9862" y="348"/>
                  </a:lnTo>
                  <a:cubicBezTo>
                    <a:pt x="9862" y="159"/>
                    <a:pt x="970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82"/>
            <p:cNvSpPr/>
            <p:nvPr/>
          </p:nvSpPr>
          <p:spPr>
            <a:xfrm>
              <a:off x="-46401050" y="3465925"/>
              <a:ext cx="226075" cy="35475"/>
            </a:xfrm>
            <a:custGeom>
              <a:avLst/>
              <a:gdLst/>
              <a:ahLst/>
              <a:cxnLst/>
              <a:rect l="l" t="t" r="r" b="b"/>
              <a:pathLst>
                <a:path w="9043" h="1419" extrusionOk="0">
                  <a:moveTo>
                    <a:pt x="473" y="0"/>
                  </a:moveTo>
                  <a:cubicBezTo>
                    <a:pt x="158" y="0"/>
                    <a:pt x="1" y="379"/>
                    <a:pt x="221" y="631"/>
                  </a:cubicBezTo>
                  <a:cubicBezTo>
                    <a:pt x="757" y="1135"/>
                    <a:pt x="1450" y="1418"/>
                    <a:pt x="2206" y="1418"/>
                  </a:cubicBezTo>
                  <a:lnTo>
                    <a:pt x="6837" y="1418"/>
                  </a:lnTo>
                  <a:cubicBezTo>
                    <a:pt x="7593" y="1418"/>
                    <a:pt x="8318" y="1135"/>
                    <a:pt x="8822" y="631"/>
                  </a:cubicBezTo>
                  <a:cubicBezTo>
                    <a:pt x="9043" y="379"/>
                    <a:pt x="8948" y="0"/>
                    <a:pt x="86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6" name="Google Shape;9896;p82"/>
          <p:cNvGrpSpPr/>
          <p:nvPr/>
        </p:nvGrpSpPr>
        <p:grpSpPr>
          <a:xfrm>
            <a:off x="2205866" y="3341092"/>
            <a:ext cx="355258" cy="356205"/>
            <a:chOff x="-46409700" y="3569100"/>
            <a:chExt cx="300100" cy="300900"/>
          </a:xfrm>
        </p:grpSpPr>
        <p:sp>
          <p:nvSpPr>
            <p:cNvPr id="9897" name="Google Shape;9897;p82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82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82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82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82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2" name="Google Shape;9902;p82"/>
          <p:cNvGrpSpPr/>
          <p:nvPr/>
        </p:nvGrpSpPr>
        <p:grpSpPr>
          <a:xfrm>
            <a:off x="2193747" y="3776524"/>
            <a:ext cx="379497" cy="358070"/>
            <a:chOff x="-46422300" y="3936925"/>
            <a:chExt cx="320575" cy="302475"/>
          </a:xfrm>
        </p:grpSpPr>
        <p:sp>
          <p:nvSpPr>
            <p:cNvPr id="9903" name="Google Shape;9903;p82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82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5" name="Google Shape;9905;p82"/>
          <p:cNvGrpSpPr/>
          <p:nvPr/>
        </p:nvGrpSpPr>
        <p:grpSpPr>
          <a:xfrm>
            <a:off x="3971326" y="3330852"/>
            <a:ext cx="356205" cy="355258"/>
            <a:chOff x="-44914800" y="3560450"/>
            <a:chExt cx="300900" cy="300100"/>
          </a:xfrm>
        </p:grpSpPr>
        <p:sp>
          <p:nvSpPr>
            <p:cNvPr id="9906" name="Google Shape;9906;p82"/>
            <p:cNvSpPr/>
            <p:nvPr/>
          </p:nvSpPr>
          <p:spPr>
            <a:xfrm>
              <a:off x="-44914800" y="3560450"/>
              <a:ext cx="300900" cy="300100"/>
            </a:xfrm>
            <a:custGeom>
              <a:avLst/>
              <a:gdLst/>
              <a:ahLst/>
              <a:cxnLst/>
              <a:rect l="l" t="t" r="r" b="b"/>
              <a:pathLst>
                <a:path w="12036" h="12004" extrusionOk="0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82"/>
            <p:cNvSpPr/>
            <p:nvPr/>
          </p:nvSpPr>
          <p:spPr>
            <a:xfrm>
              <a:off x="-44861250" y="3632100"/>
              <a:ext cx="193800" cy="146525"/>
            </a:xfrm>
            <a:custGeom>
              <a:avLst/>
              <a:gdLst/>
              <a:ahLst/>
              <a:cxnLst/>
              <a:rect l="l" t="t" r="r" b="b"/>
              <a:pathLst>
                <a:path w="7752" h="5861" extrusionOk="0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82"/>
            <p:cNvSpPr/>
            <p:nvPr/>
          </p:nvSpPr>
          <p:spPr>
            <a:xfrm>
              <a:off x="-44773800" y="3675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82"/>
            <p:cNvSpPr/>
            <p:nvPr/>
          </p:nvSpPr>
          <p:spPr>
            <a:xfrm>
              <a:off x="-44750975" y="3741600"/>
              <a:ext cx="70900" cy="48050"/>
            </a:xfrm>
            <a:custGeom>
              <a:avLst/>
              <a:gdLst/>
              <a:ahLst/>
              <a:cxnLst/>
              <a:rect l="l" t="t" r="r" b="b"/>
              <a:pathLst>
                <a:path w="2836" h="1922" extrusionOk="0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82"/>
            <p:cNvSpPr/>
            <p:nvPr/>
          </p:nvSpPr>
          <p:spPr>
            <a:xfrm>
              <a:off x="-44848625" y="3740025"/>
              <a:ext cx="97675" cy="49625"/>
            </a:xfrm>
            <a:custGeom>
              <a:avLst/>
              <a:gdLst/>
              <a:ahLst/>
              <a:cxnLst/>
              <a:rect l="l" t="t" r="r" b="b"/>
              <a:pathLst>
                <a:path w="3907" h="1985" extrusionOk="0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1" name="Google Shape;9911;p82"/>
          <p:cNvGrpSpPr/>
          <p:nvPr/>
        </p:nvGrpSpPr>
        <p:grpSpPr>
          <a:xfrm>
            <a:off x="1726378" y="1539486"/>
            <a:ext cx="354311" cy="354104"/>
            <a:chOff x="-49764975" y="3183375"/>
            <a:chExt cx="299300" cy="299125"/>
          </a:xfrm>
        </p:grpSpPr>
        <p:sp>
          <p:nvSpPr>
            <p:cNvPr id="9912" name="Google Shape;9912;p82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82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82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82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82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82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82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82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82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1" name="Google Shape;9921;p82"/>
          <p:cNvGrpSpPr/>
          <p:nvPr/>
        </p:nvGrpSpPr>
        <p:grpSpPr>
          <a:xfrm>
            <a:off x="1726378" y="1974947"/>
            <a:ext cx="354311" cy="355909"/>
            <a:chOff x="-49764975" y="3551225"/>
            <a:chExt cx="299300" cy="300650"/>
          </a:xfrm>
        </p:grpSpPr>
        <p:sp>
          <p:nvSpPr>
            <p:cNvPr id="9922" name="Google Shape;9922;p82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82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82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82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82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82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82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82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82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82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82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3" name="Google Shape;9933;p82"/>
          <p:cNvGrpSpPr/>
          <p:nvPr/>
        </p:nvGrpSpPr>
        <p:grpSpPr>
          <a:xfrm>
            <a:off x="1724040" y="2411710"/>
            <a:ext cx="358987" cy="355525"/>
            <a:chOff x="-49766550" y="3920175"/>
            <a:chExt cx="303250" cy="300325"/>
          </a:xfrm>
        </p:grpSpPr>
        <p:sp>
          <p:nvSpPr>
            <p:cNvPr id="9934" name="Google Shape;9934;p82"/>
            <p:cNvSpPr/>
            <p:nvPr/>
          </p:nvSpPr>
          <p:spPr>
            <a:xfrm>
              <a:off x="-49764975" y="3920175"/>
              <a:ext cx="228425" cy="892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82"/>
            <p:cNvSpPr/>
            <p:nvPr/>
          </p:nvSpPr>
          <p:spPr>
            <a:xfrm>
              <a:off x="-49764975" y="3998350"/>
              <a:ext cx="141775" cy="115800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82"/>
            <p:cNvSpPr/>
            <p:nvPr/>
          </p:nvSpPr>
          <p:spPr>
            <a:xfrm>
              <a:off x="-49627150" y="3996000"/>
              <a:ext cx="163850" cy="148100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82"/>
            <p:cNvSpPr/>
            <p:nvPr/>
          </p:nvSpPr>
          <p:spPr>
            <a:xfrm>
              <a:off x="-49766550" y="4061375"/>
              <a:ext cx="230000" cy="159125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8" name="Google Shape;9938;p82"/>
          <p:cNvGrpSpPr/>
          <p:nvPr/>
        </p:nvGrpSpPr>
        <p:grpSpPr>
          <a:xfrm>
            <a:off x="3939571" y="1559758"/>
            <a:ext cx="357123" cy="354341"/>
            <a:chOff x="-47892800" y="3200500"/>
            <a:chExt cx="301675" cy="299325"/>
          </a:xfrm>
        </p:grpSpPr>
        <p:sp>
          <p:nvSpPr>
            <p:cNvPr id="9939" name="Google Shape;9939;p82"/>
            <p:cNvSpPr/>
            <p:nvPr/>
          </p:nvSpPr>
          <p:spPr>
            <a:xfrm>
              <a:off x="-47892800" y="3200500"/>
              <a:ext cx="301675" cy="177225"/>
            </a:xfrm>
            <a:custGeom>
              <a:avLst/>
              <a:gdLst/>
              <a:ahLst/>
              <a:cxnLst/>
              <a:rect l="l" t="t" r="r" b="b"/>
              <a:pathLst>
                <a:path w="12067" h="7089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82"/>
            <p:cNvSpPr/>
            <p:nvPr/>
          </p:nvSpPr>
          <p:spPr>
            <a:xfrm>
              <a:off x="-47751825" y="33060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82"/>
            <p:cNvSpPr/>
            <p:nvPr/>
          </p:nvSpPr>
          <p:spPr>
            <a:xfrm>
              <a:off x="-47786475" y="33950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82"/>
            <p:cNvSpPr/>
            <p:nvPr/>
          </p:nvSpPr>
          <p:spPr>
            <a:xfrm>
              <a:off x="-47692750" y="3271375"/>
              <a:ext cx="101625" cy="140225"/>
            </a:xfrm>
            <a:custGeom>
              <a:avLst/>
              <a:gdLst/>
              <a:ahLst/>
              <a:cxnLst/>
              <a:rect l="l" t="t" r="r" b="b"/>
              <a:pathLst>
                <a:path w="4065" h="5609" extrusionOk="0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82"/>
            <p:cNvSpPr/>
            <p:nvPr/>
          </p:nvSpPr>
          <p:spPr>
            <a:xfrm>
              <a:off x="-47891225" y="3272950"/>
              <a:ext cx="100050" cy="140225"/>
            </a:xfrm>
            <a:custGeom>
              <a:avLst/>
              <a:gdLst/>
              <a:ahLst/>
              <a:cxnLst/>
              <a:rect l="l" t="t" r="r" b="b"/>
              <a:pathLst>
                <a:path w="4002" h="5609" extrusionOk="0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82"/>
            <p:cNvSpPr/>
            <p:nvPr/>
          </p:nvSpPr>
          <p:spPr>
            <a:xfrm>
              <a:off x="-47892800" y="3428900"/>
              <a:ext cx="300100" cy="70925"/>
            </a:xfrm>
            <a:custGeom>
              <a:avLst/>
              <a:gdLst/>
              <a:ahLst/>
              <a:cxnLst/>
              <a:rect l="l" t="t" r="r" b="b"/>
              <a:pathLst>
                <a:path w="12004" h="2837" extrusionOk="0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5" name="Google Shape;9945;p82"/>
          <p:cNvGrpSpPr/>
          <p:nvPr/>
        </p:nvGrpSpPr>
        <p:grpSpPr>
          <a:xfrm>
            <a:off x="4003437" y="1996107"/>
            <a:ext cx="229391" cy="355258"/>
            <a:chOff x="-47839250" y="3569100"/>
            <a:chExt cx="193775" cy="300100"/>
          </a:xfrm>
        </p:grpSpPr>
        <p:sp>
          <p:nvSpPr>
            <p:cNvPr id="9946" name="Google Shape;9946;p82"/>
            <p:cNvSpPr/>
            <p:nvPr/>
          </p:nvSpPr>
          <p:spPr>
            <a:xfrm>
              <a:off x="-47786475" y="3657325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82"/>
            <p:cNvSpPr/>
            <p:nvPr/>
          </p:nvSpPr>
          <p:spPr>
            <a:xfrm>
              <a:off x="-47751025" y="36927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82"/>
            <p:cNvSpPr/>
            <p:nvPr/>
          </p:nvSpPr>
          <p:spPr>
            <a:xfrm>
              <a:off x="-47838450" y="3569100"/>
              <a:ext cx="192975" cy="35475"/>
            </a:xfrm>
            <a:custGeom>
              <a:avLst/>
              <a:gdLst/>
              <a:ahLst/>
              <a:cxnLst/>
              <a:rect l="l" t="t" r="r" b="b"/>
              <a:pathLst>
                <a:path w="7719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82"/>
            <p:cNvSpPr/>
            <p:nvPr/>
          </p:nvSpPr>
          <p:spPr>
            <a:xfrm>
              <a:off x="-47751025" y="3691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82"/>
            <p:cNvSpPr/>
            <p:nvPr/>
          </p:nvSpPr>
          <p:spPr>
            <a:xfrm>
              <a:off x="-47839250" y="3621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82"/>
            <p:cNvSpPr/>
            <p:nvPr/>
          </p:nvSpPr>
          <p:spPr>
            <a:xfrm>
              <a:off x="-47839250" y="3799075"/>
              <a:ext cx="193000" cy="70125"/>
            </a:xfrm>
            <a:custGeom>
              <a:avLst/>
              <a:gdLst/>
              <a:ahLst/>
              <a:cxnLst/>
              <a:rect l="l" t="t" r="r" b="b"/>
              <a:pathLst>
                <a:path w="7720" h="2805" extrusionOk="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2" name="Google Shape;9952;p82"/>
          <p:cNvGrpSpPr/>
          <p:nvPr/>
        </p:nvGrpSpPr>
        <p:grpSpPr>
          <a:xfrm>
            <a:off x="3940503" y="2432456"/>
            <a:ext cx="355258" cy="356205"/>
            <a:chOff x="-47892800" y="3937700"/>
            <a:chExt cx="300100" cy="300900"/>
          </a:xfrm>
        </p:grpSpPr>
        <p:sp>
          <p:nvSpPr>
            <p:cNvPr id="9953" name="Google Shape;9953;p82"/>
            <p:cNvSpPr/>
            <p:nvPr/>
          </p:nvSpPr>
          <p:spPr>
            <a:xfrm>
              <a:off x="-47858150" y="3937700"/>
              <a:ext cx="70900" cy="44150"/>
            </a:xfrm>
            <a:custGeom>
              <a:avLst/>
              <a:gdLst/>
              <a:ahLst/>
              <a:cxnLst/>
              <a:rect l="l" t="t" r="r" b="b"/>
              <a:pathLst>
                <a:path w="2836" h="1766" extrusionOk="0">
                  <a:moveTo>
                    <a:pt x="1418" y="1"/>
                  </a:moveTo>
                  <a:cubicBezTo>
                    <a:pt x="631" y="1"/>
                    <a:pt x="1" y="694"/>
                    <a:pt x="1" y="1419"/>
                  </a:cubicBezTo>
                  <a:lnTo>
                    <a:pt x="1" y="1765"/>
                  </a:lnTo>
                  <a:cubicBezTo>
                    <a:pt x="442" y="1545"/>
                    <a:pt x="914" y="1419"/>
                    <a:pt x="1418" y="1419"/>
                  </a:cubicBezTo>
                  <a:cubicBezTo>
                    <a:pt x="1922" y="1419"/>
                    <a:pt x="2395" y="1545"/>
                    <a:pt x="2836" y="1765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82"/>
            <p:cNvSpPr/>
            <p:nvPr/>
          </p:nvSpPr>
          <p:spPr>
            <a:xfrm>
              <a:off x="-47892800" y="3991275"/>
              <a:ext cx="141000" cy="105550"/>
            </a:xfrm>
            <a:custGeom>
              <a:avLst/>
              <a:gdLst/>
              <a:ahLst/>
              <a:cxnLst/>
              <a:rect l="l" t="t" r="r" b="b"/>
              <a:pathLst>
                <a:path w="5640" h="4222" extrusionOk="0">
                  <a:moveTo>
                    <a:pt x="2836" y="0"/>
                  </a:moveTo>
                  <a:cubicBezTo>
                    <a:pt x="1292" y="0"/>
                    <a:pt x="32" y="1260"/>
                    <a:pt x="32" y="2804"/>
                  </a:cubicBezTo>
                  <a:lnTo>
                    <a:pt x="32" y="3875"/>
                  </a:lnTo>
                  <a:cubicBezTo>
                    <a:pt x="0" y="4064"/>
                    <a:pt x="158" y="4222"/>
                    <a:pt x="347" y="4222"/>
                  </a:cubicBezTo>
                  <a:lnTo>
                    <a:pt x="5293" y="4222"/>
                  </a:lnTo>
                  <a:cubicBezTo>
                    <a:pt x="5482" y="4222"/>
                    <a:pt x="5640" y="4064"/>
                    <a:pt x="5640" y="3875"/>
                  </a:cubicBezTo>
                  <a:lnTo>
                    <a:pt x="5640" y="2804"/>
                  </a:lnTo>
                  <a:cubicBezTo>
                    <a:pt x="5640" y="1260"/>
                    <a:pt x="438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82"/>
            <p:cNvSpPr/>
            <p:nvPr/>
          </p:nvSpPr>
          <p:spPr>
            <a:xfrm>
              <a:off x="-47773875" y="3956600"/>
              <a:ext cx="119750" cy="89025"/>
            </a:xfrm>
            <a:custGeom>
              <a:avLst/>
              <a:gdLst/>
              <a:ahLst/>
              <a:cxnLst/>
              <a:rect l="l" t="t" r="r" b="b"/>
              <a:pathLst>
                <a:path w="4790" h="3561" extrusionOk="0">
                  <a:moveTo>
                    <a:pt x="1" y="1"/>
                  </a:moveTo>
                  <a:cubicBezTo>
                    <a:pt x="95" y="253"/>
                    <a:pt x="127" y="474"/>
                    <a:pt x="127" y="726"/>
                  </a:cubicBezTo>
                  <a:lnTo>
                    <a:pt x="127" y="1419"/>
                  </a:lnTo>
                  <a:lnTo>
                    <a:pt x="158" y="1419"/>
                  </a:lnTo>
                  <a:cubicBezTo>
                    <a:pt x="442" y="1639"/>
                    <a:pt x="694" y="1860"/>
                    <a:pt x="883" y="2143"/>
                  </a:cubicBezTo>
                  <a:cubicBezTo>
                    <a:pt x="1702" y="2301"/>
                    <a:pt x="2427" y="2805"/>
                    <a:pt x="2805" y="3561"/>
                  </a:cubicBezTo>
                  <a:cubicBezTo>
                    <a:pt x="3214" y="3120"/>
                    <a:pt x="3750" y="2805"/>
                    <a:pt x="4380" y="2805"/>
                  </a:cubicBezTo>
                  <a:cubicBezTo>
                    <a:pt x="4506" y="2805"/>
                    <a:pt x="4663" y="2805"/>
                    <a:pt x="4789" y="2836"/>
                  </a:cubicBezTo>
                  <a:cubicBezTo>
                    <a:pt x="4033" y="1167"/>
                    <a:pt x="2332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82"/>
            <p:cNvSpPr/>
            <p:nvPr/>
          </p:nvSpPr>
          <p:spPr>
            <a:xfrm>
              <a:off x="-47699050" y="4043250"/>
              <a:ext cx="71700" cy="70900"/>
            </a:xfrm>
            <a:custGeom>
              <a:avLst/>
              <a:gdLst/>
              <a:ahLst/>
              <a:cxnLst/>
              <a:rect l="l" t="t" r="r" b="b"/>
              <a:pathLst>
                <a:path w="2868" h="2836" extrusionOk="0">
                  <a:moveTo>
                    <a:pt x="1450" y="0"/>
                  </a:moveTo>
                  <a:cubicBezTo>
                    <a:pt x="662" y="0"/>
                    <a:pt x="1" y="694"/>
                    <a:pt x="1" y="1418"/>
                  </a:cubicBezTo>
                  <a:cubicBezTo>
                    <a:pt x="1" y="2206"/>
                    <a:pt x="662" y="2836"/>
                    <a:pt x="1450" y="2836"/>
                  </a:cubicBezTo>
                  <a:cubicBezTo>
                    <a:pt x="2237" y="2836"/>
                    <a:pt x="2868" y="2206"/>
                    <a:pt x="2868" y="1418"/>
                  </a:cubicBezTo>
                  <a:cubicBezTo>
                    <a:pt x="2868" y="631"/>
                    <a:pt x="2237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82"/>
            <p:cNvSpPr/>
            <p:nvPr/>
          </p:nvSpPr>
          <p:spPr>
            <a:xfrm>
              <a:off x="-47770725" y="4124375"/>
              <a:ext cx="178025" cy="114225"/>
            </a:xfrm>
            <a:custGeom>
              <a:avLst/>
              <a:gdLst/>
              <a:ahLst/>
              <a:cxnLst/>
              <a:rect l="l" t="t" r="r" b="b"/>
              <a:pathLst>
                <a:path w="7121" h="4569" extrusionOk="0">
                  <a:moveTo>
                    <a:pt x="3183" y="0"/>
                  </a:moveTo>
                  <a:lnTo>
                    <a:pt x="3183" y="2426"/>
                  </a:lnTo>
                  <a:lnTo>
                    <a:pt x="2490" y="2426"/>
                  </a:lnTo>
                  <a:lnTo>
                    <a:pt x="2490" y="2080"/>
                  </a:lnTo>
                  <a:cubicBezTo>
                    <a:pt x="2490" y="1891"/>
                    <a:pt x="2332" y="1733"/>
                    <a:pt x="2143" y="1733"/>
                  </a:cubicBezTo>
                  <a:cubicBezTo>
                    <a:pt x="1954" y="1733"/>
                    <a:pt x="1796" y="1891"/>
                    <a:pt x="1796" y="2080"/>
                  </a:cubicBezTo>
                  <a:lnTo>
                    <a:pt x="1796" y="2426"/>
                  </a:lnTo>
                  <a:cubicBezTo>
                    <a:pt x="788" y="2426"/>
                    <a:pt x="1" y="3214"/>
                    <a:pt x="1" y="4222"/>
                  </a:cubicBezTo>
                  <a:cubicBezTo>
                    <a:pt x="1" y="4411"/>
                    <a:pt x="158" y="4569"/>
                    <a:pt x="379" y="4569"/>
                  </a:cubicBezTo>
                  <a:lnTo>
                    <a:pt x="6711" y="4569"/>
                  </a:lnTo>
                  <a:cubicBezTo>
                    <a:pt x="6900" y="4569"/>
                    <a:pt x="7058" y="4411"/>
                    <a:pt x="7058" y="4222"/>
                  </a:cubicBezTo>
                  <a:cubicBezTo>
                    <a:pt x="7121" y="3214"/>
                    <a:pt x="6302" y="2426"/>
                    <a:pt x="5325" y="2426"/>
                  </a:cubicBezTo>
                  <a:lnTo>
                    <a:pt x="5325" y="0"/>
                  </a:lnTo>
                  <a:cubicBezTo>
                    <a:pt x="5010" y="190"/>
                    <a:pt x="4663" y="284"/>
                    <a:pt x="4254" y="284"/>
                  </a:cubicBezTo>
                  <a:cubicBezTo>
                    <a:pt x="3876" y="284"/>
                    <a:pt x="3529" y="158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82"/>
            <p:cNvSpPr/>
            <p:nvPr/>
          </p:nvSpPr>
          <p:spPr>
            <a:xfrm>
              <a:off x="-47830575" y="41322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82"/>
            <p:cNvSpPr/>
            <p:nvPr/>
          </p:nvSpPr>
          <p:spPr>
            <a:xfrm>
              <a:off x="-47785675" y="4112375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402" y="0"/>
                  </a:moveTo>
                  <a:cubicBezTo>
                    <a:pt x="307" y="0"/>
                    <a:pt x="205" y="24"/>
                    <a:pt x="126" y="71"/>
                  </a:cubicBezTo>
                  <a:cubicBezTo>
                    <a:pt x="0" y="197"/>
                    <a:pt x="0" y="449"/>
                    <a:pt x="126" y="607"/>
                  </a:cubicBezTo>
                  <a:lnTo>
                    <a:pt x="882" y="1331"/>
                  </a:lnTo>
                  <a:cubicBezTo>
                    <a:pt x="961" y="1410"/>
                    <a:pt x="1055" y="1449"/>
                    <a:pt x="1146" y="1449"/>
                  </a:cubicBezTo>
                  <a:cubicBezTo>
                    <a:pt x="1237" y="1449"/>
                    <a:pt x="1323" y="1410"/>
                    <a:pt x="1386" y="1331"/>
                  </a:cubicBezTo>
                  <a:cubicBezTo>
                    <a:pt x="1512" y="1237"/>
                    <a:pt x="1512" y="985"/>
                    <a:pt x="1386" y="827"/>
                  </a:cubicBezTo>
                  <a:lnTo>
                    <a:pt x="630" y="71"/>
                  </a:lnTo>
                  <a:cubicBezTo>
                    <a:pt x="583" y="24"/>
                    <a:pt x="496" y="0"/>
                    <a:pt x="4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82"/>
            <p:cNvSpPr/>
            <p:nvPr/>
          </p:nvSpPr>
          <p:spPr>
            <a:xfrm>
              <a:off x="-47892800" y="4112750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1111" y="1"/>
                  </a:moveTo>
                  <a:cubicBezTo>
                    <a:pt x="1016" y="1"/>
                    <a:pt x="930" y="40"/>
                    <a:pt x="883" y="119"/>
                  </a:cubicBezTo>
                  <a:lnTo>
                    <a:pt x="126" y="844"/>
                  </a:lnTo>
                  <a:cubicBezTo>
                    <a:pt x="0" y="970"/>
                    <a:pt x="0" y="1222"/>
                    <a:pt x="126" y="1379"/>
                  </a:cubicBezTo>
                  <a:cubicBezTo>
                    <a:pt x="189" y="1426"/>
                    <a:pt x="276" y="1450"/>
                    <a:pt x="367" y="1450"/>
                  </a:cubicBezTo>
                  <a:cubicBezTo>
                    <a:pt x="457" y="1450"/>
                    <a:pt x="552" y="1426"/>
                    <a:pt x="630" y="1379"/>
                  </a:cubicBezTo>
                  <a:lnTo>
                    <a:pt x="1387" y="623"/>
                  </a:lnTo>
                  <a:cubicBezTo>
                    <a:pt x="1513" y="497"/>
                    <a:pt x="1513" y="276"/>
                    <a:pt x="1387" y="119"/>
                  </a:cubicBezTo>
                  <a:cubicBezTo>
                    <a:pt x="1308" y="40"/>
                    <a:pt x="1205" y="1"/>
                    <a:pt x="1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1" name="Google Shape;9961;p82"/>
          <p:cNvGrpSpPr/>
          <p:nvPr/>
        </p:nvGrpSpPr>
        <p:grpSpPr>
          <a:xfrm>
            <a:off x="2645798" y="2926170"/>
            <a:ext cx="355258" cy="311458"/>
            <a:chOff x="-46042675" y="3218600"/>
            <a:chExt cx="300100" cy="263100"/>
          </a:xfrm>
        </p:grpSpPr>
        <p:sp>
          <p:nvSpPr>
            <p:cNvPr id="9962" name="Google Shape;9962;p82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82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82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82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82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82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8" name="Google Shape;9968;p82"/>
          <p:cNvGrpSpPr/>
          <p:nvPr/>
        </p:nvGrpSpPr>
        <p:grpSpPr>
          <a:xfrm>
            <a:off x="2645798" y="3340619"/>
            <a:ext cx="355258" cy="323118"/>
            <a:chOff x="-46042675" y="3568700"/>
            <a:chExt cx="300100" cy="272950"/>
          </a:xfrm>
        </p:grpSpPr>
        <p:sp>
          <p:nvSpPr>
            <p:cNvPr id="9969" name="Google Shape;9969;p82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82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82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82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3" name="Google Shape;9973;p82"/>
          <p:cNvGrpSpPr/>
          <p:nvPr/>
        </p:nvGrpSpPr>
        <p:grpSpPr>
          <a:xfrm>
            <a:off x="2687749" y="3777589"/>
            <a:ext cx="271357" cy="356057"/>
            <a:chOff x="-46007225" y="3937825"/>
            <a:chExt cx="229225" cy="300775"/>
          </a:xfrm>
        </p:grpSpPr>
        <p:sp>
          <p:nvSpPr>
            <p:cNvPr id="9974" name="Google Shape;9974;p82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82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82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82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82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82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82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82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82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82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4" name="Google Shape;9984;p82"/>
          <p:cNvGrpSpPr/>
          <p:nvPr/>
        </p:nvGrpSpPr>
        <p:grpSpPr>
          <a:xfrm>
            <a:off x="3993241" y="3767675"/>
            <a:ext cx="312375" cy="357596"/>
            <a:chOff x="-44895900" y="3929450"/>
            <a:chExt cx="263875" cy="302075"/>
          </a:xfrm>
        </p:grpSpPr>
        <p:sp>
          <p:nvSpPr>
            <p:cNvPr id="9985" name="Google Shape;9985;p82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82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82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82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82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82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1" name="Google Shape;9991;p82"/>
          <p:cNvGrpSpPr/>
          <p:nvPr/>
        </p:nvGrpSpPr>
        <p:grpSpPr>
          <a:xfrm>
            <a:off x="2167060" y="1550436"/>
            <a:ext cx="356205" cy="332885"/>
            <a:chOff x="-49397175" y="3192625"/>
            <a:chExt cx="300900" cy="281200"/>
          </a:xfrm>
        </p:grpSpPr>
        <p:sp>
          <p:nvSpPr>
            <p:cNvPr id="9992" name="Google Shape;9992;p82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82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82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82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82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82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82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9" name="Google Shape;9999;p82"/>
          <p:cNvGrpSpPr/>
          <p:nvPr/>
        </p:nvGrpSpPr>
        <p:grpSpPr>
          <a:xfrm>
            <a:off x="2193163" y="1974651"/>
            <a:ext cx="304000" cy="356205"/>
            <a:chOff x="-49375900" y="3550975"/>
            <a:chExt cx="256800" cy="300900"/>
          </a:xfrm>
        </p:grpSpPr>
        <p:sp>
          <p:nvSpPr>
            <p:cNvPr id="10000" name="Google Shape;10000;p82"/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82"/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82"/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82"/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82"/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82"/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82"/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82"/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82"/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82"/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82"/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1" name="Google Shape;10011;p82"/>
          <p:cNvGrpSpPr/>
          <p:nvPr/>
        </p:nvGrpSpPr>
        <p:grpSpPr>
          <a:xfrm>
            <a:off x="2188516" y="2411946"/>
            <a:ext cx="313293" cy="356205"/>
            <a:chOff x="-49378250" y="3920375"/>
            <a:chExt cx="264650" cy="300900"/>
          </a:xfrm>
        </p:grpSpPr>
        <p:sp>
          <p:nvSpPr>
            <p:cNvPr id="10012" name="Google Shape;10012;p82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82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82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82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82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82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82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9" name="Google Shape;10019;p82"/>
          <p:cNvGrpSpPr/>
          <p:nvPr/>
        </p:nvGrpSpPr>
        <p:grpSpPr>
          <a:xfrm>
            <a:off x="907504" y="2904744"/>
            <a:ext cx="312375" cy="357123"/>
            <a:chOff x="-47505300" y="3200500"/>
            <a:chExt cx="263875" cy="301675"/>
          </a:xfrm>
        </p:grpSpPr>
        <p:sp>
          <p:nvSpPr>
            <p:cNvPr id="10020" name="Google Shape;10020;p82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82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82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82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82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82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82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82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82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82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82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82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82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3" name="Google Shape;10033;p82"/>
          <p:cNvGrpSpPr/>
          <p:nvPr/>
        </p:nvGrpSpPr>
        <p:grpSpPr>
          <a:xfrm>
            <a:off x="885604" y="3341092"/>
            <a:ext cx="356176" cy="355051"/>
            <a:chOff x="-47524975" y="3569100"/>
            <a:chExt cx="300875" cy="299925"/>
          </a:xfrm>
        </p:grpSpPr>
        <p:sp>
          <p:nvSpPr>
            <p:cNvPr id="10034" name="Google Shape;10034;p82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82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82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82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82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9" name="Google Shape;10039;p82"/>
          <p:cNvGrpSpPr/>
          <p:nvPr/>
        </p:nvGrpSpPr>
        <p:grpSpPr>
          <a:xfrm>
            <a:off x="886062" y="3820354"/>
            <a:ext cx="355258" cy="270410"/>
            <a:chOff x="-47523400" y="3973950"/>
            <a:chExt cx="300100" cy="228425"/>
          </a:xfrm>
        </p:grpSpPr>
        <p:sp>
          <p:nvSpPr>
            <p:cNvPr id="10040" name="Google Shape;10040;p82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82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82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82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82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5" name="Google Shape;10045;p82"/>
          <p:cNvGrpSpPr/>
          <p:nvPr/>
        </p:nvGrpSpPr>
        <p:grpSpPr>
          <a:xfrm>
            <a:off x="3091183" y="2903353"/>
            <a:ext cx="354341" cy="357596"/>
            <a:chOff x="-45673275" y="3199325"/>
            <a:chExt cx="299325" cy="302075"/>
          </a:xfrm>
        </p:grpSpPr>
        <p:sp>
          <p:nvSpPr>
            <p:cNvPr id="10046" name="Google Shape;10046;p82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82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82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9" name="Google Shape;10049;p82"/>
          <p:cNvGrpSpPr/>
          <p:nvPr/>
        </p:nvGrpSpPr>
        <p:grpSpPr>
          <a:xfrm>
            <a:off x="3090251" y="3361602"/>
            <a:ext cx="356205" cy="314240"/>
            <a:chOff x="-45674075" y="3586425"/>
            <a:chExt cx="300900" cy="265450"/>
          </a:xfrm>
        </p:grpSpPr>
        <p:sp>
          <p:nvSpPr>
            <p:cNvPr id="10050" name="Google Shape;10050;p82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82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2" name="Google Shape;10052;p82"/>
          <p:cNvGrpSpPr/>
          <p:nvPr/>
        </p:nvGrpSpPr>
        <p:grpSpPr>
          <a:xfrm>
            <a:off x="3091183" y="3777441"/>
            <a:ext cx="354341" cy="356205"/>
            <a:chOff x="-45673275" y="3937700"/>
            <a:chExt cx="299325" cy="300900"/>
          </a:xfrm>
        </p:grpSpPr>
        <p:sp>
          <p:nvSpPr>
            <p:cNvPr id="10053" name="Google Shape;10053;p82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82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82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82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82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82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9" name="Google Shape;10059;p82"/>
          <p:cNvGrpSpPr/>
          <p:nvPr/>
        </p:nvGrpSpPr>
        <p:grpSpPr>
          <a:xfrm>
            <a:off x="2205349" y="4270225"/>
            <a:ext cx="356205" cy="356205"/>
            <a:chOff x="-44512325" y="3176075"/>
            <a:chExt cx="300900" cy="300900"/>
          </a:xfrm>
        </p:grpSpPr>
        <p:sp>
          <p:nvSpPr>
            <p:cNvPr id="10060" name="Google Shape;10060;p82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82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82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3" name="Google Shape;10063;p82"/>
          <p:cNvGrpSpPr/>
          <p:nvPr/>
        </p:nvGrpSpPr>
        <p:grpSpPr>
          <a:xfrm>
            <a:off x="2608689" y="1539249"/>
            <a:ext cx="354341" cy="354341"/>
            <a:chOff x="-49027775" y="3183175"/>
            <a:chExt cx="299325" cy="299325"/>
          </a:xfrm>
        </p:grpSpPr>
        <p:sp>
          <p:nvSpPr>
            <p:cNvPr id="10064" name="Google Shape;10064;p82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82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82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82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8" name="Google Shape;10068;p82"/>
          <p:cNvGrpSpPr/>
          <p:nvPr/>
        </p:nvGrpSpPr>
        <p:grpSpPr>
          <a:xfrm>
            <a:off x="2608230" y="1974651"/>
            <a:ext cx="355258" cy="357152"/>
            <a:chOff x="-49027775" y="3550975"/>
            <a:chExt cx="300100" cy="301700"/>
          </a:xfrm>
        </p:grpSpPr>
        <p:sp>
          <p:nvSpPr>
            <p:cNvPr id="10069" name="Google Shape;10069;p82"/>
            <p:cNvSpPr/>
            <p:nvPr/>
          </p:nvSpPr>
          <p:spPr>
            <a:xfrm>
              <a:off x="-48941125" y="3613200"/>
              <a:ext cx="74050" cy="26825"/>
            </a:xfrm>
            <a:custGeom>
              <a:avLst/>
              <a:gdLst/>
              <a:ahLst/>
              <a:cxnLst/>
              <a:rect l="l" t="t" r="r" b="b"/>
              <a:pathLst>
                <a:path w="2962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82"/>
            <p:cNvSpPr/>
            <p:nvPr/>
          </p:nvSpPr>
          <p:spPr>
            <a:xfrm>
              <a:off x="-488710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82"/>
            <p:cNvSpPr/>
            <p:nvPr/>
          </p:nvSpPr>
          <p:spPr>
            <a:xfrm>
              <a:off x="-48893075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82"/>
            <p:cNvSpPr/>
            <p:nvPr/>
          </p:nvSpPr>
          <p:spPr>
            <a:xfrm>
              <a:off x="-49027775" y="3550975"/>
              <a:ext cx="100050" cy="87475"/>
            </a:xfrm>
            <a:custGeom>
              <a:avLst/>
              <a:gdLst/>
              <a:ahLst/>
              <a:cxnLst/>
              <a:rect l="l" t="t" r="r" b="b"/>
              <a:pathLst>
                <a:path w="4002" h="3499" extrusionOk="0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82"/>
            <p:cNvSpPr/>
            <p:nvPr/>
          </p:nvSpPr>
          <p:spPr>
            <a:xfrm>
              <a:off x="-48962400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82"/>
            <p:cNvSpPr/>
            <p:nvPr/>
          </p:nvSpPr>
          <p:spPr>
            <a:xfrm>
              <a:off x="-49027775" y="3657325"/>
              <a:ext cx="300100" cy="195350"/>
            </a:xfrm>
            <a:custGeom>
              <a:avLst/>
              <a:gdLst/>
              <a:ahLst/>
              <a:cxnLst/>
              <a:rect l="l" t="t" r="r" b="b"/>
              <a:pathLst>
                <a:path w="12004" h="7814" extrusionOk="0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82"/>
            <p:cNvSpPr/>
            <p:nvPr/>
          </p:nvSpPr>
          <p:spPr>
            <a:xfrm>
              <a:off x="-48886775" y="3726625"/>
              <a:ext cx="28375" cy="37050"/>
            </a:xfrm>
            <a:custGeom>
              <a:avLst/>
              <a:gdLst/>
              <a:ahLst/>
              <a:cxnLst/>
              <a:rect l="l" t="t" r="r" b="b"/>
              <a:pathLst>
                <a:path w="1135" h="1482" extrusionOk="0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82"/>
            <p:cNvSpPr/>
            <p:nvPr/>
          </p:nvSpPr>
          <p:spPr>
            <a:xfrm>
              <a:off x="-48822975" y="3550975"/>
              <a:ext cx="94525" cy="44925"/>
            </a:xfrm>
            <a:custGeom>
              <a:avLst/>
              <a:gdLst/>
              <a:ahLst/>
              <a:cxnLst/>
              <a:rect l="l" t="t" r="r" b="b"/>
              <a:pathLst>
                <a:path w="3781" h="1797" extrusionOk="0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82"/>
            <p:cNvSpPr/>
            <p:nvPr/>
          </p:nvSpPr>
          <p:spPr>
            <a:xfrm>
              <a:off x="-48939550" y="36841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82"/>
            <p:cNvSpPr/>
            <p:nvPr/>
          </p:nvSpPr>
          <p:spPr>
            <a:xfrm>
              <a:off x="-488017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9" name="Google Shape;10079;p82"/>
          <p:cNvGrpSpPr/>
          <p:nvPr/>
        </p:nvGrpSpPr>
        <p:grpSpPr>
          <a:xfrm>
            <a:off x="2606306" y="2411710"/>
            <a:ext cx="359106" cy="355525"/>
            <a:chOff x="-49031025" y="3920175"/>
            <a:chExt cx="303350" cy="300325"/>
          </a:xfrm>
        </p:grpSpPr>
        <p:sp>
          <p:nvSpPr>
            <p:cNvPr id="10080" name="Google Shape;10080;p82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82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82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82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82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82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6" name="Google Shape;10086;p82"/>
          <p:cNvGrpSpPr/>
          <p:nvPr/>
        </p:nvGrpSpPr>
        <p:grpSpPr>
          <a:xfrm>
            <a:off x="1322411" y="2904744"/>
            <a:ext cx="356176" cy="354341"/>
            <a:chOff x="-47155575" y="3200500"/>
            <a:chExt cx="300875" cy="299325"/>
          </a:xfrm>
        </p:grpSpPr>
        <p:sp>
          <p:nvSpPr>
            <p:cNvPr id="10087" name="Google Shape;10087;p82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82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82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82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82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82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3" name="Google Shape;10093;p82"/>
          <p:cNvGrpSpPr/>
          <p:nvPr/>
        </p:nvGrpSpPr>
        <p:grpSpPr>
          <a:xfrm>
            <a:off x="1322870" y="3341092"/>
            <a:ext cx="355258" cy="355258"/>
            <a:chOff x="-47154800" y="3569100"/>
            <a:chExt cx="300100" cy="300100"/>
          </a:xfrm>
        </p:grpSpPr>
        <p:sp>
          <p:nvSpPr>
            <p:cNvPr id="10094" name="Google Shape;10094;p82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82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82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82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82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82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0" name="Google Shape;10100;p82"/>
          <p:cNvGrpSpPr/>
          <p:nvPr/>
        </p:nvGrpSpPr>
        <p:grpSpPr>
          <a:xfrm>
            <a:off x="1323343" y="3779305"/>
            <a:ext cx="354311" cy="353423"/>
            <a:chOff x="-47154000" y="3939275"/>
            <a:chExt cx="299300" cy="298550"/>
          </a:xfrm>
        </p:grpSpPr>
        <p:sp>
          <p:nvSpPr>
            <p:cNvPr id="10101" name="Google Shape;10101;p82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82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82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82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5" name="Google Shape;10105;p82"/>
          <p:cNvGrpSpPr/>
          <p:nvPr/>
        </p:nvGrpSpPr>
        <p:grpSpPr>
          <a:xfrm>
            <a:off x="3548633" y="2904744"/>
            <a:ext cx="312375" cy="354341"/>
            <a:chOff x="-45286550" y="3200500"/>
            <a:chExt cx="263875" cy="299325"/>
          </a:xfrm>
        </p:grpSpPr>
        <p:sp>
          <p:nvSpPr>
            <p:cNvPr id="10106" name="Google Shape;10106;p82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82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82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9" name="Google Shape;10109;p82"/>
          <p:cNvGrpSpPr/>
          <p:nvPr/>
        </p:nvGrpSpPr>
        <p:grpSpPr>
          <a:xfrm>
            <a:off x="3548633" y="3342039"/>
            <a:ext cx="312375" cy="354311"/>
            <a:chOff x="-45286550" y="3569900"/>
            <a:chExt cx="263875" cy="299300"/>
          </a:xfrm>
        </p:grpSpPr>
        <p:sp>
          <p:nvSpPr>
            <p:cNvPr id="10110" name="Google Shape;10110;p82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82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82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82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82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82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6" name="Google Shape;10116;p82"/>
          <p:cNvGrpSpPr/>
          <p:nvPr/>
        </p:nvGrpSpPr>
        <p:grpSpPr>
          <a:xfrm>
            <a:off x="3559820" y="3778388"/>
            <a:ext cx="290001" cy="355258"/>
            <a:chOff x="-45277900" y="3938500"/>
            <a:chExt cx="244975" cy="300100"/>
          </a:xfrm>
        </p:grpSpPr>
        <p:sp>
          <p:nvSpPr>
            <p:cNvPr id="10117" name="Google Shape;10117;p82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82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82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82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1" name="Google Shape;10121;p82"/>
          <p:cNvGrpSpPr/>
          <p:nvPr/>
        </p:nvGrpSpPr>
        <p:grpSpPr>
          <a:xfrm>
            <a:off x="2645769" y="4247490"/>
            <a:ext cx="355258" cy="355258"/>
            <a:chOff x="-44502875" y="3576975"/>
            <a:chExt cx="300100" cy="300100"/>
          </a:xfrm>
        </p:grpSpPr>
        <p:sp>
          <p:nvSpPr>
            <p:cNvPr id="10122" name="Google Shape;10122;p82"/>
            <p:cNvSpPr/>
            <p:nvPr/>
          </p:nvSpPr>
          <p:spPr>
            <a:xfrm>
              <a:off x="-44466650" y="3576975"/>
              <a:ext cx="53600" cy="18925"/>
            </a:xfrm>
            <a:custGeom>
              <a:avLst/>
              <a:gdLst/>
              <a:ahLst/>
              <a:cxnLst/>
              <a:rect l="l" t="t" r="r" b="b"/>
              <a:pathLst>
                <a:path w="2144" h="757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57"/>
                  </a:lnTo>
                  <a:lnTo>
                    <a:pt x="2143" y="757"/>
                  </a:lnTo>
                  <a:lnTo>
                    <a:pt x="2143" y="347"/>
                  </a:lnTo>
                  <a:cubicBezTo>
                    <a:pt x="2143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82"/>
            <p:cNvSpPr/>
            <p:nvPr/>
          </p:nvSpPr>
          <p:spPr>
            <a:xfrm>
              <a:off x="-44502875" y="3595100"/>
              <a:ext cx="283575" cy="281975"/>
            </a:xfrm>
            <a:custGeom>
              <a:avLst/>
              <a:gdLst/>
              <a:ahLst/>
              <a:cxnLst/>
              <a:rect l="l" t="t" r="r" b="b"/>
              <a:pathLst>
                <a:path w="11343" h="11279" extrusionOk="0">
                  <a:moveTo>
                    <a:pt x="10945" y="0"/>
                  </a:moveTo>
                  <a:cubicBezTo>
                    <a:pt x="10854" y="0"/>
                    <a:pt x="10760" y="32"/>
                    <a:pt x="10681" y="95"/>
                  </a:cubicBezTo>
                  <a:lnTo>
                    <a:pt x="10082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40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7940" y="2804"/>
                  </a:lnTo>
                  <a:lnTo>
                    <a:pt x="3561" y="7215"/>
                  </a:lnTo>
                  <a:lnTo>
                    <a:pt x="3561" y="3529"/>
                  </a:lnTo>
                  <a:lnTo>
                    <a:pt x="1418" y="3529"/>
                  </a:lnTo>
                  <a:lnTo>
                    <a:pt x="1418" y="9357"/>
                  </a:lnTo>
                  <a:lnTo>
                    <a:pt x="820" y="9956"/>
                  </a:lnTo>
                  <a:cubicBezTo>
                    <a:pt x="725" y="10050"/>
                    <a:pt x="725" y="10302"/>
                    <a:pt x="820" y="10460"/>
                  </a:cubicBezTo>
                  <a:cubicBezTo>
                    <a:pt x="914" y="10523"/>
                    <a:pt x="977" y="10586"/>
                    <a:pt x="1072" y="10586"/>
                  </a:cubicBezTo>
                  <a:cubicBezTo>
                    <a:pt x="1135" y="10586"/>
                    <a:pt x="1261" y="10523"/>
                    <a:pt x="1292" y="10460"/>
                  </a:cubicBezTo>
                  <a:lnTo>
                    <a:pt x="1891" y="9861"/>
                  </a:lnTo>
                  <a:lnTo>
                    <a:pt x="7719" y="9861"/>
                  </a:lnTo>
                  <a:lnTo>
                    <a:pt x="7719" y="7750"/>
                  </a:lnTo>
                  <a:lnTo>
                    <a:pt x="4033" y="7750"/>
                  </a:lnTo>
                  <a:lnTo>
                    <a:pt x="8444" y="3340"/>
                  </a:lnTo>
                  <a:lnTo>
                    <a:pt x="8444" y="10932"/>
                  </a:lnTo>
                  <a:cubicBezTo>
                    <a:pt x="8444" y="11121"/>
                    <a:pt x="8602" y="11279"/>
                    <a:pt x="8791" y="11279"/>
                  </a:cubicBezTo>
                  <a:lnTo>
                    <a:pt x="10208" y="11279"/>
                  </a:lnTo>
                  <a:cubicBezTo>
                    <a:pt x="10397" y="11279"/>
                    <a:pt x="10555" y="11121"/>
                    <a:pt x="10555" y="10932"/>
                  </a:cubicBezTo>
                  <a:lnTo>
                    <a:pt x="10555" y="1197"/>
                  </a:lnTo>
                  <a:lnTo>
                    <a:pt x="11153" y="599"/>
                  </a:lnTo>
                  <a:cubicBezTo>
                    <a:pt x="11343" y="441"/>
                    <a:pt x="11343" y="252"/>
                    <a:pt x="11185" y="95"/>
                  </a:cubicBezTo>
                  <a:cubicBezTo>
                    <a:pt x="11122" y="32"/>
                    <a:pt x="11035" y="0"/>
                    <a:pt x="109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82"/>
            <p:cNvSpPr/>
            <p:nvPr/>
          </p:nvSpPr>
          <p:spPr>
            <a:xfrm>
              <a:off x="-44221675" y="3788850"/>
              <a:ext cx="18900" cy="52800"/>
            </a:xfrm>
            <a:custGeom>
              <a:avLst/>
              <a:gdLst/>
              <a:ahLst/>
              <a:cxnLst/>
              <a:rect l="l" t="t" r="r" b="b"/>
              <a:pathLst>
                <a:path w="756" h="2112" extrusionOk="0">
                  <a:moveTo>
                    <a:pt x="0" y="0"/>
                  </a:moveTo>
                  <a:lnTo>
                    <a:pt x="0" y="2111"/>
                  </a:lnTo>
                  <a:lnTo>
                    <a:pt x="410" y="2111"/>
                  </a:lnTo>
                  <a:cubicBezTo>
                    <a:pt x="599" y="2111"/>
                    <a:pt x="756" y="1954"/>
                    <a:pt x="756" y="1765"/>
                  </a:cubicBezTo>
                  <a:lnTo>
                    <a:pt x="756" y="347"/>
                  </a:ln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5" name="Google Shape;10125;p82"/>
          <p:cNvGrpSpPr/>
          <p:nvPr/>
        </p:nvGrpSpPr>
        <p:grpSpPr>
          <a:xfrm>
            <a:off x="4858968" y="1532275"/>
            <a:ext cx="356221" cy="354973"/>
            <a:chOff x="-13947000" y="3212800"/>
            <a:chExt cx="353675" cy="352400"/>
          </a:xfrm>
        </p:grpSpPr>
        <p:sp>
          <p:nvSpPr>
            <p:cNvPr id="10126" name="Google Shape;10126;p82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82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8" name="Google Shape;10128;p82"/>
          <p:cNvGrpSpPr/>
          <p:nvPr/>
        </p:nvGrpSpPr>
        <p:grpSpPr>
          <a:xfrm>
            <a:off x="4858981" y="1973145"/>
            <a:ext cx="356196" cy="354670"/>
            <a:chOff x="-13946200" y="3647075"/>
            <a:chExt cx="353650" cy="352100"/>
          </a:xfrm>
        </p:grpSpPr>
        <p:sp>
          <p:nvSpPr>
            <p:cNvPr id="10129" name="Google Shape;10129;p82"/>
            <p:cNvSpPr/>
            <p:nvPr/>
          </p:nvSpPr>
          <p:spPr>
            <a:xfrm>
              <a:off x="-13717000" y="3647075"/>
              <a:ext cx="124450" cy="144150"/>
            </a:xfrm>
            <a:custGeom>
              <a:avLst/>
              <a:gdLst/>
              <a:ahLst/>
              <a:cxnLst/>
              <a:rect l="l" t="t" r="r" b="b"/>
              <a:pathLst>
                <a:path w="4978" h="5766" extrusionOk="0">
                  <a:moveTo>
                    <a:pt x="0" y="1"/>
                  </a:moveTo>
                  <a:lnTo>
                    <a:pt x="0" y="2868"/>
                  </a:lnTo>
                  <a:cubicBezTo>
                    <a:pt x="0" y="4317"/>
                    <a:pt x="1103" y="5514"/>
                    <a:pt x="2489" y="5703"/>
                  </a:cubicBezTo>
                  <a:cubicBezTo>
                    <a:pt x="1985" y="5167"/>
                    <a:pt x="1670" y="4474"/>
                    <a:pt x="1670" y="3687"/>
                  </a:cubicBezTo>
                  <a:lnTo>
                    <a:pt x="1670" y="2017"/>
                  </a:lnTo>
                  <a:cubicBezTo>
                    <a:pt x="1670" y="1796"/>
                    <a:pt x="1859" y="1607"/>
                    <a:pt x="2079" y="1607"/>
                  </a:cubicBezTo>
                  <a:cubicBezTo>
                    <a:pt x="2268" y="1607"/>
                    <a:pt x="2489" y="1796"/>
                    <a:pt x="2489" y="2017"/>
                  </a:cubicBezTo>
                  <a:lnTo>
                    <a:pt x="2489" y="3687"/>
                  </a:lnTo>
                  <a:cubicBezTo>
                    <a:pt x="2489" y="4821"/>
                    <a:pt x="3434" y="5766"/>
                    <a:pt x="4568" y="5766"/>
                  </a:cubicBezTo>
                  <a:lnTo>
                    <a:pt x="4978" y="5766"/>
                  </a:lnTo>
                  <a:lnTo>
                    <a:pt x="4978" y="379"/>
                  </a:lnTo>
                  <a:cubicBezTo>
                    <a:pt x="4978" y="127"/>
                    <a:pt x="4789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82"/>
            <p:cNvSpPr/>
            <p:nvPr/>
          </p:nvSpPr>
          <p:spPr>
            <a:xfrm>
              <a:off x="-13801275" y="3647075"/>
              <a:ext cx="63025" cy="61075"/>
            </a:xfrm>
            <a:custGeom>
              <a:avLst/>
              <a:gdLst/>
              <a:ahLst/>
              <a:cxnLst/>
              <a:rect l="l" t="t" r="r" b="b"/>
              <a:pathLst>
                <a:path w="2521" h="2443" extrusionOk="0">
                  <a:moveTo>
                    <a:pt x="0" y="1"/>
                  </a:moveTo>
                  <a:lnTo>
                    <a:pt x="0" y="2017"/>
                  </a:lnTo>
                  <a:cubicBezTo>
                    <a:pt x="347" y="2300"/>
                    <a:pt x="796" y="2442"/>
                    <a:pt x="1248" y="2442"/>
                  </a:cubicBezTo>
                  <a:cubicBezTo>
                    <a:pt x="1701" y="2442"/>
                    <a:pt x="2158" y="2300"/>
                    <a:pt x="2520" y="2017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82"/>
            <p:cNvSpPr/>
            <p:nvPr/>
          </p:nvSpPr>
          <p:spPr>
            <a:xfrm>
              <a:off x="-13946200" y="3647075"/>
              <a:ext cx="124450" cy="143400"/>
            </a:xfrm>
            <a:custGeom>
              <a:avLst/>
              <a:gdLst/>
              <a:ahLst/>
              <a:cxnLst/>
              <a:rect l="l" t="t" r="r" b="b"/>
              <a:pathLst>
                <a:path w="4978" h="5736" extrusionOk="0">
                  <a:moveTo>
                    <a:pt x="441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5734"/>
                  </a:lnTo>
                  <a:lnTo>
                    <a:pt x="441" y="5734"/>
                  </a:lnTo>
                  <a:cubicBezTo>
                    <a:pt x="460" y="5735"/>
                    <a:pt x="478" y="5735"/>
                    <a:pt x="496" y="5735"/>
                  </a:cubicBezTo>
                  <a:cubicBezTo>
                    <a:pt x="1605" y="5735"/>
                    <a:pt x="2489" y="4802"/>
                    <a:pt x="2489" y="3687"/>
                  </a:cubicBezTo>
                  <a:lnTo>
                    <a:pt x="2489" y="2048"/>
                  </a:lnTo>
                  <a:cubicBezTo>
                    <a:pt x="2489" y="1796"/>
                    <a:pt x="2678" y="1607"/>
                    <a:pt x="2867" y="1607"/>
                  </a:cubicBezTo>
                  <a:cubicBezTo>
                    <a:pt x="3119" y="1607"/>
                    <a:pt x="3308" y="1796"/>
                    <a:pt x="3308" y="2048"/>
                  </a:cubicBezTo>
                  <a:lnTo>
                    <a:pt x="3308" y="3687"/>
                  </a:lnTo>
                  <a:cubicBezTo>
                    <a:pt x="3308" y="4474"/>
                    <a:pt x="2993" y="5199"/>
                    <a:pt x="2489" y="5703"/>
                  </a:cubicBezTo>
                  <a:cubicBezTo>
                    <a:pt x="3907" y="5514"/>
                    <a:pt x="4978" y="4317"/>
                    <a:pt x="4978" y="2868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82"/>
            <p:cNvSpPr/>
            <p:nvPr/>
          </p:nvSpPr>
          <p:spPr>
            <a:xfrm>
              <a:off x="-13946200" y="3873900"/>
              <a:ext cx="352875" cy="125275"/>
            </a:xfrm>
            <a:custGeom>
              <a:avLst/>
              <a:gdLst/>
              <a:ahLst/>
              <a:cxnLst/>
              <a:rect l="l" t="t" r="r" b="b"/>
              <a:pathLst>
                <a:path w="14115" h="5011" extrusionOk="0">
                  <a:moveTo>
                    <a:pt x="4915" y="1"/>
                  </a:moveTo>
                  <a:lnTo>
                    <a:pt x="5766" y="1639"/>
                  </a:lnTo>
                  <a:cubicBezTo>
                    <a:pt x="5829" y="1797"/>
                    <a:pt x="5797" y="1986"/>
                    <a:pt x="5671" y="2112"/>
                  </a:cubicBezTo>
                  <a:cubicBezTo>
                    <a:pt x="5388" y="2332"/>
                    <a:pt x="5072" y="2458"/>
                    <a:pt x="4726" y="2458"/>
                  </a:cubicBezTo>
                  <a:cubicBezTo>
                    <a:pt x="4253" y="2458"/>
                    <a:pt x="3812" y="2206"/>
                    <a:pt x="3560" y="1828"/>
                  </a:cubicBezTo>
                  <a:cubicBezTo>
                    <a:pt x="3434" y="1671"/>
                    <a:pt x="3245" y="1592"/>
                    <a:pt x="3056" y="1592"/>
                  </a:cubicBezTo>
                  <a:cubicBezTo>
                    <a:pt x="2867" y="1592"/>
                    <a:pt x="2678" y="1671"/>
                    <a:pt x="2552" y="1828"/>
                  </a:cubicBezTo>
                  <a:cubicBezTo>
                    <a:pt x="2289" y="2214"/>
                    <a:pt x="1845" y="2411"/>
                    <a:pt x="1397" y="2411"/>
                  </a:cubicBezTo>
                  <a:cubicBezTo>
                    <a:pt x="931" y="2411"/>
                    <a:pt x="462" y="2199"/>
                    <a:pt x="189" y="1765"/>
                  </a:cubicBezTo>
                  <a:cubicBezTo>
                    <a:pt x="158" y="1702"/>
                    <a:pt x="95" y="1671"/>
                    <a:pt x="0" y="1608"/>
                  </a:cubicBezTo>
                  <a:lnTo>
                    <a:pt x="0" y="4569"/>
                  </a:lnTo>
                  <a:cubicBezTo>
                    <a:pt x="0" y="4821"/>
                    <a:pt x="189" y="5010"/>
                    <a:pt x="441" y="5010"/>
                  </a:cubicBezTo>
                  <a:lnTo>
                    <a:pt x="13705" y="5010"/>
                  </a:lnTo>
                  <a:cubicBezTo>
                    <a:pt x="13957" y="5010"/>
                    <a:pt x="14114" y="4821"/>
                    <a:pt x="14114" y="4569"/>
                  </a:cubicBezTo>
                  <a:lnTo>
                    <a:pt x="14114" y="1608"/>
                  </a:lnTo>
                  <a:cubicBezTo>
                    <a:pt x="14020" y="1671"/>
                    <a:pt x="13957" y="1702"/>
                    <a:pt x="13894" y="1765"/>
                  </a:cubicBezTo>
                  <a:cubicBezTo>
                    <a:pt x="13637" y="2199"/>
                    <a:pt x="13176" y="2411"/>
                    <a:pt x="12710" y="2411"/>
                  </a:cubicBezTo>
                  <a:cubicBezTo>
                    <a:pt x="12261" y="2411"/>
                    <a:pt x="11809" y="2214"/>
                    <a:pt x="11531" y="1828"/>
                  </a:cubicBezTo>
                  <a:cubicBezTo>
                    <a:pt x="11421" y="1671"/>
                    <a:pt x="11240" y="1592"/>
                    <a:pt x="11054" y="1592"/>
                  </a:cubicBezTo>
                  <a:cubicBezTo>
                    <a:pt x="10869" y="1592"/>
                    <a:pt x="10680" y="1671"/>
                    <a:pt x="10554" y="1828"/>
                  </a:cubicBezTo>
                  <a:cubicBezTo>
                    <a:pt x="10271" y="2206"/>
                    <a:pt x="9861" y="2458"/>
                    <a:pt x="9389" y="2458"/>
                  </a:cubicBezTo>
                  <a:cubicBezTo>
                    <a:pt x="9011" y="2458"/>
                    <a:pt x="8664" y="2332"/>
                    <a:pt x="8444" y="2112"/>
                  </a:cubicBezTo>
                  <a:cubicBezTo>
                    <a:pt x="8317" y="1986"/>
                    <a:pt x="8286" y="1797"/>
                    <a:pt x="8349" y="1639"/>
                  </a:cubicBezTo>
                  <a:lnTo>
                    <a:pt x="91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82"/>
            <p:cNvSpPr/>
            <p:nvPr/>
          </p:nvSpPr>
          <p:spPr>
            <a:xfrm>
              <a:off x="-13713850" y="3810125"/>
              <a:ext cx="120525" cy="105075"/>
            </a:xfrm>
            <a:custGeom>
              <a:avLst/>
              <a:gdLst/>
              <a:ahLst/>
              <a:cxnLst/>
              <a:rect l="l" t="t" r="r" b="b"/>
              <a:pathLst>
                <a:path w="4821" h="4203" extrusionOk="0">
                  <a:moveTo>
                    <a:pt x="2079" y="0"/>
                  </a:moveTo>
                  <a:lnTo>
                    <a:pt x="0" y="4190"/>
                  </a:lnTo>
                  <a:lnTo>
                    <a:pt x="189" y="4190"/>
                  </a:lnTo>
                  <a:cubicBezTo>
                    <a:pt x="378" y="4127"/>
                    <a:pt x="504" y="4064"/>
                    <a:pt x="599" y="3938"/>
                  </a:cubicBezTo>
                  <a:cubicBezTo>
                    <a:pt x="882" y="3529"/>
                    <a:pt x="1323" y="3324"/>
                    <a:pt x="1764" y="3324"/>
                  </a:cubicBezTo>
                  <a:cubicBezTo>
                    <a:pt x="2205" y="3324"/>
                    <a:pt x="2647" y="3529"/>
                    <a:pt x="2930" y="3938"/>
                  </a:cubicBezTo>
                  <a:cubicBezTo>
                    <a:pt x="3027" y="4099"/>
                    <a:pt x="3197" y="4202"/>
                    <a:pt x="3386" y="4202"/>
                  </a:cubicBezTo>
                  <a:cubicBezTo>
                    <a:pt x="3568" y="4202"/>
                    <a:pt x="3768" y="4107"/>
                    <a:pt x="3938" y="3875"/>
                  </a:cubicBezTo>
                  <a:cubicBezTo>
                    <a:pt x="4190" y="3560"/>
                    <a:pt x="4505" y="3403"/>
                    <a:pt x="4820" y="3308"/>
                  </a:cubicBezTo>
                  <a:lnTo>
                    <a:pt x="4820" y="95"/>
                  </a:lnTo>
                  <a:lnTo>
                    <a:pt x="2741" y="95"/>
                  </a:lnTo>
                  <a:cubicBezTo>
                    <a:pt x="2521" y="95"/>
                    <a:pt x="2332" y="32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82"/>
            <p:cNvSpPr/>
            <p:nvPr/>
          </p:nvSpPr>
          <p:spPr>
            <a:xfrm>
              <a:off x="-13946200" y="3810125"/>
              <a:ext cx="121300" cy="105175"/>
            </a:xfrm>
            <a:custGeom>
              <a:avLst/>
              <a:gdLst/>
              <a:ahLst/>
              <a:cxnLst/>
              <a:rect l="l" t="t" r="r" b="b"/>
              <a:pathLst>
                <a:path w="4852" h="4207" extrusionOk="0">
                  <a:moveTo>
                    <a:pt x="2773" y="0"/>
                  </a:moveTo>
                  <a:cubicBezTo>
                    <a:pt x="2521" y="32"/>
                    <a:pt x="2332" y="95"/>
                    <a:pt x="2080" y="95"/>
                  </a:cubicBezTo>
                  <a:lnTo>
                    <a:pt x="0" y="95"/>
                  </a:lnTo>
                  <a:lnTo>
                    <a:pt x="0" y="3340"/>
                  </a:lnTo>
                  <a:cubicBezTo>
                    <a:pt x="315" y="3434"/>
                    <a:pt x="630" y="3592"/>
                    <a:pt x="882" y="3907"/>
                  </a:cubicBezTo>
                  <a:cubicBezTo>
                    <a:pt x="1048" y="4118"/>
                    <a:pt x="1244" y="4206"/>
                    <a:pt x="1422" y="4206"/>
                  </a:cubicBezTo>
                  <a:cubicBezTo>
                    <a:pt x="1617" y="4206"/>
                    <a:pt x="1792" y="4102"/>
                    <a:pt x="1890" y="3938"/>
                  </a:cubicBezTo>
                  <a:cubicBezTo>
                    <a:pt x="2174" y="3529"/>
                    <a:pt x="2615" y="3324"/>
                    <a:pt x="3056" y="3324"/>
                  </a:cubicBezTo>
                  <a:cubicBezTo>
                    <a:pt x="3497" y="3324"/>
                    <a:pt x="3938" y="3529"/>
                    <a:pt x="4222" y="3938"/>
                  </a:cubicBezTo>
                  <a:cubicBezTo>
                    <a:pt x="4285" y="4096"/>
                    <a:pt x="4442" y="4190"/>
                    <a:pt x="4663" y="4190"/>
                  </a:cubicBezTo>
                  <a:lnTo>
                    <a:pt x="4852" y="419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35" name="Google Shape;10135;p82"/>
          <p:cNvSpPr/>
          <p:nvPr/>
        </p:nvSpPr>
        <p:spPr>
          <a:xfrm>
            <a:off x="4902088" y="2417809"/>
            <a:ext cx="271340" cy="353864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36" name="Google Shape;10136;p82"/>
          <p:cNvGrpSpPr/>
          <p:nvPr/>
        </p:nvGrpSpPr>
        <p:grpSpPr>
          <a:xfrm>
            <a:off x="6642374" y="1532628"/>
            <a:ext cx="357002" cy="354267"/>
            <a:chOff x="-12163025" y="3214275"/>
            <a:chExt cx="354450" cy="351700"/>
          </a:xfrm>
        </p:grpSpPr>
        <p:sp>
          <p:nvSpPr>
            <p:cNvPr id="10137" name="Google Shape;10137;p82"/>
            <p:cNvSpPr/>
            <p:nvPr/>
          </p:nvSpPr>
          <p:spPr>
            <a:xfrm>
              <a:off x="-12163025" y="3214275"/>
              <a:ext cx="354450" cy="165025"/>
            </a:xfrm>
            <a:custGeom>
              <a:avLst/>
              <a:gdLst/>
              <a:ahLst/>
              <a:cxnLst/>
              <a:rect l="l" t="t" r="r" b="b"/>
              <a:pathLst>
                <a:path w="14178" h="6601" extrusionOk="0">
                  <a:moveTo>
                    <a:pt x="10271" y="1812"/>
                  </a:moveTo>
                  <a:cubicBezTo>
                    <a:pt x="10649" y="1812"/>
                    <a:pt x="10996" y="1844"/>
                    <a:pt x="11342" y="1970"/>
                  </a:cubicBezTo>
                  <a:cubicBezTo>
                    <a:pt x="11626" y="2064"/>
                    <a:pt x="11846" y="2096"/>
                    <a:pt x="12130" y="2096"/>
                  </a:cubicBezTo>
                  <a:cubicBezTo>
                    <a:pt x="12350" y="2096"/>
                    <a:pt x="12508" y="2285"/>
                    <a:pt x="12508" y="2505"/>
                  </a:cubicBezTo>
                  <a:lnTo>
                    <a:pt x="12508" y="2820"/>
                  </a:lnTo>
                  <a:cubicBezTo>
                    <a:pt x="12508" y="3955"/>
                    <a:pt x="11563" y="4900"/>
                    <a:pt x="10429" y="4900"/>
                  </a:cubicBezTo>
                  <a:lnTo>
                    <a:pt x="9767" y="4900"/>
                  </a:lnTo>
                  <a:cubicBezTo>
                    <a:pt x="9105" y="4900"/>
                    <a:pt x="8507" y="4553"/>
                    <a:pt x="8192" y="3923"/>
                  </a:cubicBezTo>
                  <a:lnTo>
                    <a:pt x="7908" y="3324"/>
                  </a:lnTo>
                  <a:cubicBezTo>
                    <a:pt x="7877" y="3198"/>
                    <a:pt x="7908" y="3041"/>
                    <a:pt x="8034" y="2883"/>
                  </a:cubicBezTo>
                  <a:lnTo>
                    <a:pt x="8349" y="2568"/>
                  </a:lnTo>
                  <a:cubicBezTo>
                    <a:pt x="8979" y="1938"/>
                    <a:pt x="9735" y="1812"/>
                    <a:pt x="10271" y="1812"/>
                  </a:cubicBezTo>
                  <a:close/>
                  <a:moveTo>
                    <a:pt x="3939" y="1844"/>
                  </a:moveTo>
                  <a:cubicBezTo>
                    <a:pt x="4474" y="1844"/>
                    <a:pt x="5262" y="1970"/>
                    <a:pt x="5892" y="2600"/>
                  </a:cubicBezTo>
                  <a:lnTo>
                    <a:pt x="6207" y="2915"/>
                  </a:lnTo>
                  <a:cubicBezTo>
                    <a:pt x="6333" y="3041"/>
                    <a:pt x="6364" y="3230"/>
                    <a:pt x="6301" y="3387"/>
                  </a:cubicBezTo>
                  <a:lnTo>
                    <a:pt x="6018" y="3986"/>
                  </a:lnTo>
                  <a:cubicBezTo>
                    <a:pt x="5703" y="4585"/>
                    <a:pt x="5104" y="4963"/>
                    <a:pt x="4443" y="4963"/>
                  </a:cubicBezTo>
                  <a:lnTo>
                    <a:pt x="3781" y="4963"/>
                  </a:lnTo>
                  <a:cubicBezTo>
                    <a:pt x="2647" y="4963"/>
                    <a:pt x="1702" y="4018"/>
                    <a:pt x="1702" y="2883"/>
                  </a:cubicBezTo>
                  <a:lnTo>
                    <a:pt x="1702" y="2537"/>
                  </a:lnTo>
                  <a:lnTo>
                    <a:pt x="1733" y="2537"/>
                  </a:lnTo>
                  <a:cubicBezTo>
                    <a:pt x="1733" y="2285"/>
                    <a:pt x="1891" y="2127"/>
                    <a:pt x="2111" y="2127"/>
                  </a:cubicBezTo>
                  <a:cubicBezTo>
                    <a:pt x="2395" y="2127"/>
                    <a:pt x="2678" y="2096"/>
                    <a:pt x="2899" y="2001"/>
                  </a:cubicBezTo>
                  <a:cubicBezTo>
                    <a:pt x="3277" y="1907"/>
                    <a:pt x="3623" y="1844"/>
                    <a:pt x="3939" y="1844"/>
                  </a:cubicBezTo>
                  <a:close/>
                  <a:moveTo>
                    <a:pt x="13784" y="1"/>
                  </a:moveTo>
                  <a:cubicBezTo>
                    <a:pt x="13713" y="1"/>
                    <a:pt x="13642" y="16"/>
                    <a:pt x="13579" y="48"/>
                  </a:cubicBezTo>
                  <a:lnTo>
                    <a:pt x="13043" y="331"/>
                  </a:lnTo>
                  <a:cubicBezTo>
                    <a:pt x="12798" y="445"/>
                    <a:pt x="12552" y="502"/>
                    <a:pt x="12299" y="502"/>
                  </a:cubicBezTo>
                  <a:cubicBezTo>
                    <a:pt x="12131" y="502"/>
                    <a:pt x="11960" y="476"/>
                    <a:pt x="11783" y="426"/>
                  </a:cubicBezTo>
                  <a:cubicBezTo>
                    <a:pt x="11291" y="283"/>
                    <a:pt x="10793" y="213"/>
                    <a:pt x="10307" y="213"/>
                  </a:cubicBezTo>
                  <a:cubicBezTo>
                    <a:pt x="9083" y="213"/>
                    <a:pt x="7932" y="654"/>
                    <a:pt x="7121" y="1466"/>
                  </a:cubicBezTo>
                  <a:lnTo>
                    <a:pt x="7089" y="1497"/>
                  </a:lnTo>
                  <a:lnTo>
                    <a:pt x="7058" y="1466"/>
                  </a:lnTo>
                  <a:cubicBezTo>
                    <a:pt x="6246" y="654"/>
                    <a:pt x="5127" y="213"/>
                    <a:pt x="3898" y="213"/>
                  </a:cubicBezTo>
                  <a:cubicBezTo>
                    <a:pt x="3410" y="213"/>
                    <a:pt x="2905" y="283"/>
                    <a:pt x="2395" y="426"/>
                  </a:cubicBezTo>
                  <a:cubicBezTo>
                    <a:pt x="2231" y="476"/>
                    <a:pt x="2062" y="502"/>
                    <a:pt x="1892" y="502"/>
                  </a:cubicBezTo>
                  <a:cubicBezTo>
                    <a:pt x="1637" y="502"/>
                    <a:pt x="1380" y="445"/>
                    <a:pt x="1135" y="331"/>
                  </a:cubicBezTo>
                  <a:lnTo>
                    <a:pt x="599" y="48"/>
                  </a:lnTo>
                  <a:cubicBezTo>
                    <a:pt x="546" y="21"/>
                    <a:pt x="487" y="12"/>
                    <a:pt x="427" y="12"/>
                  </a:cubicBezTo>
                  <a:cubicBezTo>
                    <a:pt x="345" y="12"/>
                    <a:pt x="262" y="30"/>
                    <a:pt x="189" y="48"/>
                  </a:cubicBezTo>
                  <a:cubicBezTo>
                    <a:pt x="95" y="111"/>
                    <a:pt x="0" y="237"/>
                    <a:pt x="0" y="394"/>
                  </a:cubicBezTo>
                  <a:lnTo>
                    <a:pt x="0" y="2883"/>
                  </a:lnTo>
                  <a:cubicBezTo>
                    <a:pt x="63" y="4931"/>
                    <a:pt x="1733" y="6601"/>
                    <a:pt x="3781" y="6601"/>
                  </a:cubicBezTo>
                  <a:lnTo>
                    <a:pt x="4443" y="6601"/>
                  </a:lnTo>
                  <a:cubicBezTo>
                    <a:pt x="5514" y="6601"/>
                    <a:pt x="6490" y="6128"/>
                    <a:pt x="7121" y="5278"/>
                  </a:cubicBezTo>
                  <a:cubicBezTo>
                    <a:pt x="7751" y="6128"/>
                    <a:pt x="8727" y="6601"/>
                    <a:pt x="9798" y="6601"/>
                  </a:cubicBezTo>
                  <a:lnTo>
                    <a:pt x="10460" y="6601"/>
                  </a:lnTo>
                  <a:cubicBezTo>
                    <a:pt x="12508" y="6601"/>
                    <a:pt x="14178" y="4931"/>
                    <a:pt x="14178" y="2883"/>
                  </a:cubicBezTo>
                  <a:lnTo>
                    <a:pt x="14178" y="394"/>
                  </a:lnTo>
                  <a:cubicBezTo>
                    <a:pt x="14178" y="237"/>
                    <a:pt x="14083" y="142"/>
                    <a:pt x="13989" y="48"/>
                  </a:cubicBezTo>
                  <a:cubicBezTo>
                    <a:pt x="13926" y="16"/>
                    <a:pt x="13855" y="1"/>
                    <a:pt x="137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82"/>
            <p:cNvSpPr/>
            <p:nvPr/>
          </p:nvSpPr>
          <p:spPr>
            <a:xfrm>
              <a:off x="-12161450" y="3503725"/>
              <a:ext cx="41775" cy="62250"/>
            </a:xfrm>
            <a:custGeom>
              <a:avLst/>
              <a:gdLst/>
              <a:ahLst/>
              <a:cxnLst/>
              <a:rect l="l" t="t" r="r" b="b"/>
              <a:pathLst>
                <a:path w="1671" h="2490" extrusionOk="0">
                  <a:moveTo>
                    <a:pt x="0" y="1"/>
                  </a:moveTo>
                  <a:lnTo>
                    <a:pt x="0" y="1670"/>
                  </a:lnTo>
                  <a:cubicBezTo>
                    <a:pt x="0" y="2143"/>
                    <a:pt x="378" y="2490"/>
                    <a:pt x="851" y="2490"/>
                  </a:cubicBezTo>
                  <a:cubicBezTo>
                    <a:pt x="1324" y="2490"/>
                    <a:pt x="1670" y="2143"/>
                    <a:pt x="1670" y="1670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82"/>
            <p:cNvSpPr/>
            <p:nvPr/>
          </p:nvSpPr>
          <p:spPr>
            <a:xfrm>
              <a:off x="-12161450" y="3350150"/>
              <a:ext cx="41775" cy="133125"/>
            </a:xfrm>
            <a:custGeom>
              <a:avLst/>
              <a:gdLst/>
              <a:ahLst/>
              <a:cxnLst/>
              <a:rect l="l" t="t" r="r" b="b"/>
              <a:pathLst>
                <a:path w="1671" h="5325" extrusionOk="0">
                  <a:moveTo>
                    <a:pt x="0" y="0"/>
                  </a:moveTo>
                  <a:lnTo>
                    <a:pt x="0" y="5325"/>
                  </a:lnTo>
                  <a:lnTo>
                    <a:pt x="1670" y="5325"/>
                  </a:lnTo>
                  <a:lnTo>
                    <a:pt x="1670" y="1481"/>
                  </a:lnTo>
                  <a:cubicBezTo>
                    <a:pt x="1009" y="1103"/>
                    <a:pt x="441" y="63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0" name="Google Shape;10140;p82"/>
          <p:cNvGrpSpPr/>
          <p:nvPr/>
        </p:nvGrpSpPr>
        <p:grpSpPr>
          <a:xfrm>
            <a:off x="6643154" y="1972365"/>
            <a:ext cx="355441" cy="356232"/>
            <a:chOff x="-12160675" y="3647875"/>
            <a:chExt cx="352900" cy="353650"/>
          </a:xfrm>
        </p:grpSpPr>
        <p:sp>
          <p:nvSpPr>
            <p:cNvPr id="10141" name="Google Shape;10141;p82"/>
            <p:cNvSpPr/>
            <p:nvPr/>
          </p:nvSpPr>
          <p:spPr>
            <a:xfrm>
              <a:off x="-12059850" y="3958975"/>
              <a:ext cx="149675" cy="42550"/>
            </a:xfrm>
            <a:custGeom>
              <a:avLst/>
              <a:gdLst/>
              <a:ahLst/>
              <a:cxnLst/>
              <a:rect l="l" t="t" r="r" b="b"/>
              <a:pathLst>
                <a:path w="5987" h="1702" extrusionOk="0">
                  <a:moveTo>
                    <a:pt x="1" y="0"/>
                  </a:moveTo>
                  <a:lnTo>
                    <a:pt x="1009" y="1481"/>
                  </a:lnTo>
                  <a:cubicBezTo>
                    <a:pt x="1072" y="1607"/>
                    <a:pt x="1198" y="1702"/>
                    <a:pt x="1355" y="1702"/>
                  </a:cubicBezTo>
                  <a:lnTo>
                    <a:pt x="4663" y="1702"/>
                  </a:lnTo>
                  <a:cubicBezTo>
                    <a:pt x="4821" y="1702"/>
                    <a:pt x="4947" y="1607"/>
                    <a:pt x="5010" y="1481"/>
                  </a:cubicBezTo>
                  <a:lnTo>
                    <a:pt x="59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82"/>
            <p:cNvSpPr/>
            <p:nvPr/>
          </p:nvSpPr>
          <p:spPr>
            <a:xfrm>
              <a:off x="-11850350" y="3749475"/>
              <a:ext cx="42575" cy="149675"/>
            </a:xfrm>
            <a:custGeom>
              <a:avLst/>
              <a:gdLst/>
              <a:ahLst/>
              <a:cxnLst/>
              <a:rect l="l" t="t" r="r" b="b"/>
              <a:pathLst>
                <a:path w="1703" h="5987" extrusionOk="0">
                  <a:moveTo>
                    <a:pt x="1" y="0"/>
                  </a:moveTo>
                  <a:lnTo>
                    <a:pt x="1" y="5986"/>
                  </a:lnTo>
                  <a:lnTo>
                    <a:pt x="1513" y="4978"/>
                  </a:lnTo>
                  <a:cubicBezTo>
                    <a:pt x="1639" y="4915"/>
                    <a:pt x="1702" y="4789"/>
                    <a:pt x="1702" y="4631"/>
                  </a:cubicBezTo>
                  <a:lnTo>
                    <a:pt x="1702" y="1323"/>
                  </a:lnTo>
                  <a:cubicBezTo>
                    <a:pt x="1702" y="1166"/>
                    <a:pt x="1639" y="1040"/>
                    <a:pt x="1513" y="9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82"/>
            <p:cNvSpPr/>
            <p:nvPr/>
          </p:nvSpPr>
          <p:spPr>
            <a:xfrm>
              <a:off x="-12059850" y="3647875"/>
              <a:ext cx="148875" cy="42550"/>
            </a:xfrm>
            <a:custGeom>
              <a:avLst/>
              <a:gdLst/>
              <a:ahLst/>
              <a:cxnLst/>
              <a:rect l="l" t="t" r="r" b="b"/>
              <a:pathLst>
                <a:path w="5955" h="1702" extrusionOk="0">
                  <a:moveTo>
                    <a:pt x="1355" y="0"/>
                  </a:moveTo>
                  <a:cubicBezTo>
                    <a:pt x="1198" y="0"/>
                    <a:pt x="1072" y="63"/>
                    <a:pt x="977" y="189"/>
                  </a:cubicBezTo>
                  <a:lnTo>
                    <a:pt x="1" y="1701"/>
                  </a:lnTo>
                  <a:lnTo>
                    <a:pt x="5955" y="1701"/>
                  </a:lnTo>
                  <a:lnTo>
                    <a:pt x="4978" y="189"/>
                  </a:lnTo>
                  <a:cubicBezTo>
                    <a:pt x="4947" y="63"/>
                    <a:pt x="4821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82"/>
            <p:cNvSpPr/>
            <p:nvPr/>
          </p:nvSpPr>
          <p:spPr>
            <a:xfrm>
              <a:off x="-12160675" y="3750250"/>
              <a:ext cx="41775" cy="148900"/>
            </a:xfrm>
            <a:custGeom>
              <a:avLst/>
              <a:gdLst/>
              <a:ahLst/>
              <a:cxnLst/>
              <a:rect l="l" t="t" r="r" b="b"/>
              <a:pathLst>
                <a:path w="1671" h="5956" extrusionOk="0">
                  <a:moveTo>
                    <a:pt x="1671" y="1"/>
                  </a:moveTo>
                  <a:lnTo>
                    <a:pt x="190" y="977"/>
                  </a:lnTo>
                  <a:cubicBezTo>
                    <a:pt x="64" y="1040"/>
                    <a:pt x="1" y="1166"/>
                    <a:pt x="1" y="1324"/>
                  </a:cubicBezTo>
                  <a:lnTo>
                    <a:pt x="1" y="4632"/>
                  </a:lnTo>
                  <a:cubicBezTo>
                    <a:pt x="1" y="4789"/>
                    <a:pt x="64" y="4915"/>
                    <a:pt x="190" y="4978"/>
                  </a:cubicBezTo>
                  <a:lnTo>
                    <a:pt x="1671" y="5955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82"/>
            <p:cNvSpPr/>
            <p:nvPr/>
          </p:nvSpPr>
          <p:spPr>
            <a:xfrm>
              <a:off x="-12099225" y="3710875"/>
              <a:ext cx="228425" cy="226200"/>
            </a:xfrm>
            <a:custGeom>
              <a:avLst/>
              <a:gdLst/>
              <a:ahLst/>
              <a:cxnLst/>
              <a:rect l="l" t="t" r="r" b="b"/>
              <a:pathLst>
                <a:path w="9137" h="9048" extrusionOk="0">
                  <a:moveTo>
                    <a:pt x="4569" y="820"/>
                  </a:moveTo>
                  <a:cubicBezTo>
                    <a:pt x="6616" y="820"/>
                    <a:pt x="8318" y="2489"/>
                    <a:pt x="8318" y="4537"/>
                  </a:cubicBezTo>
                  <a:cubicBezTo>
                    <a:pt x="8318" y="6553"/>
                    <a:pt x="6616" y="8255"/>
                    <a:pt x="4569" y="8255"/>
                  </a:cubicBezTo>
                  <a:cubicBezTo>
                    <a:pt x="2521" y="8255"/>
                    <a:pt x="882" y="6616"/>
                    <a:pt x="882" y="4537"/>
                  </a:cubicBezTo>
                  <a:cubicBezTo>
                    <a:pt x="882" y="2426"/>
                    <a:pt x="2521" y="820"/>
                    <a:pt x="4569" y="820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29"/>
                  </a:cubicBezTo>
                  <a:lnTo>
                    <a:pt x="0" y="7845"/>
                  </a:lnTo>
                  <a:cubicBezTo>
                    <a:pt x="0" y="8507"/>
                    <a:pt x="567" y="9042"/>
                    <a:pt x="1260" y="9042"/>
                  </a:cubicBezTo>
                  <a:lnTo>
                    <a:pt x="7877" y="9042"/>
                  </a:lnTo>
                  <a:cubicBezTo>
                    <a:pt x="7910" y="9046"/>
                    <a:pt x="7944" y="9047"/>
                    <a:pt x="7977" y="9047"/>
                  </a:cubicBezTo>
                  <a:cubicBezTo>
                    <a:pt x="8598" y="9047"/>
                    <a:pt x="9137" y="8503"/>
                    <a:pt x="9137" y="7845"/>
                  </a:cubicBezTo>
                  <a:lnTo>
                    <a:pt x="9137" y="1229"/>
                  </a:lnTo>
                  <a:cubicBezTo>
                    <a:pt x="9137" y="536"/>
                    <a:pt x="8601" y="0"/>
                    <a:pt x="7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82"/>
            <p:cNvSpPr/>
            <p:nvPr/>
          </p:nvSpPr>
          <p:spPr>
            <a:xfrm>
              <a:off x="-12056700" y="37518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68" y="788"/>
                  </a:moveTo>
                  <a:cubicBezTo>
                    <a:pt x="4033" y="788"/>
                    <a:pt x="4947" y="1733"/>
                    <a:pt x="4947" y="2899"/>
                  </a:cubicBezTo>
                  <a:cubicBezTo>
                    <a:pt x="4947" y="4033"/>
                    <a:pt x="4033" y="4978"/>
                    <a:pt x="2868" y="4978"/>
                  </a:cubicBezTo>
                  <a:cubicBezTo>
                    <a:pt x="1733" y="4978"/>
                    <a:pt x="788" y="4033"/>
                    <a:pt x="788" y="2899"/>
                  </a:cubicBezTo>
                  <a:cubicBezTo>
                    <a:pt x="788" y="1733"/>
                    <a:pt x="1733" y="788"/>
                    <a:pt x="2868" y="788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324"/>
                    <a:pt x="1" y="2899"/>
                  </a:cubicBezTo>
                  <a:cubicBezTo>
                    <a:pt x="1" y="4506"/>
                    <a:pt x="1292" y="5798"/>
                    <a:pt x="2868" y="5798"/>
                  </a:cubicBezTo>
                  <a:cubicBezTo>
                    <a:pt x="4474" y="5798"/>
                    <a:pt x="5797" y="4506"/>
                    <a:pt x="5797" y="2899"/>
                  </a:cubicBezTo>
                  <a:cubicBezTo>
                    <a:pt x="5797" y="1324"/>
                    <a:pt x="4474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82"/>
            <p:cNvSpPr/>
            <p:nvPr/>
          </p:nvSpPr>
          <p:spPr>
            <a:xfrm>
              <a:off x="-12016525" y="3792775"/>
              <a:ext cx="63025" cy="63050"/>
            </a:xfrm>
            <a:custGeom>
              <a:avLst/>
              <a:gdLst/>
              <a:ahLst/>
              <a:cxnLst/>
              <a:rect l="l" t="t" r="r" b="b"/>
              <a:pathLst>
                <a:path w="2521" h="2522" extrusionOk="0">
                  <a:moveTo>
                    <a:pt x="1261" y="1"/>
                  </a:moveTo>
                  <a:cubicBezTo>
                    <a:pt x="567" y="1"/>
                    <a:pt x="0" y="537"/>
                    <a:pt x="0" y="1261"/>
                  </a:cubicBezTo>
                  <a:cubicBezTo>
                    <a:pt x="0" y="1954"/>
                    <a:pt x="567" y="2521"/>
                    <a:pt x="1261" y="2521"/>
                  </a:cubicBezTo>
                  <a:cubicBezTo>
                    <a:pt x="1954" y="2521"/>
                    <a:pt x="2521" y="1954"/>
                    <a:pt x="2521" y="1261"/>
                  </a:cubicBezTo>
                  <a:cubicBezTo>
                    <a:pt x="2521" y="537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8" name="Google Shape;10148;p82"/>
          <p:cNvGrpSpPr/>
          <p:nvPr/>
        </p:nvGrpSpPr>
        <p:grpSpPr>
          <a:xfrm>
            <a:off x="6653870" y="2416821"/>
            <a:ext cx="354635" cy="356232"/>
            <a:chOff x="-12160675" y="4081850"/>
            <a:chExt cx="352100" cy="353650"/>
          </a:xfrm>
        </p:grpSpPr>
        <p:sp>
          <p:nvSpPr>
            <p:cNvPr id="10149" name="Google Shape;10149;p82"/>
            <p:cNvSpPr/>
            <p:nvPr/>
          </p:nvSpPr>
          <p:spPr>
            <a:xfrm>
              <a:off x="-12014950" y="4081850"/>
              <a:ext cx="61450" cy="62275"/>
            </a:xfrm>
            <a:custGeom>
              <a:avLst/>
              <a:gdLst/>
              <a:ahLst/>
              <a:cxnLst/>
              <a:rect l="l" t="t" r="r" b="b"/>
              <a:pathLst>
                <a:path w="2458" h="2491" extrusionOk="0">
                  <a:moveTo>
                    <a:pt x="1198" y="0"/>
                  </a:moveTo>
                  <a:cubicBezTo>
                    <a:pt x="536" y="0"/>
                    <a:pt x="0" y="599"/>
                    <a:pt x="0" y="1260"/>
                  </a:cubicBezTo>
                  <a:cubicBezTo>
                    <a:pt x="0" y="1922"/>
                    <a:pt x="536" y="2489"/>
                    <a:pt x="1198" y="2489"/>
                  </a:cubicBezTo>
                  <a:cubicBezTo>
                    <a:pt x="1216" y="2490"/>
                    <a:pt x="1235" y="2490"/>
                    <a:pt x="1253" y="2490"/>
                  </a:cubicBezTo>
                  <a:cubicBezTo>
                    <a:pt x="1892" y="2490"/>
                    <a:pt x="2458" y="1965"/>
                    <a:pt x="2458" y="1260"/>
                  </a:cubicBezTo>
                  <a:cubicBezTo>
                    <a:pt x="2458" y="599"/>
                    <a:pt x="1922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82"/>
            <p:cNvSpPr/>
            <p:nvPr/>
          </p:nvSpPr>
          <p:spPr>
            <a:xfrm>
              <a:off x="-12077175" y="4352000"/>
              <a:ext cx="186700" cy="83500"/>
            </a:xfrm>
            <a:custGeom>
              <a:avLst/>
              <a:gdLst/>
              <a:ahLst/>
              <a:cxnLst/>
              <a:rect l="l" t="t" r="r" b="b"/>
              <a:pathLst>
                <a:path w="7468" h="3340" extrusionOk="0">
                  <a:moveTo>
                    <a:pt x="1639" y="0"/>
                  </a:moveTo>
                  <a:cubicBezTo>
                    <a:pt x="1166" y="0"/>
                    <a:pt x="820" y="347"/>
                    <a:pt x="820" y="819"/>
                  </a:cubicBezTo>
                  <a:lnTo>
                    <a:pt x="820" y="1670"/>
                  </a:lnTo>
                  <a:cubicBezTo>
                    <a:pt x="347" y="1670"/>
                    <a:pt x="0" y="2048"/>
                    <a:pt x="0" y="2521"/>
                  </a:cubicBezTo>
                  <a:lnTo>
                    <a:pt x="0" y="2899"/>
                  </a:lnTo>
                  <a:cubicBezTo>
                    <a:pt x="0" y="3151"/>
                    <a:pt x="189" y="3340"/>
                    <a:pt x="410" y="3340"/>
                  </a:cubicBezTo>
                  <a:lnTo>
                    <a:pt x="7026" y="3340"/>
                  </a:lnTo>
                  <a:cubicBezTo>
                    <a:pt x="7278" y="3340"/>
                    <a:pt x="7467" y="3151"/>
                    <a:pt x="7467" y="2899"/>
                  </a:cubicBezTo>
                  <a:lnTo>
                    <a:pt x="7467" y="2521"/>
                  </a:lnTo>
                  <a:cubicBezTo>
                    <a:pt x="7467" y="2048"/>
                    <a:pt x="7121" y="1670"/>
                    <a:pt x="6648" y="1670"/>
                  </a:cubicBezTo>
                  <a:lnTo>
                    <a:pt x="6648" y="819"/>
                  </a:lnTo>
                  <a:cubicBezTo>
                    <a:pt x="6616" y="347"/>
                    <a:pt x="6207" y="0"/>
                    <a:pt x="5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82"/>
            <p:cNvSpPr/>
            <p:nvPr/>
          </p:nvSpPr>
          <p:spPr>
            <a:xfrm>
              <a:off x="-11911775" y="4186000"/>
              <a:ext cx="103200" cy="101425"/>
            </a:xfrm>
            <a:custGeom>
              <a:avLst/>
              <a:gdLst/>
              <a:ahLst/>
              <a:cxnLst/>
              <a:rect l="l" t="t" r="r" b="b"/>
              <a:pathLst>
                <a:path w="4128" h="4057" extrusionOk="0">
                  <a:moveTo>
                    <a:pt x="2060" y="1"/>
                  </a:moveTo>
                  <a:cubicBezTo>
                    <a:pt x="1914" y="1"/>
                    <a:pt x="1765" y="72"/>
                    <a:pt x="1670" y="213"/>
                  </a:cubicBezTo>
                  <a:lnTo>
                    <a:pt x="1198" y="1190"/>
                  </a:lnTo>
                  <a:lnTo>
                    <a:pt x="221" y="1663"/>
                  </a:lnTo>
                  <a:cubicBezTo>
                    <a:pt x="63" y="1757"/>
                    <a:pt x="0" y="1852"/>
                    <a:pt x="0" y="2009"/>
                  </a:cubicBezTo>
                  <a:cubicBezTo>
                    <a:pt x="0" y="2167"/>
                    <a:pt x="63" y="2324"/>
                    <a:pt x="221" y="2356"/>
                  </a:cubicBezTo>
                  <a:lnTo>
                    <a:pt x="1198" y="2828"/>
                  </a:lnTo>
                  <a:lnTo>
                    <a:pt x="1670" y="3836"/>
                  </a:lnTo>
                  <a:cubicBezTo>
                    <a:pt x="1765" y="3994"/>
                    <a:pt x="1891" y="4057"/>
                    <a:pt x="2048" y="4057"/>
                  </a:cubicBezTo>
                  <a:cubicBezTo>
                    <a:pt x="2206" y="4057"/>
                    <a:pt x="2363" y="3994"/>
                    <a:pt x="2395" y="3836"/>
                  </a:cubicBezTo>
                  <a:lnTo>
                    <a:pt x="2867" y="2828"/>
                  </a:lnTo>
                  <a:lnTo>
                    <a:pt x="3907" y="2356"/>
                  </a:lnTo>
                  <a:cubicBezTo>
                    <a:pt x="4065" y="2293"/>
                    <a:pt x="4128" y="2167"/>
                    <a:pt x="4128" y="2009"/>
                  </a:cubicBezTo>
                  <a:cubicBezTo>
                    <a:pt x="4128" y="1852"/>
                    <a:pt x="4033" y="1757"/>
                    <a:pt x="3939" y="1663"/>
                  </a:cubicBezTo>
                  <a:lnTo>
                    <a:pt x="2899" y="1190"/>
                  </a:lnTo>
                  <a:lnTo>
                    <a:pt x="2426" y="213"/>
                  </a:lnTo>
                  <a:cubicBezTo>
                    <a:pt x="2348" y="72"/>
                    <a:pt x="2206" y="1"/>
                    <a:pt x="2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82"/>
            <p:cNvSpPr/>
            <p:nvPr/>
          </p:nvSpPr>
          <p:spPr>
            <a:xfrm>
              <a:off x="-12160675" y="4186000"/>
              <a:ext cx="104000" cy="101425"/>
            </a:xfrm>
            <a:custGeom>
              <a:avLst/>
              <a:gdLst/>
              <a:ahLst/>
              <a:cxnLst/>
              <a:rect l="l" t="t" r="r" b="b"/>
              <a:pathLst>
                <a:path w="4160" h="4057" extrusionOk="0">
                  <a:moveTo>
                    <a:pt x="2092" y="1"/>
                  </a:moveTo>
                  <a:cubicBezTo>
                    <a:pt x="1946" y="1"/>
                    <a:pt x="1797" y="72"/>
                    <a:pt x="1702" y="213"/>
                  </a:cubicBezTo>
                  <a:lnTo>
                    <a:pt x="1230" y="1190"/>
                  </a:lnTo>
                  <a:lnTo>
                    <a:pt x="221" y="1663"/>
                  </a:lnTo>
                  <a:cubicBezTo>
                    <a:pt x="64" y="1757"/>
                    <a:pt x="1" y="1852"/>
                    <a:pt x="1" y="2009"/>
                  </a:cubicBezTo>
                  <a:cubicBezTo>
                    <a:pt x="1" y="2167"/>
                    <a:pt x="64" y="2324"/>
                    <a:pt x="221" y="2387"/>
                  </a:cubicBezTo>
                  <a:lnTo>
                    <a:pt x="1230" y="2860"/>
                  </a:lnTo>
                  <a:lnTo>
                    <a:pt x="1702" y="3836"/>
                  </a:lnTo>
                  <a:cubicBezTo>
                    <a:pt x="1797" y="3994"/>
                    <a:pt x="1923" y="4057"/>
                    <a:pt x="2080" y="4057"/>
                  </a:cubicBezTo>
                  <a:cubicBezTo>
                    <a:pt x="2238" y="4057"/>
                    <a:pt x="2395" y="3994"/>
                    <a:pt x="2427" y="3836"/>
                  </a:cubicBezTo>
                  <a:lnTo>
                    <a:pt x="2899" y="2860"/>
                  </a:lnTo>
                  <a:lnTo>
                    <a:pt x="3876" y="2387"/>
                  </a:lnTo>
                  <a:cubicBezTo>
                    <a:pt x="4034" y="2324"/>
                    <a:pt x="4160" y="2167"/>
                    <a:pt x="4160" y="2009"/>
                  </a:cubicBezTo>
                  <a:cubicBezTo>
                    <a:pt x="4160" y="1852"/>
                    <a:pt x="4065" y="1694"/>
                    <a:pt x="3939" y="1663"/>
                  </a:cubicBezTo>
                  <a:lnTo>
                    <a:pt x="2931" y="1190"/>
                  </a:lnTo>
                  <a:lnTo>
                    <a:pt x="2458" y="213"/>
                  </a:lnTo>
                  <a:cubicBezTo>
                    <a:pt x="2380" y="72"/>
                    <a:pt x="2238" y="1"/>
                    <a:pt x="2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82"/>
            <p:cNvSpPr/>
            <p:nvPr/>
          </p:nvSpPr>
          <p:spPr>
            <a:xfrm>
              <a:off x="-12049600" y="4144075"/>
              <a:ext cx="127600" cy="67750"/>
            </a:xfrm>
            <a:custGeom>
              <a:avLst/>
              <a:gdLst/>
              <a:ahLst/>
              <a:cxnLst/>
              <a:rect l="l" t="t" r="r" b="b"/>
              <a:pathLst>
                <a:path w="5104" h="2710" extrusionOk="0">
                  <a:moveTo>
                    <a:pt x="851" y="0"/>
                  </a:moveTo>
                  <a:cubicBezTo>
                    <a:pt x="819" y="32"/>
                    <a:pt x="662" y="63"/>
                    <a:pt x="599" y="189"/>
                  </a:cubicBezTo>
                  <a:cubicBezTo>
                    <a:pt x="63" y="945"/>
                    <a:pt x="0" y="1890"/>
                    <a:pt x="347" y="2710"/>
                  </a:cubicBezTo>
                  <a:lnTo>
                    <a:pt x="2394" y="1670"/>
                  </a:lnTo>
                  <a:cubicBezTo>
                    <a:pt x="2426" y="1638"/>
                    <a:pt x="2521" y="1638"/>
                    <a:pt x="2552" y="1638"/>
                  </a:cubicBezTo>
                  <a:cubicBezTo>
                    <a:pt x="2647" y="1638"/>
                    <a:pt x="2678" y="1638"/>
                    <a:pt x="2710" y="1670"/>
                  </a:cubicBezTo>
                  <a:lnTo>
                    <a:pt x="4757" y="2710"/>
                  </a:lnTo>
                  <a:cubicBezTo>
                    <a:pt x="5104" y="1890"/>
                    <a:pt x="5041" y="945"/>
                    <a:pt x="4537" y="189"/>
                  </a:cubicBezTo>
                  <a:cubicBezTo>
                    <a:pt x="4442" y="63"/>
                    <a:pt x="4316" y="0"/>
                    <a:pt x="41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82"/>
            <p:cNvSpPr/>
            <p:nvPr/>
          </p:nvSpPr>
          <p:spPr>
            <a:xfrm>
              <a:off x="-12033850" y="4212600"/>
              <a:ext cx="99250" cy="118150"/>
            </a:xfrm>
            <a:custGeom>
              <a:avLst/>
              <a:gdLst/>
              <a:ahLst/>
              <a:cxnLst/>
              <a:rect l="l" t="t" r="r" b="b"/>
              <a:pathLst>
                <a:path w="3970" h="4726" extrusionOk="0">
                  <a:moveTo>
                    <a:pt x="1575" y="0"/>
                  </a:moveTo>
                  <a:lnTo>
                    <a:pt x="0" y="788"/>
                  </a:lnTo>
                  <a:lnTo>
                    <a:pt x="662" y="4726"/>
                  </a:lnTo>
                  <a:lnTo>
                    <a:pt x="3308" y="4726"/>
                  </a:lnTo>
                  <a:lnTo>
                    <a:pt x="3970" y="788"/>
                  </a:lnTo>
                  <a:lnTo>
                    <a:pt x="2395" y="0"/>
                  </a:lnTo>
                  <a:lnTo>
                    <a:pt x="2395" y="1827"/>
                  </a:lnTo>
                  <a:cubicBezTo>
                    <a:pt x="2395" y="2048"/>
                    <a:pt x="2206" y="2268"/>
                    <a:pt x="1954" y="2268"/>
                  </a:cubicBezTo>
                  <a:cubicBezTo>
                    <a:pt x="1733" y="2268"/>
                    <a:pt x="1575" y="2048"/>
                    <a:pt x="1575" y="1827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5" name="Google Shape;10155;p82"/>
          <p:cNvGrpSpPr/>
          <p:nvPr/>
        </p:nvGrpSpPr>
        <p:grpSpPr>
          <a:xfrm>
            <a:off x="4858836" y="2891264"/>
            <a:ext cx="355416" cy="355652"/>
            <a:chOff x="-10391650" y="3180600"/>
            <a:chExt cx="352875" cy="353075"/>
          </a:xfrm>
        </p:grpSpPr>
        <p:sp>
          <p:nvSpPr>
            <p:cNvPr id="10156" name="Google Shape;10156;p82"/>
            <p:cNvSpPr/>
            <p:nvPr/>
          </p:nvSpPr>
          <p:spPr>
            <a:xfrm>
              <a:off x="-10390875" y="3263500"/>
              <a:ext cx="352100" cy="42550"/>
            </a:xfrm>
            <a:custGeom>
              <a:avLst/>
              <a:gdLst/>
              <a:ahLst/>
              <a:cxnLst/>
              <a:rect l="l" t="t" r="r" b="b"/>
              <a:pathLst>
                <a:path w="14084" h="170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1" y="1261"/>
                  </a:lnTo>
                  <a:cubicBezTo>
                    <a:pt x="1" y="1513"/>
                    <a:pt x="190" y="1702"/>
                    <a:pt x="410" y="1702"/>
                  </a:cubicBezTo>
                  <a:lnTo>
                    <a:pt x="13674" y="1702"/>
                  </a:lnTo>
                  <a:cubicBezTo>
                    <a:pt x="13894" y="1702"/>
                    <a:pt x="14083" y="1513"/>
                    <a:pt x="14083" y="1261"/>
                  </a:cubicBezTo>
                  <a:lnTo>
                    <a:pt x="14083" y="851"/>
                  </a:lnTo>
                  <a:cubicBezTo>
                    <a:pt x="14083" y="410"/>
                    <a:pt x="13705" y="1"/>
                    <a:pt x="13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82"/>
            <p:cNvSpPr/>
            <p:nvPr/>
          </p:nvSpPr>
          <p:spPr>
            <a:xfrm>
              <a:off x="-10391650" y="3451750"/>
              <a:ext cx="352875" cy="81925"/>
            </a:xfrm>
            <a:custGeom>
              <a:avLst/>
              <a:gdLst/>
              <a:ahLst/>
              <a:cxnLst/>
              <a:rect l="l" t="t" r="r" b="b"/>
              <a:pathLst>
                <a:path w="14115" h="3277" extrusionOk="0">
                  <a:moveTo>
                    <a:pt x="2079" y="0"/>
                  </a:moveTo>
                  <a:cubicBezTo>
                    <a:pt x="1418" y="0"/>
                    <a:pt x="819" y="536"/>
                    <a:pt x="819" y="1229"/>
                  </a:cubicBezTo>
                  <a:lnTo>
                    <a:pt x="819" y="1607"/>
                  </a:lnTo>
                  <a:cubicBezTo>
                    <a:pt x="347" y="1607"/>
                    <a:pt x="0" y="1954"/>
                    <a:pt x="0" y="2458"/>
                  </a:cubicBezTo>
                  <a:lnTo>
                    <a:pt x="0" y="2867"/>
                  </a:lnTo>
                  <a:cubicBezTo>
                    <a:pt x="0" y="3119"/>
                    <a:pt x="189" y="3277"/>
                    <a:pt x="378" y="3277"/>
                  </a:cubicBezTo>
                  <a:lnTo>
                    <a:pt x="13642" y="3277"/>
                  </a:lnTo>
                  <a:cubicBezTo>
                    <a:pt x="13894" y="3277"/>
                    <a:pt x="14083" y="3088"/>
                    <a:pt x="14083" y="2867"/>
                  </a:cubicBezTo>
                  <a:lnTo>
                    <a:pt x="14083" y="2458"/>
                  </a:lnTo>
                  <a:cubicBezTo>
                    <a:pt x="14114" y="1954"/>
                    <a:pt x="13736" y="1607"/>
                    <a:pt x="13295" y="1607"/>
                  </a:cubicBezTo>
                  <a:lnTo>
                    <a:pt x="13295" y="1229"/>
                  </a:lnTo>
                  <a:cubicBezTo>
                    <a:pt x="13295" y="567"/>
                    <a:pt x="12760" y="0"/>
                    <a:pt x="12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82"/>
            <p:cNvSpPr/>
            <p:nvPr/>
          </p:nvSpPr>
          <p:spPr>
            <a:xfrm>
              <a:off x="-10327075" y="3180600"/>
              <a:ext cx="223700" cy="62450"/>
            </a:xfrm>
            <a:custGeom>
              <a:avLst/>
              <a:gdLst/>
              <a:ahLst/>
              <a:cxnLst/>
              <a:rect l="l" t="t" r="r" b="b"/>
              <a:pathLst>
                <a:path w="8948" h="2498" extrusionOk="0">
                  <a:moveTo>
                    <a:pt x="4490" y="1"/>
                  </a:moveTo>
                  <a:cubicBezTo>
                    <a:pt x="4419" y="1"/>
                    <a:pt x="4348" y="24"/>
                    <a:pt x="4285" y="72"/>
                  </a:cubicBezTo>
                  <a:lnTo>
                    <a:pt x="0" y="2498"/>
                  </a:lnTo>
                  <a:lnTo>
                    <a:pt x="8948" y="2498"/>
                  </a:lnTo>
                  <a:lnTo>
                    <a:pt x="4695" y="72"/>
                  </a:lnTo>
                  <a:cubicBezTo>
                    <a:pt x="4632" y="24"/>
                    <a:pt x="4561" y="1"/>
                    <a:pt x="4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82"/>
            <p:cNvSpPr/>
            <p:nvPr/>
          </p:nvSpPr>
          <p:spPr>
            <a:xfrm>
              <a:off x="-10245950" y="3325725"/>
              <a:ext cx="61450" cy="104775"/>
            </a:xfrm>
            <a:custGeom>
              <a:avLst/>
              <a:gdLst/>
              <a:ahLst/>
              <a:cxnLst/>
              <a:rect l="l" t="t" r="r" b="b"/>
              <a:pathLst>
                <a:path w="2458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58" y="4191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82"/>
            <p:cNvSpPr/>
            <p:nvPr/>
          </p:nvSpPr>
          <p:spPr>
            <a:xfrm>
              <a:off x="-10142775" y="3325725"/>
              <a:ext cx="63025" cy="104775"/>
            </a:xfrm>
            <a:custGeom>
              <a:avLst/>
              <a:gdLst/>
              <a:ahLst/>
              <a:cxnLst/>
              <a:rect l="l" t="t" r="r" b="b"/>
              <a:pathLst>
                <a:path w="2521" h="4191" extrusionOk="0">
                  <a:moveTo>
                    <a:pt x="1" y="1"/>
                  </a:moveTo>
                  <a:lnTo>
                    <a:pt x="1" y="4191"/>
                  </a:lnTo>
                  <a:lnTo>
                    <a:pt x="2521" y="4191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82"/>
            <p:cNvSpPr/>
            <p:nvPr/>
          </p:nvSpPr>
          <p:spPr>
            <a:xfrm>
              <a:off x="-10350700" y="33257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89" y="419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2" name="Google Shape;10162;p82"/>
          <p:cNvGrpSpPr/>
          <p:nvPr/>
        </p:nvGrpSpPr>
        <p:grpSpPr>
          <a:xfrm>
            <a:off x="4858835" y="3368062"/>
            <a:ext cx="354635" cy="353890"/>
            <a:chOff x="-10390875" y="3616350"/>
            <a:chExt cx="352100" cy="351325"/>
          </a:xfrm>
        </p:grpSpPr>
        <p:sp>
          <p:nvSpPr>
            <p:cNvPr id="10163" name="Google Shape;10163;p82"/>
            <p:cNvSpPr/>
            <p:nvPr/>
          </p:nvSpPr>
          <p:spPr>
            <a:xfrm>
              <a:off x="-10308950" y="3780175"/>
              <a:ext cx="186675" cy="104800"/>
            </a:xfrm>
            <a:custGeom>
              <a:avLst/>
              <a:gdLst/>
              <a:ahLst/>
              <a:cxnLst/>
              <a:rect l="l" t="t" r="r" b="b"/>
              <a:pathLst>
                <a:path w="7467" h="4192" extrusionOk="0">
                  <a:moveTo>
                    <a:pt x="0" y="1"/>
                  </a:moveTo>
                  <a:lnTo>
                    <a:pt x="0" y="4191"/>
                  </a:lnTo>
                  <a:lnTo>
                    <a:pt x="7467" y="4191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82"/>
            <p:cNvSpPr/>
            <p:nvPr/>
          </p:nvSpPr>
          <p:spPr>
            <a:xfrm>
              <a:off x="-10390875" y="3698275"/>
              <a:ext cx="352100" cy="269400"/>
            </a:xfrm>
            <a:custGeom>
              <a:avLst/>
              <a:gdLst/>
              <a:ahLst/>
              <a:cxnLst/>
              <a:rect l="l" t="t" r="r" b="b"/>
              <a:pathLst>
                <a:path w="14084" h="10776" extrusionOk="0">
                  <a:moveTo>
                    <a:pt x="11216" y="2426"/>
                  </a:moveTo>
                  <a:cubicBezTo>
                    <a:pt x="11468" y="2426"/>
                    <a:pt x="11626" y="2615"/>
                    <a:pt x="11626" y="2867"/>
                  </a:cubicBezTo>
                  <a:lnTo>
                    <a:pt x="11626" y="7845"/>
                  </a:lnTo>
                  <a:cubicBezTo>
                    <a:pt x="11626" y="8097"/>
                    <a:pt x="11437" y="8255"/>
                    <a:pt x="11216" y="8255"/>
                  </a:cubicBezTo>
                  <a:lnTo>
                    <a:pt x="2931" y="8255"/>
                  </a:lnTo>
                  <a:cubicBezTo>
                    <a:pt x="2678" y="8255"/>
                    <a:pt x="2489" y="8066"/>
                    <a:pt x="2489" y="7845"/>
                  </a:cubicBezTo>
                  <a:lnTo>
                    <a:pt x="2489" y="2867"/>
                  </a:lnTo>
                  <a:cubicBezTo>
                    <a:pt x="2489" y="2615"/>
                    <a:pt x="2678" y="2426"/>
                    <a:pt x="2931" y="2426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9"/>
                  </a:cubicBezTo>
                  <a:cubicBezTo>
                    <a:pt x="1" y="2237"/>
                    <a:pt x="316" y="2773"/>
                    <a:pt x="820" y="3056"/>
                  </a:cubicBezTo>
                  <a:lnTo>
                    <a:pt x="820" y="7719"/>
                  </a:lnTo>
                  <a:cubicBezTo>
                    <a:pt x="316" y="7971"/>
                    <a:pt x="1" y="8538"/>
                    <a:pt x="1" y="9137"/>
                  </a:cubicBezTo>
                  <a:cubicBezTo>
                    <a:pt x="1" y="10019"/>
                    <a:pt x="757" y="10775"/>
                    <a:pt x="1670" y="10775"/>
                  </a:cubicBezTo>
                  <a:cubicBezTo>
                    <a:pt x="2237" y="10775"/>
                    <a:pt x="2805" y="10460"/>
                    <a:pt x="3057" y="9956"/>
                  </a:cubicBezTo>
                  <a:lnTo>
                    <a:pt x="11027" y="9956"/>
                  </a:lnTo>
                  <a:cubicBezTo>
                    <a:pt x="11311" y="10460"/>
                    <a:pt x="11846" y="10775"/>
                    <a:pt x="12445" y="10775"/>
                  </a:cubicBezTo>
                  <a:cubicBezTo>
                    <a:pt x="13359" y="10775"/>
                    <a:pt x="14083" y="10019"/>
                    <a:pt x="14083" y="9137"/>
                  </a:cubicBezTo>
                  <a:cubicBezTo>
                    <a:pt x="14083" y="8538"/>
                    <a:pt x="13800" y="7971"/>
                    <a:pt x="13264" y="7719"/>
                  </a:cubicBezTo>
                  <a:lnTo>
                    <a:pt x="13264" y="3056"/>
                  </a:lnTo>
                  <a:cubicBezTo>
                    <a:pt x="13800" y="2741"/>
                    <a:pt x="14083" y="2237"/>
                    <a:pt x="14083" y="1639"/>
                  </a:cubicBezTo>
                  <a:cubicBezTo>
                    <a:pt x="14083" y="725"/>
                    <a:pt x="13359" y="0"/>
                    <a:pt x="12445" y="0"/>
                  </a:cubicBezTo>
                  <a:cubicBezTo>
                    <a:pt x="11846" y="0"/>
                    <a:pt x="11311" y="315"/>
                    <a:pt x="11027" y="820"/>
                  </a:cubicBezTo>
                  <a:lnTo>
                    <a:pt x="3057" y="820"/>
                  </a:lnTo>
                  <a:cubicBezTo>
                    <a:pt x="2805" y="315"/>
                    <a:pt x="2237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82"/>
            <p:cNvSpPr/>
            <p:nvPr/>
          </p:nvSpPr>
          <p:spPr>
            <a:xfrm>
              <a:off x="-10268000" y="3616350"/>
              <a:ext cx="103975" cy="81150"/>
            </a:xfrm>
            <a:custGeom>
              <a:avLst/>
              <a:gdLst/>
              <a:ahLst/>
              <a:cxnLst/>
              <a:rect l="l" t="t" r="r" b="b"/>
              <a:pathLst>
                <a:path w="4159" h="3246" extrusionOk="0">
                  <a:moveTo>
                    <a:pt x="2048" y="1"/>
                  </a:moveTo>
                  <a:cubicBezTo>
                    <a:pt x="1387" y="1"/>
                    <a:pt x="851" y="536"/>
                    <a:pt x="851" y="1230"/>
                  </a:cubicBezTo>
                  <a:cubicBezTo>
                    <a:pt x="851" y="1450"/>
                    <a:pt x="914" y="1671"/>
                    <a:pt x="1040" y="1891"/>
                  </a:cubicBezTo>
                  <a:lnTo>
                    <a:pt x="0" y="3246"/>
                  </a:lnTo>
                  <a:lnTo>
                    <a:pt x="1072" y="3246"/>
                  </a:lnTo>
                  <a:lnTo>
                    <a:pt x="1733" y="2364"/>
                  </a:lnTo>
                  <a:cubicBezTo>
                    <a:pt x="1859" y="2395"/>
                    <a:pt x="1985" y="2427"/>
                    <a:pt x="2080" y="2427"/>
                  </a:cubicBezTo>
                  <a:cubicBezTo>
                    <a:pt x="2206" y="2427"/>
                    <a:pt x="2332" y="2395"/>
                    <a:pt x="2458" y="2364"/>
                  </a:cubicBezTo>
                  <a:lnTo>
                    <a:pt x="3119" y="3246"/>
                  </a:lnTo>
                  <a:lnTo>
                    <a:pt x="4159" y="3246"/>
                  </a:lnTo>
                  <a:lnTo>
                    <a:pt x="3119" y="1891"/>
                  </a:lnTo>
                  <a:cubicBezTo>
                    <a:pt x="3245" y="1671"/>
                    <a:pt x="3308" y="1450"/>
                    <a:pt x="3308" y="1230"/>
                  </a:cubicBezTo>
                  <a:cubicBezTo>
                    <a:pt x="3308" y="536"/>
                    <a:pt x="2773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6" name="Google Shape;10166;p82"/>
          <p:cNvGrpSpPr/>
          <p:nvPr/>
        </p:nvGrpSpPr>
        <p:grpSpPr>
          <a:xfrm>
            <a:off x="7525810" y="2892727"/>
            <a:ext cx="312585" cy="354670"/>
            <a:chOff x="-10370400" y="4049550"/>
            <a:chExt cx="310350" cy="352100"/>
          </a:xfrm>
        </p:grpSpPr>
        <p:sp>
          <p:nvSpPr>
            <p:cNvPr id="10167" name="Google Shape;10167;p82"/>
            <p:cNvSpPr/>
            <p:nvPr/>
          </p:nvSpPr>
          <p:spPr>
            <a:xfrm>
              <a:off x="-10308175" y="4224400"/>
              <a:ext cx="185900" cy="115800"/>
            </a:xfrm>
            <a:custGeom>
              <a:avLst/>
              <a:gdLst/>
              <a:ahLst/>
              <a:cxnLst/>
              <a:rect l="l" t="t" r="r" b="b"/>
              <a:pathLst>
                <a:path w="7436" h="4632" extrusionOk="0">
                  <a:moveTo>
                    <a:pt x="1" y="1"/>
                  </a:moveTo>
                  <a:lnTo>
                    <a:pt x="1" y="4632"/>
                  </a:lnTo>
                  <a:lnTo>
                    <a:pt x="1639" y="4632"/>
                  </a:lnTo>
                  <a:lnTo>
                    <a:pt x="1639" y="1261"/>
                  </a:lnTo>
                  <a:cubicBezTo>
                    <a:pt x="1639" y="1040"/>
                    <a:pt x="1859" y="883"/>
                    <a:pt x="2048" y="883"/>
                  </a:cubicBezTo>
                  <a:cubicBezTo>
                    <a:pt x="2269" y="883"/>
                    <a:pt x="2489" y="1072"/>
                    <a:pt x="2489" y="1261"/>
                  </a:cubicBezTo>
                  <a:lnTo>
                    <a:pt x="2489" y="4632"/>
                  </a:lnTo>
                  <a:lnTo>
                    <a:pt x="3309" y="4632"/>
                  </a:lnTo>
                  <a:lnTo>
                    <a:pt x="3309" y="1261"/>
                  </a:lnTo>
                  <a:cubicBezTo>
                    <a:pt x="3309" y="1040"/>
                    <a:pt x="3498" y="883"/>
                    <a:pt x="3750" y="883"/>
                  </a:cubicBezTo>
                  <a:cubicBezTo>
                    <a:pt x="3970" y="883"/>
                    <a:pt x="4128" y="1072"/>
                    <a:pt x="4128" y="1261"/>
                  </a:cubicBezTo>
                  <a:lnTo>
                    <a:pt x="4128" y="4632"/>
                  </a:lnTo>
                  <a:lnTo>
                    <a:pt x="4947" y="4632"/>
                  </a:lnTo>
                  <a:lnTo>
                    <a:pt x="4947" y="1261"/>
                  </a:lnTo>
                  <a:cubicBezTo>
                    <a:pt x="4947" y="1040"/>
                    <a:pt x="5167" y="883"/>
                    <a:pt x="5388" y="883"/>
                  </a:cubicBezTo>
                  <a:cubicBezTo>
                    <a:pt x="5640" y="883"/>
                    <a:pt x="5829" y="1072"/>
                    <a:pt x="5829" y="1261"/>
                  </a:cubicBezTo>
                  <a:lnTo>
                    <a:pt x="5829" y="4632"/>
                  </a:lnTo>
                  <a:lnTo>
                    <a:pt x="7436" y="4632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82"/>
            <p:cNvSpPr/>
            <p:nvPr/>
          </p:nvSpPr>
          <p:spPr>
            <a:xfrm>
              <a:off x="-10292425" y="4121225"/>
              <a:ext cx="159125" cy="30750"/>
            </a:xfrm>
            <a:custGeom>
              <a:avLst/>
              <a:gdLst/>
              <a:ahLst/>
              <a:cxnLst/>
              <a:rect l="l" t="t" r="r" b="b"/>
              <a:pathLst>
                <a:path w="6365" h="1230" extrusionOk="0">
                  <a:moveTo>
                    <a:pt x="694" y="0"/>
                  </a:moveTo>
                  <a:cubicBezTo>
                    <a:pt x="694" y="158"/>
                    <a:pt x="662" y="316"/>
                    <a:pt x="631" y="442"/>
                  </a:cubicBezTo>
                  <a:cubicBezTo>
                    <a:pt x="505" y="757"/>
                    <a:pt x="284" y="1040"/>
                    <a:pt x="1" y="1229"/>
                  </a:cubicBezTo>
                  <a:lnTo>
                    <a:pt x="6365" y="1229"/>
                  </a:lnTo>
                  <a:cubicBezTo>
                    <a:pt x="6018" y="1040"/>
                    <a:pt x="5798" y="788"/>
                    <a:pt x="5672" y="442"/>
                  </a:cubicBezTo>
                  <a:cubicBezTo>
                    <a:pt x="5577" y="284"/>
                    <a:pt x="5577" y="126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82"/>
            <p:cNvSpPr/>
            <p:nvPr/>
          </p:nvSpPr>
          <p:spPr>
            <a:xfrm>
              <a:off x="-10370400" y="4049550"/>
              <a:ext cx="310350" cy="91400"/>
            </a:xfrm>
            <a:custGeom>
              <a:avLst/>
              <a:gdLst/>
              <a:ahLst/>
              <a:cxnLst/>
              <a:rect l="l" t="t" r="r" b="b"/>
              <a:pathLst>
                <a:path w="12414" h="3656" extrusionOk="0">
                  <a:moveTo>
                    <a:pt x="2049" y="1"/>
                  </a:moveTo>
                  <a:cubicBezTo>
                    <a:pt x="977" y="1"/>
                    <a:pt x="95" y="820"/>
                    <a:pt x="1" y="1891"/>
                  </a:cubicBezTo>
                  <a:cubicBezTo>
                    <a:pt x="95" y="2867"/>
                    <a:pt x="946" y="3655"/>
                    <a:pt x="1954" y="3655"/>
                  </a:cubicBezTo>
                  <a:cubicBezTo>
                    <a:pt x="2427" y="3655"/>
                    <a:pt x="2773" y="3340"/>
                    <a:pt x="2899" y="3025"/>
                  </a:cubicBezTo>
                  <a:cubicBezTo>
                    <a:pt x="2931" y="2867"/>
                    <a:pt x="2962" y="2678"/>
                    <a:pt x="2805" y="2521"/>
                  </a:cubicBezTo>
                  <a:cubicBezTo>
                    <a:pt x="2729" y="2461"/>
                    <a:pt x="2618" y="2422"/>
                    <a:pt x="2520" y="2422"/>
                  </a:cubicBezTo>
                  <a:cubicBezTo>
                    <a:pt x="2411" y="2422"/>
                    <a:pt x="2317" y="2469"/>
                    <a:pt x="2301" y="2584"/>
                  </a:cubicBezTo>
                  <a:cubicBezTo>
                    <a:pt x="2274" y="2793"/>
                    <a:pt x="2097" y="2915"/>
                    <a:pt x="1911" y="2915"/>
                  </a:cubicBezTo>
                  <a:cubicBezTo>
                    <a:pt x="1873" y="2915"/>
                    <a:pt x="1834" y="2910"/>
                    <a:pt x="1796" y="2899"/>
                  </a:cubicBezTo>
                  <a:cubicBezTo>
                    <a:pt x="1544" y="2867"/>
                    <a:pt x="1418" y="2647"/>
                    <a:pt x="1481" y="2395"/>
                  </a:cubicBezTo>
                  <a:cubicBezTo>
                    <a:pt x="1595" y="1848"/>
                    <a:pt x="2036" y="1594"/>
                    <a:pt x="2500" y="1594"/>
                  </a:cubicBezTo>
                  <a:cubicBezTo>
                    <a:pt x="2811" y="1594"/>
                    <a:pt x="3132" y="1708"/>
                    <a:pt x="3372" y="1922"/>
                  </a:cubicBezTo>
                  <a:lnTo>
                    <a:pt x="3466" y="2048"/>
                  </a:lnTo>
                  <a:lnTo>
                    <a:pt x="8917" y="2048"/>
                  </a:lnTo>
                  <a:lnTo>
                    <a:pt x="9043" y="1922"/>
                  </a:lnTo>
                  <a:cubicBezTo>
                    <a:pt x="9262" y="1715"/>
                    <a:pt x="9561" y="1612"/>
                    <a:pt x="9856" y="1612"/>
                  </a:cubicBezTo>
                  <a:cubicBezTo>
                    <a:pt x="10325" y="1612"/>
                    <a:pt x="10785" y="1873"/>
                    <a:pt x="10901" y="2395"/>
                  </a:cubicBezTo>
                  <a:cubicBezTo>
                    <a:pt x="10964" y="2647"/>
                    <a:pt x="10838" y="2836"/>
                    <a:pt x="10618" y="2899"/>
                  </a:cubicBezTo>
                  <a:cubicBezTo>
                    <a:pt x="10575" y="2910"/>
                    <a:pt x="10533" y="2915"/>
                    <a:pt x="10494" y="2915"/>
                  </a:cubicBezTo>
                  <a:cubicBezTo>
                    <a:pt x="10304" y="2915"/>
                    <a:pt x="10161" y="2793"/>
                    <a:pt x="10082" y="2584"/>
                  </a:cubicBezTo>
                  <a:cubicBezTo>
                    <a:pt x="10066" y="2469"/>
                    <a:pt x="9963" y="2422"/>
                    <a:pt x="9851" y="2422"/>
                  </a:cubicBezTo>
                  <a:cubicBezTo>
                    <a:pt x="9749" y="2422"/>
                    <a:pt x="9638" y="2461"/>
                    <a:pt x="9578" y="2521"/>
                  </a:cubicBezTo>
                  <a:cubicBezTo>
                    <a:pt x="9421" y="2678"/>
                    <a:pt x="9452" y="2867"/>
                    <a:pt x="9515" y="3025"/>
                  </a:cubicBezTo>
                  <a:cubicBezTo>
                    <a:pt x="9610" y="3340"/>
                    <a:pt x="10019" y="3655"/>
                    <a:pt x="10460" y="3655"/>
                  </a:cubicBezTo>
                  <a:cubicBezTo>
                    <a:pt x="11311" y="3655"/>
                    <a:pt x="12067" y="3056"/>
                    <a:pt x="12288" y="2269"/>
                  </a:cubicBezTo>
                  <a:cubicBezTo>
                    <a:pt x="12288" y="2206"/>
                    <a:pt x="12351" y="2111"/>
                    <a:pt x="12351" y="2048"/>
                  </a:cubicBezTo>
                  <a:cubicBezTo>
                    <a:pt x="12414" y="883"/>
                    <a:pt x="11468" y="1"/>
                    <a:pt x="103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82"/>
            <p:cNvSpPr/>
            <p:nvPr/>
          </p:nvSpPr>
          <p:spPr>
            <a:xfrm>
              <a:off x="-10328650" y="4173200"/>
              <a:ext cx="226850" cy="30750"/>
            </a:xfrm>
            <a:custGeom>
              <a:avLst/>
              <a:gdLst/>
              <a:ahLst/>
              <a:cxnLst/>
              <a:rect l="l" t="t" r="r" b="b"/>
              <a:pathLst>
                <a:path w="9074" h="1230" extrusionOk="0">
                  <a:moveTo>
                    <a:pt x="0" y="1"/>
                  </a:moveTo>
                  <a:cubicBezTo>
                    <a:pt x="0" y="694"/>
                    <a:pt x="536" y="1229"/>
                    <a:pt x="1198" y="1229"/>
                  </a:cubicBezTo>
                  <a:lnTo>
                    <a:pt x="7814" y="1229"/>
                  </a:lnTo>
                  <a:cubicBezTo>
                    <a:pt x="8507" y="1229"/>
                    <a:pt x="9074" y="694"/>
                    <a:pt x="90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82"/>
            <p:cNvSpPr/>
            <p:nvPr/>
          </p:nvSpPr>
          <p:spPr>
            <a:xfrm>
              <a:off x="-10328650" y="4360650"/>
              <a:ext cx="226850" cy="41000"/>
            </a:xfrm>
            <a:custGeom>
              <a:avLst/>
              <a:gdLst/>
              <a:ahLst/>
              <a:cxnLst/>
              <a:rect l="l" t="t" r="r" b="b"/>
              <a:pathLst>
                <a:path w="9074" h="1640" extrusionOk="0">
                  <a:moveTo>
                    <a:pt x="410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1230"/>
                  </a:lnTo>
                  <a:cubicBezTo>
                    <a:pt x="0" y="1450"/>
                    <a:pt x="189" y="1639"/>
                    <a:pt x="410" y="1639"/>
                  </a:cubicBezTo>
                  <a:lnTo>
                    <a:pt x="8696" y="1639"/>
                  </a:lnTo>
                  <a:cubicBezTo>
                    <a:pt x="8916" y="1639"/>
                    <a:pt x="9074" y="1450"/>
                    <a:pt x="9074" y="1230"/>
                  </a:cubicBezTo>
                  <a:lnTo>
                    <a:pt x="9074" y="379"/>
                  </a:ln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2" name="Google Shape;10172;p82"/>
          <p:cNvGrpSpPr/>
          <p:nvPr/>
        </p:nvGrpSpPr>
        <p:grpSpPr>
          <a:xfrm>
            <a:off x="6630066" y="2891668"/>
            <a:ext cx="379236" cy="354847"/>
            <a:chOff x="-8674650" y="3210975"/>
            <a:chExt cx="376525" cy="352275"/>
          </a:xfrm>
        </p:grpSpPr>
        <p:sp>
          <p:nvSpPr>
            <p:cNvPr id="10173" name="Google Shape;10173;p82"/>
            <p:cNvSpPr/>
            <p:nvPr/>
          </p:nvSpPr>
          <p:spPr>
            <a:xfrm>
              <a:off x="-8542325" y="3335375"/>
              <a:ext cx="112650" cy="104375"/>
            </a:xfrm>
            <a:custGeom>
              <a:avLst/>
              <a:gdLst/>
              <a:ahLst/>
              <a:cxnLst/>
              <a:rect l="l" t="t" r="r" b="b"/>
              <a:pathLst>
                <a:path w="4506" h="4175" extrusionOk="0">
                  <a:moveTo>
                    <a:pt x="2226" y="843"/>
                  </a:moveTo>
                  <a:cubicBezTo>
                    <a:pt x="2537" y="843"/>
                    <a:pt x="2852" y="969"/>
                    <a:pt x="3120" y="1221"/>
                  </a:cubicBezTo>
                  <a:cubicBezTo>
                    <a:pt x="3624" y="1694"/>
                    <a:pt x="3624" y="2545"/>
                    <a:pt x="3120" y="3017"/>
                  </a:cubicBezTo>
                  <a:cubicBezTo>
                    <a:pt x="2883" y="3238"/>
                    <a:pt x="2568" y="3348"/>
                    <a:pt x="2249" y="3348"/>
                  </a:cubicBezTo>
                  <a:cubicBezTo>
                    <a:pt x="1930" y="3348"/>
                    <a:pt x="1607" y="3238"/>
                    <a:pt x="1355" y="3017"/>
                  </a:cubicBezTo>
                  <a:cubicBezTo>
                    <a:pt x="883" y="2545"/>
                    <a:pt x="883" y="1694"/>
                    <a:pt x="1355" y="1221"/>
                  </a:cubicBezTo>
                  <a:cubicBezTo>
                    <a:pt x="1607" y="969"/>
                    <a:pt x="1915" y="843"/>
                    <a:pt x="2226" y="843"/>
                  </a:cubicBezTo>
                  <a:close/>
                  <a:moveTo>
                    <a:pt x="2277" y="1"/>
                  </a:moveTo>
                  <a:cubicBezTo>
                    <a:pt x="1749" y="1"/>
                    <a:pt x="1214" y="197"/>
                    <a:pt x="788" y="591"/>
                  </a:cubicBezTo>
                  <a:cubicBezTo>
                    <a:pt x="1" y="1379"/>
                    <a:pt x="1" y="2765"/>
                    <a:pt x="788" y="3584"/>
                  </a:cubicBezTo>
                  <a:cubicBezTo>
                    <a:pt x="1182" y="3978"/>
                    <a:pt x="1718" y="4175"/>
                    <a:pt x="2253" y="4175"/>
                  </a:cubicBezTo>
                  <a:cubicBezTo>
                    <a:pt x="2789" y="4175"/>
                    <a:pt x="3324" y="3978"/>
                    <a:pt x="3718" y="3584"/>
                  </a:cubicBezTo>
                  <a:cubicBezTo>
                    <a:pt x="4506" y="2797"/>
                    <a:pt x="4506" y="1442"/>
                    <a:pt x="3718" y="591"/>
                  </a:cubicBezTo>
                  <a:cubicBezTo>
                    <a:pt x="3324" y="197"/>
                    <a:pt x="2805" y="1"/>
                    <a:pt x="22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82"/>
            <p:cNvSpPr/>
            <p:nvPr/>
          </p:nvSpPr>
          <p:spPr>
            <a:xfrm>
              <a:off x="-8496650" y="3377125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58" y="0"/>
                  </a:moveTo>
                  <a:cubicBezTo>
                    <a:pt x="348" y="0"/>
                    <a:pt x="237" y="40"/>
                    <a:pt x="159" y="118"/>
                  </a:cubicBezTo>
                  <a:cubicBezTo>
                    <a:pt x="1" y="276"/>
                    <a:pt x="1" y="560"/>
                    <a:pt x="159" y="717"/>
                  </a:cubicBezTo>
                  <a:cubicBezTo>
                    <a:pt x="237" y="796"/>
                    <a:pt x="348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5" y="560"/>
                    <a:pt x="915" y="276"/>
                    <a:pt x="757" y="118"/>
                  </a:cubicBez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82"/>
            <p:cNvSpPr/>
            <p:nvPr/>
          </p:nvSpPr>
          <p:spPr>
            <a:xfrm>
              <a:off x="-8540750" y="3332825"/>
              <a:ext cx="242625" cy="230425"/>
            </a:xfrm>
            <a:custGeom>
              <a:avLst/>
              <a:gdLst/>
              <a:ahLst/>
              <a:cxnLst/>
              <a:rect l="l" t="t" r="r" b="b"/>
              <a:pathLst>
                <a:path w="9705" h="9217" extrusionOk="0">
                  <a:moveTo>
                    <a:pt x="8917" y="0"/>
                  </a:moveTo>
                  <a:lnTo>
                    <a:pt x="4978" y="1449"/>
                  </a:lnTo>
                  <a:cubicBezTo>
                    <a:pt x="5262" y="2521"/>
                    <a:pt x="4947" y="3529"/>
                    <a:pt x="4254" y="4253"/>
                  </a:cubicBezTo>
                  <a:cubicBezTo>
                    <a:pt x="3721" y="4763"/>
                    <a:pt x="2999" y="5069"/>
                    <a:pt x="2241" y="5069"/>
                  </a:cubicBezTo>
                  <a:cubicBezTo>
                    <a:pt x="1969" y="5069"/>
                    <a:pt x="1693" y="5030"/>
                    <a:pt x="1418" y="4946"/>
                  </a:cubicBezTo>
                  <a:lnTo>
                    <a:pt x="1" y="8853"/>
                  </a:lnTo>
                  <a:cubicBezTo>
                    <a:pt x="727" y="9095"/>
                    <a:pt x="1483" y="9216"/>
                    <a:pt x="2238" y="9216"/>
                  </a:cubicBezTo>
                  <a:cubicBezTo>
                    <a:pt x="4038" y="9216"/>
                    <a:pt x="5830" y="8528"/>
                    <a:pt x="7184" y="7152"/>
                  </a:cubicBezTo>
                  <a:cubicBezTo>
                    <a:pt x="9137" y="5230"/>
                    <a:pt x="9704" y="2426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82"/>
            <p:cNvSpPr/>
            <p:nvPr/>
          </p:nvSpPr>
          <p:spPr>
            <a:xfrm>
              <a:off x="-8645500" y="3428125"/>
              <a:ext cx="120525" cy="118950"/>
            </a:xfrm>
            <a:custGeom>
              <a:avLst/>
              <a:gdLst/>
              <a:ahLst/>
              <a:cxnLst/>
              <a:rect l="l" t="t" r="r" b="b"/>
              <a:pathLst>
                <a:path w="4821" h="4758" extrusionOk="0">
                  <a:moveTo>
                    <a:pt x="3939" y="0"/>
                  </a:moveTo>
                  <a:lnTo>
                    <a:pt x="1" y="1418"/>
                  </a:lnTo>
                  <a:cubicBezTo>
                    <a:pt x="347" y="2143"/>
                    <a:pt x="788" y="2804"/>
                    <a:pt x="1387" y="3403"/>
                  </a:cubicBezTo>
                  <a:cubicBezTo>
                    <a:pt x="1985" y="3970"/>
                    <a:pt x="2678" y="4442"/>
                    <a:pt x="3403" y="4757"/>
                  </a:cubicBezTo>
                  <a:lnTo>
                    <a:pt x="4821" y="819"/>
                  </a:lnTo>
                  <a:cubicBezTo>
                    <a:pt x="4663" y="756"/>
                    <a:pt x="4506" y="599"/>
                    <a:pt x="4348" y="473"/>
                  </a:cubicBezTo>
                  <a:cubicBezTo>
                    <a:pt x="4191" y="315"/>
                    <a:pt x="4065" y="158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82"/>
            <p:cNvSpPr/>
            <p:nvPr/>
          </p:nvSpPr>
          <p:spPr>
            <a:xfrm>
              <a:off x="-8448600" y="3227275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1419" y="1"/>
                  </a:moveTo>
                  <a:lnTo>
                    <a:pt x="1" y="3939"/>
                  </a:lnTo>
                  <a:cubicBezTo>
                    <a:pt x="190" y="4065"/>
                    <a:pt x="410" y="4191"/>
                    <a:pt x="568" y="4380"/>
                  </a:cubicBezTo>
                  <a:cubicBezTo>
                    <a:pt x="725" y="4537"/>
                    <a:pt x="883" y="4726"/>
                    <a:pt x="977" y="4915"/>
                  </a:cubicBezTo>
                  <a:lnTo>
                    <a:pt x="4916" y="3466"/>
                  </a:lnTo>
                  <a:cubicBezTo>
                    <a:pt x="4569" y="2710"/>
                    <a:pt x="4096" y="2017"/>
                    <a:pt x="3498" y="1418"/>
                  </a:cubicBezTo>
                  <a:cubicBezTo>
                    <a:pt x="2931" y="820"/>
                    <a:pt x="2175" y="347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82"/>
            <p:cNvSpPr/>
            <p:nvPr/>
          </p:nvSpPr>
          <p:spPr>
            <a:xfrm>
              <a:off x="-8674650" y="3210975"/>
              <a:ext cx="241825" cy="232925"/>
            </a:xfrm>
            <a:custGeom>
              <a:avLst/>
              <a:gdLst/>
              <a:ahLst/>
              <a:cxnLst/>
              <a:rect l="l" t="t" r="r" b="b"/>
              <a:pathLst>
                <a:path w="9673" h="9317" extrusionOk="0">
                  <a:moveTo>
                    <a:pt x="7515" y="0"/>
                  </a:moveTo>
                  <a:cubicBezTo>
                    <a:pt x="5700" y="0"/>
                    <a:pt x="3894" y="698"/>
                    <a:pt x="2521" y="2070"/>
                  </a:cubicBezTo>
                  <a:cubicBezTo>
                    <a:pt x="568" y="3992"/>
                    <a:pt x="1" y="6827"/>
                    <a:pt x="820" y="9316"/>
                  </a:cubicBezTo>
                  <a:lnTo>
                    <a:pt x="4758" y="7899"/>
                  </a:lnTo>
                  <a:cubicBezTo>
                    <a:pt x="4475" y="6796"/>
                    <a:pt x="4790" y="5693"/>
                    <a:pt x="5514" y="5000"/>
                  </a:cubicBezTo>
                  <a:cubicBezTo>
                    <a:pt x="6037" y="4454"/>
                    <a:pt x="6793" y="4194"/>
                    <a:pt x="7538" y="4194"/>
                  </a:cubicBezTo>
                  <a:cubicBezTo>
                    <a:pt x="7781" y="4194"/>
                    <a:pt x="8023" y="4221"/>
                    <a:pt x="8255" y="4276"/>
                  </a:cubicBezTo>
                  <a:lnTo>
                    <a:pt x="9673" y="337"/>
                  </a:lnTo>
                  <a:cubicBezTo>
                    <a:pt x="8970" y="112"/>
                    <a:pt x="8242" y="0"/>
                    <a:pt x="7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9" name="Google Shape;10179;p82"/>
          <p:cNvGrpSpPr/>
          <p:nvPr/>
        </p:nvGrpSpPr>
        <p:grpSpPr>
          <a:xfrm>
            <a:off x="5301563" y="1531633"/>
            <a:ext cx="356221" cy="356257"/>
            <a:chOff x="-13512225" y="3211525"/>
            <a:chExt cx="353675" cy="353675"/>
          </a:xfrm>
        </p:grpSpPr>
        <p:sp>
          <p:nvSpPr>
            <p:cNvPr id="10180" name="Google Shape;10180;p82"/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82"/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82"/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82"/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82"/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5" name="Google Shape;10185;p82"/>
          <p:cNvGrpSpPr/>
          <p:nvPr/>
        </p:nvGrpSpPr>
        <p:grpSpPr>
          <a:xfrm>
            <a:off x="5301563" y="1973145"/>
            <a:ext cx="356221" cy="354670"/>
            <a:chOff x="-13512225" y="3647075"/>
            <a:chExt cx="353675" cy="352100"/>
          </a:xfrm>
        </p:grpSpPr>
        <p:sp>
          <p:nvSpPr>
            <p:cNvPr id="10186" name="Google Shape;10186;p82"/>
            <p:cNvSpPr/>
            <p:nvPr/>
          </p:nvSpPr>
          <p:spPr>
            <a:xfrm>
              <a:off x="-13344475" y="38762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1" y="0"/>
                  </a:moveTo>
                  <a:cubicBezTo>
                    <a:pt x="190" y="0"/>
                    <a:pt x="1" y="158"/>
                    <a:pt x="1" y="379"/>
                  </a:cubicBezTo>
                  <a:cubicBezTo>
                    <a:pt x="1" y="599"/>
                    <a:pt x="190" y="788"/>
                    <a:pt x="411" y="788"/>
                  </a:cubicBezTo>
                  <a:cubicBezTo>
                    <a:pt x="600" y="788"/>
                    <a:pt x="789" y="599"/>
                    <a:pt x="789" y="379"/>
                  </a:cubicBezTo>
                  <a:cubicBezTo>
                    <a:pt x="789" y="158"/>
                    <a:pt x="600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82"/>
            <p:cNvSpPr/>
            <p:nvPr/>
          </p:nvSpPr>
          <p:spPr>
            <a:xfrm>
              <a:off x="-13268850" y="3854225"/>
              <a:ext cx="110300" cy="62250"/>
            </a:xfrm>
            <a:custGeom>
              <a:avLst/>
              <a:gdLst/>
              <a:ahLst/>
              <a:cxnLst/>
              <a:rect l="l" t="t" r="r" b="b"/>
              <a:pathLst>
                <a:path w="4412" h="2490" extrusionOk="0">
                  <a:moveTo>
                    <a:pt x="0" y="0"/>
                  </a:moveTo>
                  <a:cubicBezTo>
                    <a:pt x="189" y="410"/>
                    <a:pt x="284" y="788"/>
                    <a:pt x="284" y="1229"/>
                  </a:cubicBezTo>
                  <a:cubicBezTo>
                    <a:pt x="284" y="1670"/>
                    <a:pt x="158" y="2111"/>
                    <a:pt x="0" y="2489"/>
                  </a:cubicBezTo>
                  <a:lnTo>
                    <a:pt x="4411" y="2489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82"/>
            <p:cNvSpPr/>
            <p:nvPr/>
          </p:nvSpPr>
          <p:spPr>
            <a:xfrm>
              <a:off x="-13512225" y="3936925"/>
              <a:ext cx="353675" cy="62250"/>
            </a:xfrm>
            <a:custGeom>
              <a:avLst/>
              <a:gdLst/>
              <a:ahLst/>
              <a:cxnLst/>
              <a:rect l="l" t="t" r="r" b="b"/>
              <a:pathLst>
                <a:path w="14147" h="2490" extrusionOk="0">
                  <a:moveTo>
                    <a:pt x="63" y="0"/>
                  </a:moveTo>
                  <a:lnTo>
                    <a:pt x="63" y="1261"/>
                  </a:lnTo>
                  <a:cubicBezTo>
                    <a:pt x="0" y="1954"/>
                    <a:pt x="568" y="2489"/>
                    <a:pt x="1261" y="2489"/>
                  </a:cubicBezTo>
                  <a:lnTo>
                    <a:pt x="12886" y="2489"/>
                  </a:lnTo>
                  <a:cubicBezTo>
                    <a:pt x="13548" y="2489"/>
                    <a:pt x="14146" y="1954"/>
                    <a:pt x="14146" y="1261"/>
                  </a:cubicBezTo>
                  <a:lnTo>
                    <a:pt x="14146" y="0"/>
                  </a:lnTo>
                  <a:lnTo>
                    <a:pt x="9137" y="0"/>
                  </a:lnTo>
                  <a:cubicBezTo>
                    <a:pt x="8633" y="536"/>
                    <a:pt x="7877" y="851"/>
                    <a:pt x="7089" y="851"/>
                  </a:cubicBezTo>
                  <a:cubicBezTo>
                    <a:pt x="6301" y="851"/>
                    <a:pt x="5608" y="536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82"/>
            <p:cNvSpPr/>
            <p:nvPr/>
          </p:nvSpPr>
          <p:spPr>
            <a:xfrm>
              <a:off x="-13387000" y="383375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819"/>
                  </a:moveTo>
                  <a:cubicBezTo>
                    <a:pt x="2773" y="819"/>
                    <a:pt x="3340" y="1386"/>
                    <a:pt x="3340" y="2048"/>
                  </a:cubicBezTo>
                  <a:cubicBezTo>
                    <a:pt x="3340" y="2710"/>
                    <a:pt x="2773" y="3308"/>
                    <a:pt x="2080" y="3308"/>
                  </a:cubicBezTo>
                  <a:cubicBezTo>
                    <a:pt x="1418" y="3308"/>
                    <a:pt x="820" y="2773"/>
                    <a:pt x="820" y="2048"/>
                  </a:cubicBezTo>
                  <a:cubicBezTo>
                    <a:pt x="820" y="1355"/>
                    <a:pt x="1387" y="819"/>
                    <a:pt x="2080" y="819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cubicBezTo>
                    <a:pt x="1" y="3214"/>
                    <a:pt x="946" y="4190"/>
                    <a:pt x="2080" y="4190"/>
                  </a:cubicBezTo>
                  <a:cubicBezTo>
                    <a:pt x="3246" y="4190"/>
                    <a:pt x="4191" y="3245"/>
                    <a:pt x="4191" y="2080"/>
                  </a:cubicBezTo>
                  <a:cubicBezTo>
                    <a:pt x="4191" y="945"/>
                    <a:pt x="318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82"/>
            <p:cNvSpPr/>
            <p:nvPr/>
          </p:nvSpPr>
          <p:spPr>
            <a:xfrm>
              <a:off x="-13512225" y="3855000"/>
              <a:ext cx="111875" cy="62250"/>
            </a:xfrm>
            <a:custGeom>
              <a:avLst/>
              <a:gdLst/>
              <a:ahLst/>
              <a:cxnLst/>
              <a:rect l="l" t="t" r="r" b="b"/>
              <a:pathLst>
                <a:path w="4475" h="2490" extrusionOk="0">
                  <a:moveTo>
                    <a:pt x="0" y="1"/>
                  </a:moveTo>
                  <a:lnTo>
                    <a:pt x="0" y="2490"/>
                  </a:lnTo>
                  <a:lnTo>
                    <a:pt x="4474" y="2490"/>
                  </a:lnTo>
                  <a:cubicBezTo>
                    <a:pt x="4317" y="2112"/>
                    <a:pt x="4191" y="1671"/>
                    <a:pt x="4191" y="1230"/>
                  </a:cubicBezTo>
                  <a:cubicBezTo>
                    <a:pt x="4191" y="788"/>
                    <a:pt x="4317" y="379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82"/>
            <p:cNvSpPr/>
            <p:nvPr/>
          </p:nvSpPr>
          <p:spPr>
            <a:xfrm>
              <a:off x="-13490175" y="3730575"/>
              <a:ext cx="62250" cy="40975"/>
            </a:xfrm>
            <a:custGeom>
              <a:avLst/>
              <a:gdLst/>
              <a:ahLst/>
              <a:cxnLst/>
              <a:rect l="l" t="t" r="r" b="b"/>
              <a:pathLst>
                <a:path w="2490" h="1639" extrusionOk="0">
                  <a:moveTo>
                    <a:pt x="1261" y="0"/>
                  </a:moveTo>
                  <a:cubicBezTo>
                    <a:pt x="536" y="0"/>
                    <a:pt x="1" y="536"/>
                    <a:pt x="1" y="1260"/>
                  </a:cubicBezTo>
                  <a:lnTo>
                    <a:pt x="1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82"/>
            <p:cNvSpPr/>
            <p:nvPr/>
          </p:nvSpPr>
          <p:spPr>
            <a:xfrm>
              <a:off x="-13241275" y="3730575"/>
              <a:ext cx="62225" cy="40975"/>
            </a:xfrm>
            <a:custGeom>
              <a:avLst/>
              <a:gdLst/>
              <a:ahLst/>
              <a:cxnLst/>
              <a:rect l="l" t="t" r="r" b="b"/>
              <a:pathLst>
                <a:path w="2489" h="1639" extrusionOk="0">
                  <a:moveTo>
                    <a:pt x="1260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82"/>
            <p:cNvSpPr/>
            <p:nvPr/>
          </p:nvSpPr>
          <p:spPr>
            <a:xfrm>
              <a:off x="-13427950" y="3647075"/>
              <a:ext cx="186700" cy="63025"/>
            </a:xfrm>
            <a:custGeom>
              <a:avLst/>
              <a:gdLst/>
              <a:ahLst/>
              <a:cxnLst/>
              <a:rect l="l" t="t" r="r" b="b"/>
              <a:pathLst>
                <a:path w="7468" h="2521" extrusionOk="0">
                  <a:moveTo>
                    <a:pt x="820" y="1"/>
                  </a:moveTo>
                  <a:cubicBezTo>
                    <a:pt x="347" y="1"/>
                    <a:pt x="0" y="347"/>
                    <a:pt x="0" y="820"/>
                  </a:cubicBezTo>
                  <a:lnTo>
                    <a:pt x="0" y="1670"/>
                  </a:lnTo>
                  <a:cubicBezTo>
                    <a:pt x="0" y="2143"/>
                    <a:pt x="347" y="2521"/>
                    <a:pt x="820" y="2521"/>
                  </a:cubicBezTo>
                  <a:lnTo>
                    <a:pt x="6648" y="2521"/>
                  </a:lnTo>
                  <a:cubicBezTo>
                    <a:pt x="7089" y="2521"/>
                    <a:pt x="7467" y="2143"/>
                    <a:pt x="7467" y="1670"/>
                  </a:cubicBezTo>
                  <a:lnTo>
                    <a:pt x="7467" y="820"/>
                  </a:lnTo>
                  <a:cubicBezTo>
                    <a:pt x="7467" y="347"/>
                    <a:pt x="7121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82"/>
            <p:cNvSpPr/>
            <p:nvPr/>
          </p:nvSpPr>
          <p:spPr>
            <a:xfrm>
              <a:off x="-13512225" y="3773100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4726" y="0"/>
                  </a:moveTo>
                  <a:lnTo>
                    <a:pt x="4348" y="819"/>
                  </a:lnTo>
                  <a:lnTo>
                    <a:pt x="1261" y="819"/>
                  </a:lnTo>
                  <a:cubicBezTo>
                    <a:pt x="599" y="819"/>
                    <a:pt x="0" y="1355"/>
                    <a:pt x="0" y="2048"/>
                  </a:cubicBezTo>
                  <a:lnTo>
                    <a:pt x="0" y="2426"/>
                  </a:lnTo>
                  <a:lnTo>
                    <a:pt x="5041" y="2426"/>
                  </a:lnTo>
                  <a:cubicBezTo>
                    <a:pt x="5608" y="1922"/>
                    <a:pt x="6301" y="1607"/>
                    <a:pt x="7089" y="1607"/>
                  </a:cubicBezTo>
                  <a:cubicBezTo>
                    <a:pt x="7877" y="1607"/>
                    <a:pt x="8633" y="1922"/>
                    <a:pt x="9137" y="2426"/>
                  </a:cubicBezTo>
                  <a:lnTo>
                    <a:pt x="14146" y="2426"/>
                  </a:lnTo>
                  <a:lnTo>
                    <a:pt x="14146" y="2048"/>
                  </a:lnTo>
                  <a:cubicBezTo>
                    <a:pt x="14146" y="1355"/>
                    <a:pt x="13611" y="819"/>
                    <a:pt x="12886" y="819"/>
                  </a:cubicBezTo>
                  <a:lnTo>
                    <a:pt x="9830" y="819"/>
                  </a:lnTo>
                  <a:lnTo>
                    <a:pt x="9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82"/>
            <p:cNvSpPr/>
            <p:nvPr/>
          </p:nvSpPr>
          <p:spPr>
            <a:xfrm>
              <a:off x="-13411400" y="3730575"/>
              <a:ext cx="153600" cy="20500"/>
            </a:xfrm>
            <a:custGeom>
              <a:avLst/>
              <a:gdLst/>
              <a:ahLst/>
              <a:cxnLst/>
              <a:rect l="l" t="t" r="r" b="b"/>
              <a:pathLst>
                <a:path w="6144" h="820" extrusionOk="0">
                  <a:moveTo>
                    <a:pt x="0" y="0"/>
                  </a:moveTo>
                  <a:lnTo>
                    <a:pt x="599" y="819"/>
                  </a:lnTo>
                  <a:lnTo>
                    <a:pt x="5545" y="819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6" name="Google Shape;10196;p82"/>
          <p:cNvGrpSpPr/>
          <p:nvPr/>
        </p:nvGrpSpPr>
        <p:grpSpPr>
          <a:xfrm>
            <a:off x="5311876" y="2417211"/>
            <a:ext cx="356221" cy="355451"/>
            <a:chOff x="-13512225" y="4080275"/>
            <a:chExt cx="353675" cy="352875"/>
          </a:xfrm>
        </p:grpSpPr>
        <p:sp>
          <p:nvSpPr>
            <p:cNvPr id="10197" name="Google Shape;10197;p82"/>
            <p:cNvSpPr/>
            <p:nvPr/>
          </p:nvSpPr>
          <p:spPr>
            <a:xfrm>
              <a:off x="-13512225" y="4203925"/>
              <a:ext cx="353675" cy="229225"/>
            </a:xfrm>
            <a:custGeom>
              <a:avLst/>
              <a:gdLst/>
              <a:ahLst/>
              <a:cxnLst/>
              <a:rect l="l" t="t" r="r" b="b"/>
              <a:pathLst>
                <a:path w="14147" h="9169" extrusionOk="0">
                  <a:moveTo>
                    <a:pt x="5407" y="1717"/>
                  </a:moveTo>
                  <a:cubicBezTo>
                    <a:pt x="5482" y="1717"/>
                    <a:pt x="5561" y="1733"/>
                    <a:pt x="5640" y="1765"/>
                  </a:cubicBezTo>
                  <a:lnTo>
                    <a:pt x="9767" y="4254"/>
                  </a:lnTo>
                  <a:cubicBezTo>
                    <a:pt x="9893" y="4348"/>
                    <a:pt x="9987" y="4443"/>
                    <a:pt x="9987" y="4600"/>
                  </a:cubicBezTo>
                  <a:cubicBezTo>
                    <a:pt x="9987" y="4758"/>
                    <a:pt x="9893" y="4915"/>
                    <a:pt x="9767" y="5010"/>
                  </a:cubicBezTo>
                  <a:lnTo>
                    <a:pt x="5640" y="7499"/>
                  </a:lnTo>
                  <a:cubicBezTo>
                    <a:pt x="5577" y="7530"/>
                    <a:pt x="5506" y="7546"/>
                    <a:pt x="5431" y="7546"/>
                  </a:cubicBezTo>
                  <a:cubicBezTo>
                    <a:pt x="5356" y="7546"/>
                    <a:pt x="5277" y="7530"/>
                    <a:pt x="5199" y="7499"/>
                  </a:cubicBezTo>
                  <a:cubicBezTo>
                    <a:pt x="5104" y="7404"/>
                    <a:pt x="5010" y="7278"/>
                    <a:pt x="5010" y="7121"/>
                  </a:cubicBezTo>
                  <a:lnTo>
                    <a:pt x="5010" y="2143"/>
                  </a:lnTo>
                  <a:cubicBezTo>
                    <a:pt x="5010" y="1985"/>
                    <a:pt x="5104" y="1859"/>
                    <a:pt x="5199" y="1765"/>
                  </a:cubicBezTo>
                  <a:cubicBezTo>
                    <a:pt x="5262" y="1733"/>
                    <a:pt x="5333" y="1717"/>
                    <a:pt x="5407" y="1717"/>
                  </a:cubicBezTo>
                  <a:close/>
                  <a:moveTo>
                    <a:pt x="63" y="0"/>
                  </a:moveTo>
                  <a:lnTo>
                    <a:pt x="63" y="7971"/>
                  </a:lnTo>
                  <a:cubicBezTo>
                    <a:pt x="0" y="8633"/>
                    <a:pt x="568" y="9168"/>
                    <a:pt x="1261" y="9168"/>
                  </a:cubicBezTo>
                  <a:lnTo>
                    <a:pt x="12886" y="9168"/>
                  </a:lnTo>
                  <a:cubicBezTo>
                    <a:pt x="13548" y="9168"/>
                    <a:pt x="14146" y="8633"/>
                    <a:pt x="14146" y="7908"/>
                  </a:cubicBezTo>
                  <a:lnTo>
                    <a:pt x="141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82"/>
            <p:cNvSpPr/>
            <p:nvPr/>
          </p:nvSpPr>
          <p:spPr>
            <a:xfrm>
              <a:off x="-13366525" y="4275600"/>
              <a:ext cx="73275" cy="88225"/>
            </a:xfrm>
            <a:custGeom>
              <a:avLst/>
              <a:gdLst/>
              <a:ahLst/>
              <a:cxnLst/>
              <a:rect l="l" t="t" r="r" b="b"/>
              <a:pathLst>
                <a:path w="2931" h="3529" extrusionOk="0">
                  <a:moveTo>
                    <a:pt x="1" y="0"/>
                  </a:moveTo>
                  <a:lnTo>
                    <a:pt x="1" y="3529"/>
                  </a:lnTo>
                  <a:lnTo>
                    <a:pt x="2931" y="17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82"/>
            <p:cNvSpPr/>
            <p:nvPr/>
          </p:nvSpPr>
          <p:spPr>
            <a:xfrm>
              <a:off x="-13398800" y="4143275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512" y="1639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82"/>
            <p:cNvSpPr/>
            <p:nvPr/>
          </p:nvSpPr>
          <p:spPr>
            <a:xfrm>
              <a:off x="-13336575" y="4143275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481" y="1639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82"/>
            <p:cNvSpPr/>
            <p:nvPr/>
          </p:nvSpPr>
          <p:spPr>
            <a:xfrm>
              <a:off x="-13398800" y="4081050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615" y="163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82"/>
            <p:cNvSpPr/>
            <p:nvPr/>
          </p:nvSpPr>
          <p:spPr>
            <a:xfrm>
              <a:off x="-13274375" y="4143275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104" y="1"/>
                  </a:moveTo>
                  <a:lnTo>
                    <a:pt x="1" y="1639"/>
                  </a:lnTo>
                  <a:lnTo>
                    <a:pt x="1482" y="163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82"/>
            <p:cNvSpPr/>
            <p:nvPr/>
          </p:nvSpPr>
          <p:spPr>
            <a:xfrm>
              <a:off x="-13212925" y="4081050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174" y="1639"/>
                  </a:lnTo>
                  <a:lnTo>
                    <a:pt x="2174" y="820"/>
                  </a:lnTo>
                  <a:cubicBezTo>
                    <a:pt x="2174" y="347"/>
                    <a:pt x="179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82"/>
            <p:cNvSpPr/>
            <p:nvPr/>
          </p:nvSpPr>
          <p:spPr>
            <a:xfrm>
              <a:off x="-13212925" y="4143275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2174" y="1639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82"/>
            <p:cNvSpPr/>
            <p:nvPr/>
          </p:nvSpPr>
          <p:spPr>
            <a:xfrm>
              <a:off x="-13274375" y="4081050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" y="1"/>
                  </a:moveTo>
                  <a:lnTo>
                    <a:pt x="1104" y="1639"/>
                  </a:lnTo>
                  <a:lnTo>
                    <a:pt x="2584" y="163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82"/>
            <p:cNvSpPr/>
            <p:nvPr/>
          </p:nvSpPr>
          <p:spPr>
            <a:xfrm>
              <a:off x="-13336575" y="4081050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583" y="163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82"/>
            <p:cNvSpPr/>
            <p:nvPr/>
          </p:nvSpPr>
          <p:spPr>
            <a:xfrm>
              <a:off x="-13512225" y="408027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2489" y="1260"/>
                  </a:moveTo>
                  <a:cubicBezTo>
                    <a:pt x="2962" y="1260"/>
                    <a:pt x="3371" y="1607"/>
                    <a:pt x="3371" y="2080"/>
                  </a:cubicBezTo>
                  <a:cubicBezTo>
                    <a:pt x="3371" y="2552"/>
                    <a:pt x="2962" y="2899"/>
                    <a:pt x="2489" y="2899"/>
                  </a:cubicBezTo>
                  <a:cubicBezTo>
                    <a:pt x="2017" y="2899"/>
                    <a:pt x="1670" y="2552"/>
                    <a:pt x="1670" y="2080"/>
                  </a:cubicBezTo>
                  <a:cubicBezTo>
                    <a:pt x="1670" y="1607"/>
                    <a:pt x="2017" y="1260"/>
                    <a:pt x="2489" y="1260"/>
                  </a:cubicBezTo>
                  <a:close/>
                  <a:moveTo>
                    <a:pt x="1261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4127"/>
                  </a:lnTo>
                  <a:lnTo>
                    <a:pt x="3560" y="4127"/>
                  </a:lnTo>
                  <a:lnTo>
                    <a:pt x="4947" y="2080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8" name="Google Shape;10208;p82"/>
          <p:cNvGrpSpPr/>
          <p:nvPr/>
        </p:nvGrpSpPr>
        <p:grpSpPr>
          <a:xfrm>
            <a:off x="7084956" y="1564572"/>
            <a:ext cx="356196" cy="290379"/>
            <a:chOff x="-11728250" y="3245400"/>
            <a:chExt cx="353650" cy="288275"/>
          </a:xfrm>
        </p:grpSpPr>
        <p:sp>
          <p:nvSpPr>
            <p:cNvPr id="10209" name="Google Shape;10209;p82"/>
            <p:cNvSpPr/>
            <p:nvPr/>
          </p:nvSpPr>
          <p:spPr>
            <a:xfrm>
              <a:off x="-11603025" y="3389725"/>
              <a:ext cx="104775" cy="143950"/>
            </a:xfrm>
            <a:custGeom>
              <a:avLst/>
              <a:gdLst/>
              <a:ahLst/>
              <a:cxnLst/>
              <a:rect l="l" t="t" r="r" b="b"/>
              <a:pathLst>
                <a:path w="4191" h="5758" extrusionOk="0">
                  <a:moveTo>
                    <a:pt x="2096" y="0"/>
                  </a:moveTo>
                  <a:cubicBezTo>
                    <a:pt x="1560" y="0"/>
                    <a:pt x="1024" y="197"/>
                    <a:pt x="631" y="591"/>
                  </a:cubicBezTo>
                  <a:cubicBezTo>
                    <a:pt x="252" y="1001"/>
                    <a:pt x="63" y="1505"/>
                    <a:pt x="63" y="2040"/>
                  </a:cubicBezTo>
                  <a:cubicBezTo>
                    <a:pt x="63" y="2261"/>
                    <a:pt x="95" y="2418"/>
                    <a:pt x="126" y="2576"/>
                  </a:cubicBezTo>
                  <a:lnTo>
                    <a:pt x="1387" y="3048"/>
                  </a:lnTo>
                  <a:lnTo>
                    <a:pt x="158" y="4372"/>
                  </a:lnTo>
                  <a:cubicBezTo>
                    <a:pt x="0" y="4561"/>
                    <a:pt x="0" y="4813"/>
                    <a:pt x="158" y="4970"/>
                  </a:cubicBezTo>
                  <a:cubicBezTo>
                    <a:pt x="662" y="5474"/>
                    <a:pt x="1387" y="5758"/>
                    <a:pt x="2111" y="5758"/>
                  </a:cubicBezTo>
                  <a:cubicBezTo>
                    <a:pt x="2836" y="5758"/>
                    <a:pt x="3497" y="5474"/>
                    <a:pt x="4033" y="4970"/>
                  </a:cubicBezTo>
                  <a:cubicBezTo>
                    <a:pt x="4191" y="4813"/>
                    <a:pt x="4191" y="4561"/>
                    <a:pt x="4033" y="4372"/>
                  </a:cubicBezTo>
                  <a:lnTo>
                    <a:pt x="2804" y="3048"/>
                  </a:lnTo>
                  <a:lnTo>
                    <a:pt x="4065" y="2576"/>
                  </a:lnTo>
                  <a:cubicBezTo>
                    <a:pt x="4096" y="2418"/>
                    <a:pt x="4159" y="2198"/>
                    <a:pt x="4159" y="2040"/>
                  </a:cubicBezTo>
                  <a:cubicBezTo>
                    <a:pt x="4159" y="1505"/>
                    <a:pt x="3939" y="1001"/>
                    <a:pt x="3560" y="591"/>
                  </a:cubicBezTo>
                  <a:cubicBezTo>
                    <a:pt x="3167" y="197"/>
                    <a:pt x="2631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82"/>
            <p:cNvSpPr/>
            <p:nvPr/>
          </p:nvSpPr>
          <p:spPr>
            <a:xfrm>
              <a:off x="-11647125" y="3246175"/>
              <a:ext cx="86650" cy="133925"/>
            </a:xfrm>
            <a:custGeom>
              <a:avLst/>
              <a:gdLst/>
              <a:ahLst/>
              <a:cxnLst/>
              <a:rect l="l" t="t" r="r" b="b"/>
              <a:pathLst>
                <a:path w="3466" h="5357" extrusionOk="0">
                  <a:moveTo>
                    <a:pt x="3466" y="1"/>
                  </a:moveTo>
                  <a:cubicBezTo>
                    <a:pt x="2205" y="64"/>
                    <a:pt x="1008" y="473"/>
                    <a:pt x="0" y="1135"/>
                  </a:cubicBezTo>
                  <a:lnTo>
                    <a:pt x="2426" y="5356"/>
                  </a:lnTo>
                  <a:cubicBezTo>
                    <a:pt x="2741" y="5167"/>
                    <a:pt x="3056" y="5041"/>
                    <a:pt x="3466" y="50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82"/>
            <p:cNvSpPr/>
            <p:nvPr/>
          </p:nvSpPr>
          <p:spPr>
            <a:xfrm>
              <a:off x="-11540025" y="3245400"/>
              <a:ext cx="86675" cy="133900"/>
            </a:xfrm>
            <a:custGeom>
              <a:avLst/>
              <a:gdLst/>
              <a:ahLst/>
              <a:cxnLst/>
              <a:rect l="l" t="t" r="r" b="b"/>
              <a:pathLst>
                <a:path w="3467" h="5356" extrusionOk="0">
                  <a:moveTo>
                    <a:pt x="1" y="0"/>
                  </a:moveTo>
                  <a:lnTo>
                    <a:pt x="1" y="4978"/>
                  </a:lnTo>
                  <a:cubicBezTo>
                    <a:pt x="379" y="5041"/>
                    <a:pt x="725" y="5135"/>
                    <a:pt x="1040" y="5356"/>
                  </a:cubicBezTo>
                  <a:lnTo>
                    <a:pt x="3466" y="1134"/>
                  </a:lnTo>
                  <a:cubicBezTo>
                    <a:pt x="2458" y="473"/>
                    <a:pt x="1261" y="63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82"/>
            <p:cNvSpPr/>
            <p:nvPr/>
          </p:nvSpPr>
          <p:spPr>
            <a:xfrm>
              <a:off x="-11498275" y="3285550"/>
              <a:ext cx="123675" cy="160700"/>
            </a:xfrm>
            <a:custGeom>
              <a:avLst/>
              <a:gdLst/>
              <a:ahLst/>
              <a:cxnLst/>
              <a:rect l="l" t="t" r="r" b="b"/>
              <a:pathLst>
                <a:path w="4947" h="6428" extrusionOk="0">
                  <a:moveTo>
                    <a:pt x="2426" y="1"/>
                  </a:moveTo>
                  <a:lnTo>
                    <a:pt x="1" y="4254"/>
                  </a:lnTo>
                  <a:cubicBezTo>
                    <a:pt x="505" y="4790"/>
                    <a:pt x="788" y="5483"/>
                    <a:pt x="788" y="6207"/>
                  </a:cubicBezTo>
                  <a:lnTo>
                    <a:pt x="788" y="6428"/>
                  </a:lnTo>
                  <a:lnTo>
                    <a:pt x="4663" y="4947"/>
                  </a:lnTo>
                  <a:cubicBezTo>
                    <a:pt x="4884" y="4884"/>
                    <a:pt x="4947" y="4727"/>
                    <a:pt x="4947" y="4538"/>
                  </a:cubicBezTo>
                  <a:cubicBezTo>
                    <a:pt x="4726" y="2710"/>
                    <a:pt x="3781" y="1135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82"/>
            <p:cNvSpPr/>
            <p:nvPr/>
          </p:nvSpPr>
          <p:spPr>
            <a:xfrm>
              <a:off x="-11728250" y="3286350"/>
              <a:ext cx="125250" cy="160700"/>
            </a:xfrm>
            <a:custGeom>
              <a:avLst/>
              <a:gdLst/>
              <a:ahLst/>
              <a:cxnLst/>
              <a:rect l="l" t="t" r="r" b="b"/>
              <a:pathLst>
                <a:path w="5010" h="6428" extrusionOk="0">
                  <a:moveTo>
                    <a:pt x="2584" y="0"/>
                  </a:moveTo>
                  <a:cubicBezTo>
                    <a:pt x="1229" y="1103"/>
                    <a:pt x="284" y="2678"/>
                    <a:pt x="63" y="4537"/>
                  </a:cubicBezTo>
                  <a:cubicBezTo>
                    <a:pt x="0" y="4726"/>
                    <a:pt x="126" y="4884"/>
                    <a:pt x="315" y="4978"/>
                  </a:cubicBezTo>
                  <a:lnTo>
                    <a:pt x="4222" y="6427"/>
                  </a:lnTo>
                  <a:lnTo>
                    <a:pt x="4222" y="6238"/>
                  </a:lnTo>
                  <a:cubicBezTo>
                    <a:pt x="4222" y="5482"/>
                    <a:pt x="4505" y="4758"/>
                    <a:pt x="5009" y="4254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4" name="Google Shape;10214;p82"/>
          <p:cNvSpPr/>
          <p:nvPr/>
        </p:nvSpPr>
        <p:spPr>
          <a:xfrm>
            <a:off x="7242366" y="2108233"/>
            <a:ext cx="40464" cy="84135"/>
          </a:xfrm>
          <a:custGeom>
            <a:avLst/>
            <a:gdLst/>
            <a:ahLst/>
            <a:cxnLst/>
            <a:rect l="l" t="t" r="r" b="b"/>
            <a:pathLst>
              <a:path w="1607" h="3341" extrusionOk="0">
                <a:moveTo>
                  <a:pt x="0" y="1"/>
                </a:moveTo>
                <a:lnTo>
                  <a:pt x="0" y="2804"/>
                </a:lnTo>
                <a:cubicBezTo>
                  <a:pt x="158" y="2962"/>
                  <a:pt x="315" y="3183"/>
                  <a:pt x="504" y="3340"/>
                </a:cubicBezTo>
                <a:lnTo>
                  <a:pt x="1607" y="1891"/>
                </a:lnTo>
                <a:cubicBezTo>
                  <a:pt x="630" y="1418"/>
                  <a:pt x="0" y="788"/>
                  <a:pt x="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5" name="Google Shape;10215;p82"/>
          <p:cNvGrpSpPr/>
          <p:nvPr/>
        </p:nvGrpSpPr>
        <p:grpSpPr>
          <a:xfrm>
            <a:off x="7083760" y="1971660"/>
            <a:ext cx="358588" cy="357642"/>
            <a:chOff x="-11729050" y="3646475"/>
            <a:chExt cx="356025" cy="355050"/>
          </a:xfrm>
        </p:grpSpPr>
        <p:sp>
          <p:nvSpPr>
            <p:cNvPr id="10216" name="Google Shape;10216;p82"/>
            <p:cNvSpPr/>
            <p:nvPr/>
          </p:nvSpPr>
          <p:spPr>
            <a:xfrm>
              <a:off x="-11460475" y="3648050"/>
              <a:ext cx="86675" cy="80175"/>
            </a:xfrm>
            <a:custGeom>
              <a:avLst/>
              <a:gdLst/>
              <a:ahLst/>
              <a:cxnLst/>
              <a:rect l="l" t="t" r="r" b="b"/>
              <a:pathLst>
                <a:path w="3467" h="3207" extrusionOk="0">
                  <a:moveTo>
                    <a:pt x="3025" y="1"/>
                  </a:moveTo>
                  <a:cubicBezTo>
                    <a:pt x="2923" y="1"/>
                    <a:pt x="2821" y="40"/>
                    <a:pt x="2742" y="119"/>
                  </a:cubicBezTo>
                  <a:lnTo>
                    <a:pt x="1" y="2955"/>
                  </a:lnTo>
                  <a:cubicBezTo>
                    <a:pt x="316" y="3018"/>
                    <a:pt x="631" y="3112"/>
                    <a:pt x="914" y="3207"/>
                  </a:cubicBezTo>
                  <a:lnTo>
                    <a:pt x="3309" y="749"/>
                  </a:lnTo>
                  <a:cubicBezTo>
                    <a:pt x="3466" y="529"/>
                    <a:pt x="3466" y="277"/>
                    <a:pt x="3309" y="119"/>
                  </a:cubicBezTo>
                  <a:cubicBezTo>
                    <a:pt x="3230" y="40"/>
                    <a:pt x="3128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82"/>
            <p:cNvSpPr/>
            <p:nvPr/>
          </p:nvSpPr>
          <p:spPr>
            <a:xfrm>
              <a:off x="-116014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82"/>
            <p:cNvSpPr/>
            <p:nvPr/>
          </p:nvSpPr>
          <p:spPr>
            <a:xfrm>
              <a:off x="-11729050" y="3646475"/>
              <a:ext cx="353675" cy="209350"/>
            </a:xfrm>
            <a:custGeom>
              <a:avLst/>
              <a:gdLst/>
              <a:ahLst/>
              <a:cxnLst/>
              <a:rect l="l" t="t" r="r" b="b"/>
              <a:pathLst>
                <a:path w="14147" h="8374" extrusionOk="0">
                  <a:moveTo>
                    <a:pt x="457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7"/>
                    <a:pt x="1" y="560"/>
                    <a:pt x="158" y="718"/>
                  </a:cubicBezTo>
                  <a:lnTo>
                    <a:pt x="2553" y="3207"/>
                  </a:lnTo>
                  <a:cubicBezTo>
                    <a:pt x="1103" y="3679"/>
                    <a:pt x="32" y="4435"/>
                    <a:pt x="32" y="5443"/>
                  </a:cubicBezTo>
                  <a:cubicBezTo>
                    <a:pt x="32" y="7334"/>
                    <a:pt x="3718" y="8373"/>
                    <a:pt x="7089" y="8373"/>
                  </a:cubicBezTo>
                  <a:cubicBezTo>
                    <a:pt x="10523" y="8373"/>
                    <a:pt x="14146" y="7334"/>
                    <a:pt x="14146" y="5443"/>
                  </a:cubicBezTo>
                  <a:cubicBezTo>
                    <a:pt x="14146" y="4467"/>
                    <a:pt x="13075" y="3679"/>
                    <a:pt x="11626" y="3207"/>
                  </a:cubicBezTo>
                  <a:lnTo>
                    <a:pt x="9893" y="4971"/>
                  </a:lnTo>
                  <a:cubicBezTo>
                    <a:pt x="10019" y="5160"/>
                    <a:pt x="10051" y="5317"/>
                    <a:pt x="10051" y="5475"/>
                  </a:cubicBezTo>
                  <a:cubicBezTo>
                    <a:pt x="10051" y="6168"/>
                    <a:pt x="9484" y="6704"/>
                    <a:pt x="8791" y="6704"/>
                  </a:cubicBezTo>
                  <a:cubicBezTo>
                    <a:pt x="8129" y="6704"/>
                    <a:pt x="7530" y="6168"/>
                    <a:pt x="7530" y="5475"/>
                  </a:cubicBezTo>
                  <a:cubicBezTo>
                    <a:pt x="7530" y="4813"/>
                    <a:pt x="8066" y="4278"/>
                    <a:pt x="8791" y="4278"/>
                  </a:cubicBezTo>
                  <a:cubicBezTo>
                    <a:pt x="8980" y="4278"/>
                    <a:pt x="9232" y="4341"/>
                    <a:pt x="9389" y="4404"/>
                  </a:cubicBezTo>
                  <a:lnTo>
                    <a:pt x="10744" y="2986"/>
                  </a:lnTo>
                  <a:cubicBezTo>
                    <a:pt x="9641" y="2734"/>
                    <a:pt x="8349" y="2608"/>
                    <a:pt x="7121" y="2608"/>
                  </a:cubicBezTo>
                  <a:cubicBezTo>
                    <a:pt x="5861" y="2608"/>
                    <a:pt x="4600" y="2765"/>
                    <a:pt x="3498" y="2986"/>
                  </a:cubicBezTo>
                  <a:lnTo>
                    <a:pt x="4884" y="4404"/>
                  </a:lnTo>
                  <a:cubicBezTo>
                    <a:pt x="5073" y="4341"/>
                    <a:pt x="5293" y="4278"/>
                    <a:pt x="5482" y="4278"/>
                  </a:cubicBezTo>
                  <a:cubicBezTo>
                    <a:pt x="6144" y="4278"/>
                    <a:pt x="6743" y="4813"/>
                    <a:pt x="6743" y="5475"/>
                  </a:cubicBezTo>
                  <a:cubicBezTo>
                    <a:pt x="6743" y="6168"/>
                    <a:pt x="6176" y="6704"/>
                    <a:pt x="5482" y="6704"/>
                  </a:cubicBezTo>
                  <a:cubicBezTo>
                    <a:pt x="4821" y="6704"/>
                    <a:pt x="4222" y="6168"/>
                    <a:pt x="4222" y="5475"/>
                  </a:cubicBezTo>
                  <a:cubicBezTo>
                    <a:pt x="4222" y="5317"/>
                    <a:pt x="4254" y="5160"/>
                    <a:pt x="4285" y="5002"/>
                  </a:cubicBezTo>
                  <a:lnTo>
                    <a:pt x="2553" y="3238"/>
                  </a:lnTo>
                  <a:cubicBezTo>
                    <a:pt x="2836" y="3112"/>
                    <a:pt x="3151" y="3049"/>
                    <a:pt x="3466" y="2955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82"/>
            <p:cNvSpPr/>
            <p:nvPr/>
          </p:nvSpPr>
          <p:spPr>
            <a:xfrm>
              <a:off x="-115187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82"/>
            <p:cNvSpPr/>
            <p:nvPr/>
          </p:nvSpPr>
          <p:spPr>
            <a:xfrm>
              <a:off x="-11698325" y="3858150"/>
              <a:ext cx="67750" cy="69350"/>
            </a:xfrm>
            <a:custGeom>
              <a:avLst/>
              <a:gdLst/>
              <a:ahLst/>
              <a:cxnLst/>
              <a:rect l="l" t="t" r="r" b="b"/>
              <a:pathLst>
                <a:path w="2710" h="2774" extrusionOk="0">
                  <a:moveTo>
                    <a:pt x="1261" y="1"/>
                  </a:moveTo>
                  <a:lnTo>
                    <a:pt x="0" y="1639"/>
                  </a:lnTo>
                  <a:cubicBezTo>
                    <a:pt x="756" y="2112"/>
                    <a:pt x="1702" y="2490"/>
                    <a:pt x="2710" y="2773"/>
                  </a:cubicBezTo>
                  <a:lnTo>
                    <a:pt x="1859" y="221"/>
                  </a:lnTo>
                  <a:cubicBezTo>
                    <a:pt x="1639" y="158"/>
                    <a:pt x="1450" y="95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82"/>
            <p:cNvSpPr/>
            <p:nvPr/>
          </p:nvSpPr>
          <p:spPr>
            <a:xfrm>
              <a:off x="-11627450" y="3869175"/>
              <a:ext cx="47300" cy="55175"/>
            </a:xfrm>
            <a:custGeom>
              <a:avLst/>
              <a:gdLst/>
              <a:ahLst/>
              <a:cxnLst/>
              <a:rect l="l" t="t" r="r" b="b"/>
              <a:pathLst>
                <a:path w="1892" h="2207" extrusionOk="0">
                  <a:moveTo>
                    <a:pt x="1" y="1"/>
                  </a:moveTo>
                  <a:lnTo>
                    <a:pt x="694" y="2206"/>
                  </a:lnTo>
                  <a:lnTo>
                    <a:pt x="1891" y="221"/>
                  </a:lnTo>
                  <a:cubicBezTo>
                    <a:pt x="1229" y="190"/>
                    <a:pt x="599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82"/>
            <p:cNvSpPr/>
            <p:nvPr/>
          </p:nvSpPr>
          <p:spPr>
            <a:xfrm>
              <a:off x="-11414775" y="3803025"/>
              <a:ext cx="41750" cy="83525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82"/>
            <p:cNvSpPr/>
            <p:nvPr/>
          </p:nvSpPr>
          <p:spPr>
            <a:xfrm>
              <a:off x="-11592800" y="3876275"/>
              <a:ext cx="84300" cy="62250"/>
            </a:xfrm>
            <a:custGeom>
              <a:avLst/>
              <a:gdLst/>
              <a:ahLst/>
              <a:cxnLst/>
              <a:rect l="l" t="t" r="r" b="b"/>
              <a:pathLst>
                <a:path w="3372" h="2490" extrusionOk="0">
                  <a:moveTo>
                    <a:pt x="1419" y="0"/>
                  </a:moveTo>
                  <a:lnTo>
                    <a:pt x="1" y="2363"/>
                  </a:lnTo>
                  <a:cubicBezTo>
                    <a:pt x="537" y="2426"/>
                    <a:pt x="1104" y="2489"/>
                    <a:pt x="1671" y="2489"/>
                  </a:cubicBezTo>
                  <a:cubicBezTo>
                    <a:pt x="2269" y="2489"/>
                    <a:pt x="2836" y="2426"/>
                    <a:pt x="3372" y="2363"/>
                  </a:cubicBezTo>
                  <a:lnTo>
                    <a:pt x="19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82"/>
            <p:cNvSpPr/>
            <p:nvPr/>
          </p:nvSpPr>
          <p:spPr>
            <a:xfrm>
              <a:off x="-11520325" y="3869175"/>
              <a:ext cx="47275" cy="55175"/>
            </a:xfrm>
            <a:custGeom>
              <a:avLst/>
              <a:gdLst/>
              <a:ahLst/>
              <a:cxnLst/>
              <a:rect l="l" t="t" r="r" b="b"/>
              <a:pathLst>
                <a:path w="1891" h="2207" extrusionOk="0">
                  <a:moveTo>
                    <a:pt x="1891" y="1"/>
                  </a:moveTo>
                  <a:cubicBezTo>
                    <a:pt x="1292" y="127"/>
                    <a:pt x="631" y="190"/>
                    <a:pt x="0" y="253"/>
                  </a:cubicBezTo>
                  <a:lnTo>
                    <a:pt x="1198" y="220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82"/>
            <p:cNvSpPr/>
            <p:nvPr/>
          </p:nvSpPr>
          <p:spPr>
            <a:xfrm>
              <a:off x="-11726675" y="3903850"/>
              <a:ext cx="352075" cy="97675"/>
            </a:xfrm>
            <a:custGeom>
              <a:avLst/>
              <a:gdLst/>
              <a:ahLst/>
              <a:cxnLst/>
              <a:rect l="l" t="t" r="r" b="b"/>
              <a:pathLst>
                <a:path w="14083" h="3907" extrusionOk="0">
                  <a:moveTo>
                    <a:pt x="0" y="0"/>
                  </a:moveTo>
                  <a:lnTo>
                    <a:pt x="0" y="977"/>
                  </a:lnTo>
                  <a:cubicBezTo>
                    <a:pt x="0" y="2867"/>
                    <a:pt x="3655" y="3907"/>
                    <a:pt x="7057" y="3907"/>
                  </a:cubicBezTo>
                  <a:cubicBezTo>
                    <a:pt x="10460" y="3907"/>
                    <a:pt x="14083" y="2867"/>
                    <a:pt x="14083" y="977"/>
                  </a:cubicBezTo>
                  <a:lnTo>
                    <a:pt x="14083" y="32"/>
                  </a:lnTo>
                  <a:cubicBezTo>
                    <a:pt x="12508" y="1386"/>
                    <a:pt x="9956" y="2237"/>
                    <a:pt x="7057" y="2237"/>
                  </a:cubicBezTo>
                  <a:cubicBezTo>
                    <a:pt x="4568" y="2205"/>
                    <a:pt x="1796" y="157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82"/>
            <p:cNvSpPr/>
            <p:nvPr/>
          </p:nvSpPr>
          <p:spPr>
            <a:xfrm>
              <a:off x="-11470700" y="3859725"/>
              <a:ext cx="66975" cy="68550"/>
            </a:xfrm>
            <a:custGeom>
              <a:avLst/>
              <a:gdLst/>
              <a:ahLst/>
              <a:cxnLst/>
              <a:rect l="l" t="t" r="r" b="b"/>
              <a:pathLst>
                <a:path w="2679" h="2742" extrusionOk="0">
                  <a:moveTo>
                    <a:pt x="1449" y="1"/>
                  </a:moveTo>
                  <a:cubicBezTo>
                    <a:pt x="1260" y="32"/>
                    <a:pt x="1071" y="95"/>
                    <a:pt x="851" y="158"/>
                  </a:cubicBezTo>
                  <a:lnTo>
                    <a:pt x="0" y="2742"/>
                  </a:lnTo>
                  <a:cubicBezTo>
                    <a:pt x="1008" y="2458"/>
                    <a:pt x="1922" y="2080"/>
                    <a:pt x="2678" y="1608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7" name="Google Shape;10227;p82"/>
          <p:cNvGrpSpPr/>
          <p:nvPr/>
        </p:nvGrpSpPr>
        <p:grpSpPr>
          <a:xfrm>
            <a:off x="7117464" y="2417211"/>
            <a:ext cx="311804" cy="355451"/>
            <a:chOff x="-11703850" y="4081850"/>
            <a:chExt cx="309575" cy="352875"/>
          </a:xfrm>
        </p:grpSpPr>
        <p:sp>
          <p:nvSpPr>
            <p:cNvPr id="10228" name="Google Shape;10228;p82"/>
            <p:cNvSpPr/>
            <p:nvPr/>
          </p:nvSpPr>
          <p:spPr>
            <a:xfrm>
              <a:off x="-11703850" y="4081850"/>
              <a:ext cx="309575" cy="125250"/>
            </a:xfrm>
            <a:custGeom>
              <a:avLst/>
              <a:gdLst/>
              <a:ahLst/>
              <a:cxnLst/>
              <a:rect l="l" t="t" r="r" b="b"/>
              <a:pathLst>
                <a:path w="12383" h="5010" extrusionOk="0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82"/>
            <p:cNvSpPr/>
            <p:nvPr/>
          </p:nvSpPr>
          <p:spPr>
            <a:xfrm>
              <a:off x="-11622725" y="4288975"/>
              <a:ext cx="144175" cy="63050"/>
            </a:xfrm>
            <a:custGeom>
              <a:avLst/>
              <a:gdLst/>
              <a:ahLst/>
              <a:cxnLst/>
              <a:rect l="l" t="t" r="r" b="b"/>
              <a:pathLst>
                <a:path w="5767" h="2522" extrusionOk="0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82"/>
            <p:cNvSpPr/>
            <p:nvPr/>
          </p:nvSpPr>
          <p:spPr>
            <a:xfrm>
              <a:off x="-11596725" y="4364600"/>
              <a:ext cx="36250" cy="70125"/>
            </a:xfrm>
            <a:custGeom>
              <a:avLst/>
              <a:gdLst/>
              <a:ahLst/>
              <a:cxnLst/>
              <a:rect l="l" t="t" r="r" b="b"/>
              <a:pathLst>
                <a:path w="1450" h="2805" extrusionOk="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82"/>
            <p:cNvSpPr/>
            <p:nvPr/>
          </p:nvSpPr>
          <p:spPr>
            <a:xfrm>
              <a:off x="-11540025" y="4364600"/>
              <a:ext cx="37050" cy="70125"/>
            </a:xfrm>
            <a:custGeom>
              <a:avLst/>
              <a:gdLst/>
              <a:ahLst/>
              <a:cxnLst/>
              <a:rect l="l" t="t" r="r" b="b"/>
              <a:pathLst>
                <a:path w="1482" h="2805" extrusionOk="0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82"/>
            <p:cNvSpPr/>
            <p:nvPr/>
          </p:nvSpPr>
          <p:spPr>
            <a:xfrm>
              <a:off x="-11610900" y="4227550"/>
              <a:ext cx="50425" cy="51225"/>
            </a:xfrm>
            <a:custGeom>
              <a:avLst/>
              <a:gdLst/>
              <a:ahLst/>
              <a:cxnLst/>
              <a:rect l="l" t="t" r="r" b="b"/>
              <a:pathLst>
                <a:path w="2017" h="2049" extrusionOk="0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82"/>
            <p:cNvSpPr/>
            <p:nvPr/>
          </p:nvSpPr>
          <p:spPr>
            <a:xfrm>
              <a:off x="-11540025" y="4228350"/>
              <a:ext cx="50450" cy="51200"/>
            </a:xfrm>
            <a:custGeom>
              <a:avLst/>
              <a:gdLst/>
              <a:ahLst/>
              <a:cxnLst/>
              <a:rect l="l" t="t" r="r" b="b"/>
              <a:pathLst>
                <a:path w="2018" h="2048" extrusionOk="0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82"/>
            <p:cNvSpPr/>
            <p:nvPr/>
          </p:nvSpPr>
          <p:spPr>
            <a:xfrm>
              <a:off x="-1148960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82"/>
            <p:cNvSpPr/>
            <p:nvPr/>
          </p:nvSpPr>
          <p:spPr>
            <a:xfrm>
              <a:off x="-1170385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6" name="Google Shape;10236;p82"/>
          <p:cNvGrpSpPr/>
          <p:nvPr/>
        </p:nvGrpSpPr>
        <p:grpSpPr>
          <a:xfrm>
            <a:off x="5306120" y="2891364"/>
            <a:ext cx="357002" cy="355451"/>
            <a:chOff x="-9958475" y="3180025"/>
            <a:chExt cx="354450" cy="352875"/>
          </a:xfrm>
        </p:grpSpPr>
        <p:sp>
          <p:nvSpPr>
            <p:cNvPr id="10237" name="Google Shape;10237;p82"/>
            <p:cNvSpPr/>
            <p:nvPr/>
          </p:nvSpPr>
          <p:spPr>
            <a:xfrm>
              <a:off x="-9958475" y="3491125"/>
              <a:ext cx="354450" cy="41775"/>
            </a:xfrm>
            <a:custGeom>
              <a:avLst/>
              <a:gdLst/>
              <a:ahLst/>
              <a:cxnLst/>
              <a:rect l="l" t="t" r="r" b="b"/>
              <a:pathLst>
                <a:path w="14178" h="1671" extrusionOk="0">
                  <a:moveTo>
                    <a:pt x="1702" y="1"/>
                  </a:moveTo>
                  <a:cubicBezTo>
                    <a:pt x="1387" y="1"/>
                    <a:pt x="1135" y="158"/>
                    <a:pt x="977" y="442"/>
                  </a:cubicBezTo>
                  <a:lnTo>
                    <a:pt x="442" y="442"/>
                  </a:lnTo>
                  <a:cubicBezTo>
                    <a:pt x="190" y="442"/>
                    <a:pt x="1" y="631"/>
                    <a:pt x="1" y="820"/>
                  </a:cubicBezTo>
                  <a:cubicBezTo>
                    <a:pt x="1" y="1072"/>
                    <a:pt x="190" y="1261"/>
                    <a:pt x="442" y="1261"/>
                  </a:cubicBezTo>
                  <a:lnTo>
                    <a:pt x="977" y="1261"/>
                  </a:lnTo>
                  <a:cubicBezTo>
                    <a:pt x="1135" y="1513"/>
                    <a:pt x="1387" y="1670"/>
                    <a:pt x="1702" y="1670"/>
                  </a:cubicBezTo>
                  <a:lnTo>
                    <a:pt x="12477" y="1670"/>
                  </a:lnTo>
                  <a:cubicBezTo>
                    <a:pt x="12792" y="1670"/>
                    <a:pt x="13044" y="1513"/>
                    <a:pt x="13170" y="1261"/>
                  </a:cubicBezTo>
                  <a:lnTo>
                    <a:pt x="13737" y="1261"/>
                  </a:lnTo>
                  <a:cubicBezTo>
                    <a:pt x="13957" y="1261"/>
                    <a:pt x="14178" y="1072"/>
                    <a:pt x="14178" y="820"/>
                  </a:cubicBezTo>
                  <a:cubicBezTo>
                    <a:pt x="14178" y="631"/>
                    <a:pt x="13957" y="442"/>
                    <a:pt x="13737" y="442"/>
                  </a:cubicBezTo>
                  <a:lnTo>
                    <a:pt x="13170" y="442"/>
                  </a:lnTo>
                  <a:cubicBezTo>
                    <a:pt x="13044" y="190"/>
                    <a:pt x="12792" y="1"/>
                    <a:pt x="12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82"/>
            <p:cNvSpPr/>
            <p:nvPr/>
          </p:nvSpPr>
          <p:spPr>
            <a:xfrm>
              <a:off x="-9958475" y="3180025"/>
              <a:ext cx="354450" cy="42550"/>
            </a:xfrm>
            <a:custGeom>
              <a:avLst/>
              <a:gdLst/>
              <a:ahLst/>
              <a:cxnLst/>
              <a:rect l="l" t="t" r="r" b="b"/>
              <a:pathLst>
                <a:path w="14178" h="1702" extrusionOk="0">
                  <a:moveTo>
                    <a:pt x="1702" y="0"/>
                  </a:moveTo>
                  <a:cubicBezTo>
                    <a:pt x="1387" y="0"/>
                    <a:pt x="1135" y="158"/>
                    <a:pt x="977" y="441"/>
                  </a:cubicBezTo>
                  <a:lnTo>
                    <a:pt x="442" y="441"/>
                  </a:lnTo>
                  <a:cubicBezTo>
                    <a:pt x="190" y="441"/>
                    <a:pt x="1" y="630"/>
                    <a:pt x="1" y="819"/>
                  </a:cubicBezTo>
                  <a:cubicBezTo>
                    <a:pt x="1" y="1040"/>
                    <a:pt x="190" y="1260"/>
                    <a:pt x="442" y="1260"/>
                  </a:cubicBezTo>
                  <a:lnTo>
                    <a:pt x="977" y="1260"/>
                  </a:lnTo>
                  <a:cubicBezTo>
                    <a:pt x="1135" y="1512"/>
                    <a:pt x="1387" y="1701"/>
                    <a:pt x="1702" y="1701"/>
                  </a:cubicBezTo>
                  <a:lnTo>
                    <a:pt x="12477" y="1701"/>
                  </a:lnTo>
                  <a:cubicBezTo>
                    <a:pt x="12792" y="1701"/>
                    <a:pt x="13044" y="1544"/>
                    <a:pt x="13170" y="1260"/>
                  </a:cubicBezTo>
                  <a:lnTo>
                    <a:pt x="13737" y="1260"/>
                  </a:lnTo>
                  <a:cubicBezTo>
                    <a:pt x="13957" y="1260"/>
                    <a:pt x="14178" y="1071"/>
                    <a:pt x="14178" y="819"/>
                  </a:cubicBezTo>
                  <a:cubicBezTo>
                    <a:pt x="14178" y="599"/>
                    <a:pt x="13957" y="441"/>
                    <a:pt x="13737" y="441"/>
                  </a:cubicBezTo>
                  <a:lnTo>
                    <a:pt x="13170" y="441"/>
                  </a:lnTo>
                  <a:cubicBezTo>
                    <a:pt x="13044" y="189"/>
                    <a:pt x="12792" y="0"/>
                    <a:pt x="124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82"/>
            <p:cNvSpPr/>
            <p:nvPr/>
          </p:nvSpPr>
          <p:spPr>
            <a:xfrm>
              <a:off x="-9916725" y="3243025"/>
              <a:ext cx="270175" cy="228425"/>
            </a:xfrm>
            <a:custGeom>
              <a:avLst/>
              <a:gdLst/>
              <a:ahLst/>
              <a:cxnLst/>
              <a:rect l="l" t="t" r="r" b="b"/>
              <a:pathLst>
                <a:path w="10807" h="9137" extrusionOk="0">
                  <a:moveTo>
                    <a:pt x="7940" y="820"/>
                  </a:moveTo>
                  <a:cubicBezTo>
                    <a:pt x="8160" y="820"/>
                    <a:pt x="8349" y="1040"/>
                    <a:pt x="8349" y="1261"/>
                  </a:cubicBezTo>
                  <a:cubicBezTo>
                    <a:pt x="8349" y="1513"/>
                    <a:pt x="8160" y="1670"/>
                    <a:pt x="7940" y="1670"/>
                  </a:cubicBezTo>
                  <a:lnTo>
                    <a:pt x="2962" y="1670"/>
                  </a:lnTo>
                  <a:cubicBezTo>
                    <a:pt x="2741" y="1670"/>
                    <a:pt x="2521" y="1450"/>
                    <a:pt x="2521" y="1261"/>
                  </a:cubicBezTo>
                  <a:cubicBezTo>
                    <a:pt x="2521" y="1040"/>
                    <a:pt x="2741" y="820"/>
                    <a:pt x="2962" y="820"/>
                  </a:cubicBezTo>
                  <a:close/>
                  <a:moveTo>
                    <a:pt x="6270" y="2489"/>
                  </a:moveTo>
                  <a:cubicBezTo>
                    <a:pt x="6459" y="2489"/>
                    <a:pt x="6680" y="2679"/>
                    <a:pt x="6680" y="2931"/>
                  </a:cubicBezTo>
                  <a:cubicBezTo>
                    <a:pt x="6680" y="3151"/>
                    <a:pt x="6459" y="3340"/>
                    <a:pt x="6270" y="3340"/>
                  </a:cubicBezTo>
                  <a:lnTo>
                    <a:pt x="3781" y="3340"/>
                  </a:lnTo>
                  <a:cubicBezTo>
                    <a:pt x="3561" y="3340"/>
                    <a:pt x="3403" y="3151"/>
                    <a:pt x="3403" y="2931"/>
                  </a:cubicBezTo>
                  <a:cubicBezTo>
                    <a:pt x="3403" y="2679"/>
                    <a:pt x="3592" y="2489"/>
                    <a:pt x="3781" y="2489"/>
                  </a:cubicBezTo>
                  <a:close/>
                  <a:moveTo>
                    <a:pt x="7940" y="4128"/>
                  </a:moveTo>
                  <a:cubicBezTo>
                    <a:pt x="8160" y="4128"/>
                    <a:pt x="8349" y="4348"/>
                    <a:pt x="8349" y="4569"/>
                  </a:cubicBezTo>
                  <a:cubicBezTo>
                    <a:pt x="8349" y="4789"/>
                    <a:pt x="8160" y="5010"/>
                    <a:pt x="7940" y="5010"/>
                  </a:cubicBezTo>
                  <a:lnTo>
                    <a:pt x="2962" y="5010"/>
                  </a:lnTo>
                  <a:cubicBezTo>
                    <a:pt x="2741" y="5010"/>
                    <a:pt x="2521" y="4789"/>
                    <a:pt x="2521" y="4569"/>
                  </a:cubicBezTo>
                  <a:cubicBezTo>
                    <a:pt x="2521" y="4348"/>
                    <a:pt x="2741" y="4128"/>
                    <a:pt x="2962" y="4128"/>
                  </a:cubicBezTo>
                  <a:close/>
                  <a:moveTo>
                    <a:pt x="6312" y="5826"/>
                  </a:moveTo>
                  <a:cubicBezTo>
                    <a:pt x="6490" y="5826"/>
                    <a:pt x="6680" y="6005"/>
                    <a:pt x="6680" y="6239"/>
                  </a:cubicBezTo>
                  <a:cubicBezTo>
                    <a:pt x="6680" y="6459"/>
                    <a:pt x="6459" y="6617"/>
                    <a:pt x="6270" y="6617"/>
                  </a:cubicBezTo>
                  <a:lnTo>
                    <a:pt x="3781" y="6617"/>
                  </a:lnTo>
                  <a:cubicBezTo>
                    <a:pt x="3561" y="6617"/>
                    <a:pt x="3403" y="6428"/>
                    <a:pt x="3403" y="6239"/>
                  </a:cubicBezTo>
                  <a:cubicBezTo>
                    <a:pt x="3403" y="5987"/>
                    <a:pt x="3592" y="5829"/>
                    <a:pt x="3781" y="5829"/>
                  </a:cubicBezTo>
                  <a:lnTo>
                    <a:pt x="6270" y="5829"/>
                  </a:lnTo>
                  <a:cubicBezTo>
                    <a:pt x="6284" y="5827"/>
                    <a:pt x="6298" y="5826"/>
                    <a:pt x="6312" y="5826"/>
                  </a:cubicBezTo>
                  <a:close/>
                  <a:moveTo>
                    <a:pt x="7940" y="7436"/>
                  </a:moveTo>
                  <a:cubicBezTo>
                    <a:pt x="8160" y="7436"/>
                    <a:pt x="8349" y="7656"/>
                    <a:pt x="8349" y="7877"/>
                  </a:cubicBezTo>
                  <a:cubicBezTo>
                    <a:pt x="8349" y="8129"/>
                    <a:pt x="8160" y="8286"/>
                    <a:pt x="7940" y="8286"/>
                  </a:cubicBezTo>
                  <a:lnTo>
                    <a:pt x="2962" y="8286"/>
                  </a:lnTo>
                  <a:cubicBezTo>
                    <a:pt x="2741" y="8286"/>
                    <a:pt x="2521" y="8066"/>
                    <a:pt x="2521" y="7877"/>
                  </a:cubicBezTo>
                  <a:cubicBezTo>
                    <a:pt x="2521" y="7656"/>
                    <a:pt x="2741" y="7436"/>
                    <a:pt x="2962" y="7436"/>
                  </a:cubicBezTo>
                  <a:close/>
                  <a:moveTo>
                    <a:pt x="1" y="1"/>
                  </a:moveTo>
                  <a:lnTo>
                    <a:pt x="1" y="5388"/>
                  </a:lnTo>
                  <a:cubicBezTo>
                    <a:pt x="1" y="5545"/>
                    <a:pt x="95" y="5703"/>
                    <a:pt x="253" y="5766"/>
                  </a:cubicBezTo>
                  <a:lnTo>
                    <a:pt x="1166" y="6239"/>
                  </a:lnTo>
                  <a:lnTo>
                    <a:pt x="253" y="6711"/>
                  </a:lnTo>
                  <a:cubicBezTo>
                    <a:pt x="127" y="6743"/>
                    <a:pt x="1" y="6900"/>
                    <a:pt x="1" y="7058"/>
                  </a:cubicBezTo>
                  <a:lnTo>
                    <a:pt x="1" y="9137"/>
                  </a:lnTo>
                  <a:lnTo>
                    <a:pt x="10807" y="9137"/>
                  </a:lnTo>
                  <a:lnTo>
                    <a:pt x="10807" y="3750"/>
                  </a:lnTo>
                  <a:cubicBezTo>
                    <a:pt x="10807" y="3592"/>
                    <a:pt x="10712" y="3435"/>
                    <a:pt x="10555" y="3403"/>
                  </a:cubicBezTo>
                  <a:lnTo>
                    <a:pt x="9673" y="2931"/>
                  </a:lnTo>
                  <a:lnTo>
                    <a:pt x="10555" y="2458"/>
                  </a:lnTo>
                  <a:cubicBezTo>
                    <a:pt x="10712" y="2363"/>
                    <a:pt x="10807" y="2237"/>
                    <a:pt x="10807" y="2080"/>
                  </a:cubicBezTo>
                  <a:lnTo>
                    <a:pt x="10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0" name="Google Shape;10240;p82"/>
          <p:cNvGrpSpPr/>
          <p:nvPr/>
        </p:nvGrpSpPr>
        <p:grpSpPr>
          <a:xfrm>
            <a:off x="5315247" y="3367345"/>
            <a:ext cx="337966" cy="355325"/>
            <a:chOff x="-9949025" y="3615575"/>
            <a:chExt cx="335550" cy="352750"/>
          </a:xfrm>
        </p:grpSpPr>
        <p:sp>
          <p:nvSpPr>
            <p:cNvPr id="10241" name="Google Shape;10241;p82"/>
            <p:cNvSpPr/>
            <p:nvPr/>
          </p:nvSpPr>
          <p:spPr>
            <a:xfrm>
              <a:off x="-9800950" y="3615575"/>
              <a:ext cx="61475" cy="61450"/>
            </a:xfrm>
            <a:custGeom>
              <a:avLst/>
              <a:gdLst/>
              <a:ahLst/>
              <a:cxnLst/>
              <a:rect l="l" t="t" r="r" b="b"/>
              <a:pathLst>
                <a:path w="2459" h="2458" extrusionOk="0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82"/>
            <p:cNvSpPr/>
            <p:nvPr/>
          </p:nvSpPr>
          <p:spPr>
            <a:xfrm>
              <a:off x="-9949025" y="3688650"/>
              <a:ext cx="335550" cy="279675"/>
            </a:xfrm>
            <a:custGeom>
              <a:avLst/>
              <a:gdLst/>
              <a:ahLst/>
              <a:cxnLst/>
              <a:rect l="l" t="t" r="r" b="b"/>
              <a:pathLst>
                <a:path w="13422" h="11187" extrusionOk="0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82"/>
            <p:cNvSpPr/>
            <p:nvPr/>
          </p:nvSpPr>
          <p:spPr>
            <a:xfrm>
              <a:off x="-9947450" y="3657100"/>
              <a:ext cx="106350" cy="50650"/>
            </a:xfrm>
            <a:custGeom>
              <a:avLst/>
              <a:gdLst/>
              <a:ahLst/>
              <a:cxnLst/>
              <a:rect l="l" t="t" r="r" b="b"/>
              <a:pathLst>
                <a:path w="4254" h="2026" extrusionOk="0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4" name="Google Shape;10244;p82"/>
          <p:cNvGrpSpPr/>
          <p:nvPr/>
        </p:nvGrpSpPr>
        <p:grpSpPr>
          <a:xfrm>
            <a:off x="7950093" y="2890851"/>
            <a:ext cx="360175" cy="358423"/>
            <a:chOff x="-9961625" y="4048175"/>
            <a:chExt cx="357600" cy="355825"/>
          </a:xfrm>
        </p:grpSpPr>
        <p:sp>
          <p:nvSpPr>
            <p:cNvPr id="10245" name="Google Shape;10245;p82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82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82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82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82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82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1" name="Google Shape;10251;p82"/>
          <p:cNvGrpSpPr/>
          <p:nvPr/>
        </p:nvGrpSpPr>
        <p:grpSpPr>
          <a:xfrm>
            <a:off x="6636814" y="3366363"/>
            <a:ext cx="364959" cy="357289"/>
            <a:chOff x="-8680950" y="3624225"/>
            <a:chExt cx="362350" cy="354700"/>
          </a:xfrm>
        </p:grpSpPr>
        <p:sp>
          <p:nvSpPr>
            <p:cNvPr id="10252" name="Google Shape;10252;p82"/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82"/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82"/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82"/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82"/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82"/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8" name="Google Shape;10258;p82"/>
          <p:cNvGrpSpPr/>
          <p:nvPr/>
        </p:nvGrpSpPr>
        <p:grpSpPr>
          <a:xfrm>
            <a:off x="5773058" y="1532024"/>
            <a:ext cx="313365" cy="355476"/>
            <a:chOff x="-13056975" y="3212300"/>
            <a:chExt cx="311125" cy="352900"/>
          </a:xfrm>
        </p:grpSpPr>
        <p:sp>
          <p:nvSpPr>
            <p:cNvPr id="10259" name="Google Shape;10259;p82"/>
            <p:cNvSpPr/>
            <p:nvPr/>
          </p:nvSpPr>
          <p:spPr>
            <a:xfrm>
              <a:off x="-12972700" y="3273750"/>
              <a:ext cx="144950" cy="229225"/>
            </a:xfrm>
            <a:custGeom>
              <a:avLst/>
              <a:gdLst/>
              <a:ahLst/>
              <a:cxnLst/>
              <a:rect l="l" t="t" r="r" b="b"/>
              <a:pathLst>
                <a:path w="5798" h="9169" extrusionOk="0">
                  <a:moveTo>
                    <a:pt x="0" y="0"/>
                  </a:moveTo>
                  <a:lnTo>
                    <a:pt x="0" y="819"/>
                  </a:lnTo>
                  <a:lnTo>
                    <a:pt x="851" y="819"/>
                  </a:lnTo>
                  <a:lnTo>
                    <a:pt x="851" y="8538"/>
                  </a:lnTo>
                  <a:lnTo>
                    <a:pt x="788" y="8538"/>
                  </a:lnTo>
                  <a:cubicBezTo>
                    <a:pt x="1071" y="8696"/>
                    <a:pt x="1355" y="8853"/>
                    <a:pt x="1639" y="8948"/>
                  </a:cubicBezTo>
                  <a:lnTo>
                    <a:pt x="1639" y="851"/>
                  </a:lnTo>
                  <a:lnTo>
                    <a:pt x="2458" y="851"/>
                  </a:lnTo>
                  <a:lnTo>
                    <a:pt x="2458" y="9137"/>
                  </a:lnTo>
                  <a:cubicBezTo>
                    <a:pt x="2615" y="9137"/>
                    <a:pt x="2741" y="9168"/>
                    <a:pt x="2899" y="9168"/>
                  </a:cubicBezTo>
                  <a:cubicBezTo>
                    <a:pt x="3056" y="9168"/>
                    <a:pt x="3151" y="9137"/>
                    <a:pt x="3308" y="9137"/>
                  </a:cubicBezTo>
                  <a:lnTo>
                    <a:pt x="3308" y="851"/>
                  </a:lnTo>
                  <a:lnTo>
                    <a:pt x="4159" y="851"/>
                  </a:lnTo>
                  <a:lnTo>
                    <a:pt x="4159" y="8948"/>
                  </a:lnTo>
                  <a:cubicBezTo>
                    <a:pt x="4411" y="8822"/>
                    <a:pt x="4695" y="8696"/>
                    <a:pt x="4978" y="8538"/>
                  </a:cubicBezTo>
                  <a:lnTo>
                    <a:pt x="4978" y="819"/>
                  </a:lnTo>
                  <a:lnTo>
                    <a:pt x="5797" y="819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82"/>
            <p:cNvSpPr/>
            <p:nvPr/>
          </p:nvSpPr>
          <p:spPr>
            <a:xfrm>
              <a:off x="-128088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lnTo>
                    <a:pt x="0" y="5514"/>
                  </a:lnTo>
                  <a:cubicBezTo>
                    <a:pt x="0" y="5672"/>
                    <a:pt x="32" y="5829"/>
                    <a:pt x="158" y="5987"/>
                  </a:cubicBezTo>
                  <a:cubicBezTo>
                    <a:pt x="536" y="6617"/>
                    <a:pt x="788" y="7310"/>
                    <a:pt x="851" y="8003"/>
                  </a:cubicBezTo>
                  <a:cubicBezTo>
                    <a:pt x="945" y="8759"/>
                    <a:pt x="756" y="9452"/>
                    <a:pt x="347" y="10114"/>
                  </a:cubicBezTo>
                  <a:lnTo>
                    <a:pt x="1607" y="11122"/>
                  </a:lnTo>
                  <a:cubicBezTo>
                    <a:pt x="2174" y="10208"/>
                    <a:pt x="2521" y="9137"/>
                    <a:pt x="2521" y="8003"/>
                  </a:cubicBezTo>
                  <a:cubicBezTo>
                    <a:pt x="2489" y="7026"/>
                    <a:pt x="2174" y="6113"/>
                    <a:pt x="1702" y="5294"/>
                  </a:cubicBezTo>
                  <a:lnTo>
                    <a:pt x="1702" y="4979"/>
                  </a:lnTo>
                  <a:lnTo>
                    <a:pt x="1702" y="2395"/>
                  </a:lnTo>
                  <a:lnTo>
                    <a:pt x="1891" y="2301"/>
                  </a:lnTo>
                  <a:cubicBezTo>
                    <a:pt x="2269" y="2049"/>
                    <a:pt x="2521" y="1671"/>
                    <a:pt x="2521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82"/>
            <p:cNvSpPr/>
            <p:nvPr/>
          </p:nvSpPr>
          <p:spPr>
            <a:xfrm>
              <a:off x="-130569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0" y="1"/>
                  </a:moveTo>
                  <a:cubicBezTo>
                    <a:pt x="567" y="1"/>
                    <a:pt x="0" y="568"/>
                    <a:pt x="0" y="1230"/>
                  </a:cubicBezTo>
                  <a:cubicBezTo>
                    <a:pt x="32" y="1671"/>
                    <a:pt x="284" y="2112"/>
                    <a:pt x="662" y="2301"/>
                  </a:cubicBezTo>
                  <a:lnTo>
                    <a:pt x="851" y="2427"/>
                  </a:lnTo>
                  <a:lnTo>
                    <a:pt x="851" y="4979"/>
                  </a:lnTo>
                  <a:lnTo>
                    <a:pt x="851" y="5294"/>
                  </a:lnTo>
                  <a:cubicBezTo>
                    <a:pt x="378" y="6113"/>
                    <a:pt x="63" y="7026"/>
                    <a:pt x="32" y="8003"/>
                  </a:cubicBezTo>
                  <a:cubicBezTo>
                    <a:pt x="32" y="9137"/>
                    <a:pt x="378" y="10208"/>
                    <a:pt x="945" y="11122"/>
                  </a:cubicBezTo>
                  <a:lnTo>
                    <a:pt x="2206" y="10145"/>
                  </a:lnTo>
                  <a:cubicBezTo>
                    <a:pt x="1859" y="9515"/>
                    <a:pt x="1639" y="8791"/>
                    <a:pt x="1702" y="8035"/>
                  </a:cubicBezTo>
                  <a:lnTo>
                    <a:pt x="1702" y="8003"/>
                  </a:lnTo>
                  <a:cubicBezTo>
                    <a:pt x="1733" y="7279"/>
                    <a:pt x="1954" y="6585"/>
                    <a:pt x="2363" y="5987"/>
                  </a:cubicBezTo>
                  <a:cubicBezTo>
                    <a:pt x="2458" y="5829"/>
                    <a:pt x="2521" y="5672"/>
                    <a:pt x="2521" y="5514"/>
                  </a:cubicBezTo>
                  <a:lnTo>
                    <a:pt x="2521" y="1230"/>
                  </a:ln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82"/>
            <p:cNvSpPr/>
            <p:nvPr/>
          </p:nvSpPr>
          <p:spPr>
            <a:xfrm>
              <a:off x="-13020750" y="3483250"/>
              <a:ext cx="240250" cy="81950"/>
            </a:xfrm>
            <a:custGeom>
              <a:avLst/>
              <a:gdLst/>
              <a:ahLst/>
              <a:cxnLst/>
              <a:rect l="l" t="t" r="r" b="b"/>
              <a:pathLst>
                <a:path w="9610" h="3278" extrusionOk="0">
                  <a:moveTo>
                    <a:pt x="1261" y="1"/>
                  </a:moveTo>
                  <a:lnTo>
                    <a:pt x="0" y="977"/>
                  </a:lnTo>
                  <a:cubicBezTo>
                    <a:pt x="1103" y="2395"/>
                    <a:pt x="2867" y="3277"/>
                    <a:pt x="4821" y="3277"/>
                  </a:cubicBezTo>
                  <a:cubicBezTo>
                    <a:pt x="6743" y="3277"/>
                    <a:pt x="8475" y="2363"/>
                    <a:pt x="9610" y="977"/>
                  </a:cubicBezTo>
                  <a:lnTo>
                    <a:pt x="8349" y="1"/>
                  </a:lnTo>
                  <a:cubicBezTo>
                    <a:pt x="7530" y="946"/>
                    <a:pt x="6270" y="1639"/>
                    <a:pt x="4821" y="1639"/>
                  </a:cubicBezTo>
                  <a:cubicBezTo>
                    <a:pt x="3466" y="1639"/>
                    <a:pt x="2143" y="1009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3" name="Google Shape;10263;p82"/>
          <p:cNvGrpSpPr/>
          <p:nvPr/>
        </p:nvGrpSpPr>
        <p:grpSpPr>
          <a:xfrm>
            <a:off x="5750446" y="1972818"/>
            <a:ext cx="358588" cy="355325"/>
            <a:chOff x="-13077450" y="3647075"/>
            <a:chExt cx="356025" cy="352750"/>
          </a:xfrm>
        </p:grpSpPr>
        <p:sp>
          <p:nvSpPr>
            <p:cNvPr id="10264" name="Google Shape;10264;p82"/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82"/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82"/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7" name="Google Shape;10267;p82"/>
          <p:cNvGrpSpPr/>
          <p:nvPr/>
        </p:nvGrpSpPr>
        <p:grpSpPr>
          <a:xfrm>
            <a:off x="5761552" y="2416418"/>
            <a:ext cx="357002" cy="357037"/>
            <a:chOff x="-13079025" y="4079475"/>
            <a:chExt cx="354450" cy="354450"/>
          </a:xfrm>
        </p:grpSpPr>
        <p:sp>
          <p:nvSpPr>
            <p:cNvPr id="10268" name="Google Shape;10268;p82"/>
            <p:cNvSpPr/>
            <p:nvPr/>
          </p:nvSpPr>
          <p:spPr>
            <a:xfrm>
              <a:off x="-13004200" y="4079475"/>
              <a:ext cx="207150" cy="63050"/>
            </a:xfrm>
            <a:custGeom>
              <a:avLst/>
              <a:gdLst/>
              <a:ahLst/>
              <a:cxnLst/>
              <a:rect l="l" t="t" r="r" b="b"/>
              <a:pathLst>
                <a:path w="8286" h="2522" extrusionOk="0">
                  <a:moveTo>
                    <a:pt x="4159" y="1"/>
                  </a:moveTo>
                  <a:cubicBezTo>
                    <a:pt x="1859" y="1"/>
                    <a:pt x="0" y="568"/>
                    <a:pt x="0" y="1261"/>
                  </a:cubicBezTo>
                  <a:cubicBezTo>
                    <a:pt x="0" y="1986"/>
                    <a:pt x="1859" y="2521"/>
                    <a:pt x="4159" y="2521"/>
                  </a:cubicBezTo>
                  <a:cubicBezTo>
                    <a:pt x="6427" y="2521"/>
                    <a:pt x="8286" y="1986"/>
                    <a:pt x="8286" y="1261"/>
                  </a:cubicBezTo>
                  <a:cubicBezTo>
                    <a:pt x="8286" y="568"/>
                    <a:pt x="6427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82"/>
            <p:cNvSpPr/>
            <p:nvPr/>
          </p:nvSpPr>
          <p:spPr>
            <a:xfrm>
              <a:off x="-13079025" y="4303175"/>
              <a:ext cx="354450" cy="130750"/>
            </a:xfrm>
            <a:custGeom>
              <a:avLst/>
              <a:gdLst/>
              <a:ahLst/>
              <a:cxnLst/>
              <a:rect l="l" t="t" r="r" b="b"/>
              <a:pathLst>
                <a:path w="14178" h="5230" extrusionOk="0">
                  <a:moveTo>
                    <a:pt x="2773" y="0"/>
                  </a:moveTo>
                  <a:cubicBezTo>
                    <a:pt x="1040" y="536"/>
                    <a:pt x="0" y="1355"/>
                    <a:pt x="0" y="2331"/>
                  </a:cubicBezTo>
                  <a:cubicBezTo>
                    <a:pt x="0" y="4222"/>
                    <a:pt x="3686" y="5230"/>
                    <a:pt x="7057" y="5230"/>
                  </a:cubicBezTo>
                  <a:cubicBezTo>
                    <a:pt x="10460" y="5230"/>
                    <a:pt x="14114" y="4222"/>
                    <a:pt x="14114" y="2331"/>
                  </a:cubicBezTo>
                  <a:cubicBezTo>
                    <a:pt x="14177" y="1355"/>
                    <a:pt x="13169" y="567"/>
                    <a:pt x="11436" y="0"/>
                  </a:cubicBezTo>
                  <a:lnTo>
                    <a:pt x="11247" y="1985"/>
                  </a:lnTo>
                  <a:cubicBezTo>
                    <a:pt x="11216" y="2993"/>
                    <a:pt x="9830" y="3560"/>
                    <a:pt x="7089" y="3560"/>
                  </a:cubicBezTo>
                  <a:cubicBezTo>
                    <a:pt x="5577" y="3560"/>
                    <a:pt x="2962" y="3371"/>
                    <a:pt x="2962" y="1890"/>
                  </a:cubicBez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82"/>
            <p:cNvSpPr/>
            <p:nvPr/>
          </p:nvSpPr>
          <p:spPr>
            <a:xfrm>
              <a:off x="-12986875" y="4313400"/>
              <a:ext cx="173300" cy="58300"/>
            </a:xfrm>
            <a:custGeom>
              <a:avLst/>
              <a:gdLst/>
              <a:ahLst/>
              <a:cxnLst/>
              <a:rect l="l" t="t" r="r" b="b"/>
              <a:pathLst>
                <a:path w="6932" h="2332" extrusionOk="0">
                  <a:moveTo>
                    <a:pt x="0" y="1"/>
                  </a:moveTo>
                  <a:lnTo>
                    <a:pt x="158" y="1481"/>
                  </a:lnTo>
                  <a:cubicBezTo>
                    <a:pt x="158" y="1954"/>
                    <a:pt x="1638" y="2332"/>
                    <a:pt x="3466" y="2332"/>
                  </a:cubicBezTo>
                  <a:cubicBezTo>
                    <a:pt x="4159" y="2332"/>
                    <a:pt x="6774" y="2206"/>
                    <a:pt x="6774" y="1481"/>
                  </a:cubicBezTo>
                  <a:lnTo>
                    <a:pt x="6931" y="1"/>
                  </a:lnTo>
                  <a:lnTo>
                    <a:pt x="6931" y="1"/>
                  </a:lnTo>
                  <a:cubicBezTo>
                    <a:pt x="5860" y="442"/>
                    <a:pt x="4694" y="662"/>
                    <a:pt x="3466" y="662"/>
                  </a:cubicBezTo>
                  <a:cubicBezTo>
                    <a:pt x="2237" y="662"/>
                    <a:pt x="1040" y="44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82"/>
            <p:cNvSpPr/>
            <p:nvPr/>
          </p:nvSpPr>
          <p:spPr>
            <a:xfrm>
              <a:off x="-13004200" y="4143275"/>
              <a:ext cx="206375" cy="166225"/>
            </a:xfrm>
            <a:custGeom>
              <a:avLst/>
              <a:gdLst/>
              <a:ahLst/>
              <a:cxnLst/>
              <a:rect l="l" t="t" r="r" b="b"/>
              <a:pathLst>
                <a:path w="8255" h="6649" extrusionOk="0">
                  <a:moveTo>
                    <a:pt x="8254" y="1"/>
                  </a:moveTo>
                  <a:lnTo>
                    <a:pt x="8254" y="1"/>
                  </a:lnTo>
                  <a:cubicBezTo>
                    <a:pt x="6994" y="725"/>
                    <a:pt x="4694" y="820"/>
                    <a:pt x="4096" y="820"/>
                  </a:cubicBezTo>
                  <a:cubicBezTo>
                    <a:pt x="3529" y="820"/>
                    <a:pt x="1260" y="788"/>
                    <a:pt x="0" y="32"/>
                  </a:cubicBezTo>
                  <a:lnTo>
                    <a:pt x="0" y="32"/>
                  </a:lnTo>
                  <a:lnTo>
                    <a:pt x="567" y="5892"/>
                  </a:lnTo>
                  <a:cubicBezTo>
                    <a:pt x="1638" y="6365"/>
                    <a:pt x="2836" y="6648"/>
                    <a:pt x="4096" y="6648"/>
                  </a:cubicBezTo>
                  <a:cubicBezTo>
                    <a:pt x="5356" y="6648"/>
                    <a:pt x="6585" y="6365"/>
                    <a:pt x="7656" y="5892"/>
                  </a:cubicBezTo>
                  <a:lnTo>
                    <a:pt x="82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2" name="Google Shape;10272;p82"/>
          <p:cNvGrpSpPr/>
          <p:nvPr/>
        </p:nvGrpSpPr>
        <p:grpSpPr>
          <a:xfrm>
            <a:off x="7534619" y="1532427"/>
            <a:ext cx="356221" cy="354670"/>
            <a:chOff x="-11292700" y="3213875"/>
            <a:chExt cx="353675" cy="352100"/>
          </a:xfrm>
        </p:grpSpPr>
        <p:sp>
          <p:nvSpPr>
            <p:cNvPr id="10273" name="Google Shape;10273;p82"/>
            <p:cNvSpPr/>
            <p:nvPr/>
          </p:nvSpPr>
          <p:spPr>
            <a:xfrm>
              <a:off x="-11178500" y="3213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2489" y="1671"/>
                  </a:moveTo>
                  <a:cubicBezTo>
                    <a:pt x="2962" y="1671"/>
                    <a:pt x="3309" y="2049"/>
                    <a:pt x="3309" y="2521"/>
                  </a:cubicBezTo>
                  <a:cubicBezTo>
                    <a:pt x="3309" y="2994"/>
                    <a:pt x="2962" y="3340"/>
                    <a:pt x="2489" y="3340"/>
                  </a:cubicBezTo>
                  <a:cubicBezTo>
                    <a:pt x="2017" y="3340"/>
                    <a:pt x="1670" y="2994"/>
                    <a:pt x="1670" y="2521"/>
                  </a:cubicBezTo>
                  <a:cubicBezTo>
                    <a:pt x="1639" y="2049"/>
                    <a:pt x="2017" y="1671"/>
                    <a:pt x="2489" y="1671"/>
                  </a:cubicBezTo>
                  <a:close/>
                  <a:moveTo>
                    <a:pt x="2489" y="1"/>
                  </a:moveTo>
                  <a:cubicBezTo>
                    <a:pt x="2048" y="1"/>
                    <a:pt x="1891" y="221"/>
                    <a:pt x="1702" y="537"/>
                  </a:cubicBezTo>
                  <a:cubicBezTo>
                    <a:pt x="1555" y="523"/>
                    <a:pt x="1414" y="498"/>
                    <a:pt x="1278" y="498"/>
                  </a:cubicBezTo>
                  <a:cubicBezTo>
                    <a:pt x="1094" y="498"/>
                    <a:pt x="920" y="544"/>
                    <a:pt x="757" y="726"/>
                  </a:cubicBezTo>
                  <a:cubicBezTo>
                    <a:pt x="442" y="1041"/>
                    <a:pt x="505" y="1324"/>
                    <a:pt x="568" y="1734"/>
                  </a:cubicBezTo>
                  <a:cubicBezTo>
                    <a:pt x="221" y="1923"/>
                    <a:pt x="1" y="2080"/>
                    <a:pt x="1" y="2521"/>
                  </a:cubicBezTo>
                  <a:cubicBezTo>
                    <a:pt x="1" y="2931"/>
                    <a:pt x="221" y="3088"/>
                    <a:pt x="568" y="3309"/>
                  </a:cubicBezTo>
                  <a:cubicBezTo>
                    <a:pt x="473" y="3687"/>
                    <a:pt x="442" y="3939"/>
                    <a:pt x="757" y="4254"/>
                  </a:cubicBezTo>
                  <a:cubicBezTo>
                    <a:pt x="938" y="4436"/>
                    <a:pt x="1109" y="4481"/>
                    <a:pt x="1288" y="4481"/>
                  </a:cubicBezTo>
                  <a:cubicBezTo>
                    <a:pt x="1419" y="4481"/>
                    <a:pt x="1555" y="4456"/>
                    <a:pt x="1702" y="4443"/>
                  </a:cubicBezTo>
                  <a:cubicBezTo>
                    <a:pt x="1922" y="4758"/>
                    <a:pt x="2080" y="4979"/>
                    <a:pt x="2489" y="4979"/>
                  </a:cubicBezTo>
                  <a:cubicBezTo>
                    <a:pt x="2931" y="4979"/>
                    <a:pt x="3088" y="4758"/>
                    <a:pt x="3277" y="4443"/>
                  </a:cubicBezTo>
                  <a:cubicBezTo>
                    <a:pt x="3431" y="4469"/>
                    <a:pt x="3565" y="4495"/>
                    <a:pt x="3690" y="4495"/>
                  </a:cubicBezTo>
                  <a:cubicBezTo>
                    <a:pt x="3871" y="4495"/>
                    <a:pt x="4036" y="4441"/>
                    <a:pt x="4222" y="4254"/>
                  </a:cubicBezTo>
                  <a:cubicBezTo>
                    <a:pt x="4537" y="3939"/>
                    <a:pt x="4443" y="3655"/>
                    <a:pt x="4411" y="3309"/>
                  </a:cubicBezTo>
                  <a:cubicBezTo>
                    <a:pt x="4726" y="3057"/>
                    <a:pt x="4978" y="2899"/>
                    <a:pt x="4978" y="2521"/>
                  </a:cubicBezTo>
                  <a:cubicBezTo>
                    <a:pt x="4978" y="2080"/>
                    <a:pt x="4726" y="1923"/>
                    <a:pt x="4411" y="1734"/>
                  </a:cubicBezTo>
                  <a:cubicBezTo>
                    <a:pt x="4506" y="1324"/>
                    <a:pt x="4537" y="1041"/>
                    <a:pt x="4222" y="726"/>
                  </a:cubicBezTo>
                  <a:cubicBezTo>
                    <a:pt x="4041" y="544"/>
                    <a:pt x="3870" y="498"/>
                    <a:pt x="3691" y="498"/>
                  </a:cubicBezTo>
                  <a:cubicBezTo>
                    <a:pt x="3560" y="498"/>
                    <a:pt x="3424" y="523"/>
                    <a:pt x="3277" y="537"/>
                  </a:cubicBezTo>
                  <a:cubicBezTo>
                    <a:pt x="3025" y="221"/>
                    <a:pt x="286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82"/>
            <p:cNvSpPr/>
            <p:nvPr/>
          </p:nvSpPr>
          <p:spPr>
            <a:xfrm>
              <a:off x="-11292700" y="3255625"/>
              <a:ext cx="117375" cy="124475"/>
            </a:xfrm>
            <a:custGeom>
              <a:avLst/>
              <a:gdLst/>
              <a:ahLst/>
              <a:cxnLst/>
              <a:rect l="l" t="t" r="r" b="b"/>
              <a:pathLst>
                <a:path w="4695" h="4979" extrusionOk="0">
                  <a:moveTo>
                    <a:pt x="2521" y="1670"/>
                  </a:moveTo>
                  <a:cubicBezTo>
                    <a:pt x="2993" y="1670"/>
                    <a:pt x="3340" y="2017"/>
                    <a:pt x="3340" y="2490"/>
                  </a:cubicBezTo>
                  <a:cubicBezTo>
                    <a:pt x="3340" y="2962"/>
                    <a:pt x="2993" y="3309"/>
                    <a:pt x="2521" y="3309"/>
                  </a:cubicBezTo>
                  <a:cubicBezTo>
                    <a:pt x="2048" y="3309"/>
                    <a:pt x="1702" y="2962"/>
                    <a:pt x="1702" y="2490"/>
                  </a:cubicBezTo>
                  <a:cubicBezTo>
                    <a:pt x="1702" y="2017"/>
                    <a:pt x="2048" y="1670"/>
                    <a:pt x="2521" y="1670"/>
                  </a:cubicBezTo>
                  <a:close/>
                  <a:moveTo>
                    <a:pt x="2552" y="1"/>
                  </a:moveTo>
                  <a:cubicBezTo>
                    <a:pt x="2111" y="1"/>
                    <a:pt x="1954" y="253"/>
                    <a:pt x="1765" y="568"/>
                  </a:cubicBezTo>
                  <a:cubicBezTo>
                    <a:pt x="1618" y="554"/>
                    <a:pt x="1476" y="530"/>
                    <a:pt x="1339" y="530"/>
                  </a:cubicBezTo>
                  <a:cubicBezTo>
                    <a:pt x="1151" y="530"/>
                    <a:pt x="969" y="575"/>
                    <a:pt x="788" y="757"/>
                  </a:cubicBezTo>
                  <a:cubicBezTo>
                    <a:pt x="473" y="1072"/>
                    <a:pt x="536" y="1355"/>
                    <a:pt x="599" y="1702"/>
                  </a:cubicBezTo>
                  <a:cubicBezTo>
                    <a:pt x="252" y="1891"/>
                    <a:pt x="0" y="2048"/>
                    <a:pt x="0" y="2490"/>
                  </a:cubicBezTo>
                  <a:cubicBezTo>
                    <a:pt x="0" y="2931"/>
                    <a:pt x="221" y="3088"/>
                    <a:pt x="536" y="3277"/>
                  </a:cubicBezTo>
                  <a:cubicBezTo>
                    <a:pt x="473" y="3687"/>
                    <a:pt x="441" y="3907"/>
                    <a:pt x="756" y="4222"/>
                  </a:cubicBezTo>
                  <a:cubicBezTo>
                    <a:pt x="943" y="4409"/>
                    <a:pt x="1107" y="4463"/>
                    <a:pt x="1295" y="4463"/>
                  </a:cubicBezTo>
                  <a:cubicBezTo>
                    <a:pt x="1425" y="4463"/>
                    <a:pt x="1566" y="4437"/>
                    <a:pt x="1733" y="4411"/>
                  </a:cubicBezTo>
                  <a:cubicBezTo>
                    <a:pt x="1954" y="4726"/>
                    <a:pt x="2111" y="4978"/>
                    <a:pt x="2521" y="4978"/>
                  </a:cubicBezTo>
                  <a:cubicBezTo>
                    <a:pt x="2962" y="4978"/>
                    <a:pt x="3119" y="4726"/>
                    <a:pt x="3308" y="4411"/>
                  </a:cubicBezTo>
                  <a:cubicBezTo>
                    <a:pt x="3458" y="4449"/>
                    <a:pt x="3588" y="4476"/>
                    <a:pt x="3710" y="4476"/>
                  </a:cubicBezTo>
                  <a:cubicBezTo>
                    <a:pt x="3896" y="4476"/>
                    <a:pt x="4063" y="4412"/>
                    <a:pt x="4254" y="4222"/>
                  </a:cubicBezTo>
                  <a:cubicBezTo>
                    <a:pt x="4569" y="3907"/>
                    <a:pt x="4474" y="3624"/>
                    <a:pt x="4443" y="3277"/>
                  </a:cubicBezTo>
                  <a:cubicBezTo>
                    <a:pt x="4583" y="3183"/>
                    <a:pt x="4592" y="3175"/>
                    <a:pt x="4592" y="3175"/>
                  </a:cubicBezTo>
                  <a:lnTo>
                    <a:pt x="4592" y="3175"/>
                  </a:lnTo>
                  <a:cubicBezTo>
                    <a:pt x="4592" y="3175"/>
                    <a:pt x="4592" y="3175"/>
                    <a:pt x="4592" y="3175"/>
                  </a:cubicBezTo>
                  <a:cubicBezTo>
                    <a:pt x="4594" y="3175"/>
                    <a:pt x="4606" y="3170"/>
                    <a:pt x="4695" y="3120"/>
                  </a:cubicBezTo>
                  <a:cubicBezTo>
                    <a:pt x="4411" y="2805"/>
                    <a:pt x="4254" y="2427"/>
                    <a:pt x="4254" y="2017"/>
                  </a:cubicBezTo>
                  <a:cubicBezTo>
                    <a:pt x="3939" y="1702"/>
                    <a:pt x="3781" y="1324"/>
                    <a:pt x="3781" y="851"/>
                  </a:cubicBezTo>
                  <a:cubicBezTo>
                    <a:pt x="3781" y="725"/>
                    <a:pt x="3781" y="631"/>
                    <a:pt x="3812" y="536"/>
                  </a:cubicBezTo>
                  <a:cubicBezTo>
                    <a:pt x="3754" y="517"/>
                    <a:pt x="3710" y="509"/>
                    <a:pt x="3671" y="509"/>
                  </a:cubicBezTo>
                  <a:cubicBezTo>
                    <a:pt x="3583" y="509"/>
                    <a:pt x="3514" y="546"/>
                    <a:pt x="3340" y="568"/>
                  </a:cubicBezTo>
                  <a:cubicBezTo>
                    <a:pt x="3119" y="253"/>
                    <a:pt x="2962" y="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82"/>
            <p:cNvSpPr/>
            <p:nvPr/>
          </p:nvSpPr>
          <p:spPr>
            <a:xfrm>
              <a:off x="-11056425" y="3254850"/>
              <a:ext cx="117400" cy="125250"/>
            </a:xfrm>
            <a:custGeom>
              <a:avLst/>
              <a:gdLst/>
              <a:ahLst/>
              <a:cxnLst/>
              <a:rect l="l" t="t" r="r" b="b"/>
              <a:pathLst>
                <a:path w="4696" h="5010" extrusionOk="0">
                  <a:moveTo>
                    <a:pt x="2175" y="1701"/>
                  </a:moveTo>
                  <a:cubicBezTo>
                    <a:pt x="2647" y="1701"/>
                    <a:pt x="2994" y="2048"/>
                    <a:pt x="2994" y="2521"/>
                  </a:cubicBezTo>
                  <a:cubicBezTo>
                    <a:pt x="2994" y="2962"/>
                    <a:pt x="2616" y="3340"/>
                    <a:pt x="2175" y="3340"/>
                  </a:cubicBezTo>
                  <a:cubicBezTo>
                    <a:pt x="1702" y="3340"/>
                    <a:pt x="1324" y="2993"/>
                    <a:pt x="1324" y="2521"/>
                  </a:cubicBezTo>
                  <a:cubicBezTo>
                    <a:pt x="1324" y="2048"/>
                    <a:pt x="1702" y="1701"/>
                    <a:pt x="2175" y="1701"/>
                  </a:cubicBezTo>
                  <a:close/>
                  <a:moveTo>
                    <a:pt x="2112" y="0"/>
                  </a:moveTo>
                  <a:cubicBezTo>
                    <a:pt x="1702" y="0"/>
                    <a:pt x="1545" y="221"/>
                    <a:pt x="1324" y="567"/>
                  </a:cubicBezTo>
                  <a:cubicBezTo>
                    <a:pt x="1022" y="511"/>
                    <a:pt x="957" y="499"/>
                    <a:pt x="927" y="499"/>
                  </a:cubicBezTo>
                  <a:cubicBezTo>
                    <a:pt x="907" y="499"/>
                    <a:pt x="902" y="504"/>
                    <a:pt x="852" y="504"/>
                  </a:cubicBezTo>
                  <a:cubicBezTo>
                    <a:pt x="915" y="630"/>
                    <a:pt x="915" y="725"/>
                    <a:pt x="915" y="819"/>
                  </a:cubicBezTo>
                  <a:cubicBezTo>
                    <a:pt x="915" y="1260"/>
                    <a:pt x="757" y="1701"/>
                    <a:pt x="442" y="2016"/>
                  </a:cubicBezTo>
                  <a:cubicBezTo>
                    <a:pt x="442" y="2458"/>
                    <a:pt x="284" y="2836"/>
                    <a:pt x="1" y="3119"/>
                  </a:cubicBezTo>
                  <a:lnTo>
                    <a:pt x="32" y="3151"/>
                  </a:lnTo>
                  <a:lnTo>
                    <a:pt x="221" y="3308"/>
                  </a:lnTo>
                  <a:cubicBezTo>
                    <a:pt x="158" y="3718"/>
                    <a:pt x="127" y="3938"/>
                    <a:pt x="442" y="4253"/>
                  </a:cubicBezTo>
                  <a:cubicBezTo>
                    <a:pt x="628" y="4440"/>
                    <a:pt x="793" y="4494"/>
                    <a:pt x="974" y="4494"/>
                  </a:cubicBezTo>
                  <a:cubicBezTo>
                    <a:pt x="1099" y="4494"/>
                    <a:pt x="1233" y="4468"/>
                    <a:pt x="1387" y="4442"/>
                  </a:cubicBezTo>
                  <a:cubicBezTo>
                    <a:pt x="1608" y="4757"/>
                    <a:pt x="1765" y="5009"/>
                    <a:pt x="2175" y="5009"/>
                  </a:cubicBezTo>
                  <a:cubicBezTo>
                    <a:pt x="2584" y="5009"/>
                    <a:pt x="2742" y="4757"/>
                    <a:pt x="2962" y="4442"/>
                  </a:cubicBezTo>
                  <a:cubicBezTo>
                    <a:pt x="3112" y="4480"/>
                    <a:pt x="3247" y="4507"/>
                    <a:pt x="3375" y="4507"/>
                  </a:cubicBezTo>
                  <a:cubicBezTo>
                    <a:pt x="3570" y="4507"/>
                    <a:pt x="3749" y="4443"/>
                    <a:pt x="3939" y="4253"/>
                  </a:cubicBezTo>
                  <a:cubicBezTo>
                    <a:pt x="4254" y="3938"/>
                    <a:pt x="4160" y="3655"/>
                    <a:pt x="4128" y="3308"/>
                  </a:cubicBezTo>
                  <a:cubicBezTo>
                    <a:pt x="4443" y="3088"/>
                    <a:pt x="4695" y="2930"/>
                    <a:pt x="4695" y="2521"/>
                  </a:cubicBezTo>
                  <a:cubicBezTo>
                    <a:pt x="4632" y="2079"/>
                    <a:pt x="4412" y="1922"/>
                    <a:pt x="4097" y="1701"/>
                  </a:cubicBezTo>
                  <a:cubicBezTo>
                    <a:pt x="4191" y="1292"/>
                    <a:pt x="4223" y="1071"/>
                    <a:pt x="3907" y="756"/>
                  </a:cubicBezTo>
                  <a:cubicBezTo>
                    <a:pt x="3721" y="570"/>
                    <a:pt x="3546" y="516"/>
                    <a:pt x="3349" y="516"/>
                  </a:cubicBezTo>
                  <a:cubicBezTo>
                    <a:pt x="3213" y="516"/>
                    <a:pt x="3067" y="542"/>
                    <a:pt x="2899" y="567"/>
                  </a:cubicBezTo>
                  <a:cubicBezTo>
                    <a:pt x="2679" y="221"/>
                    <a:pt x="2521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82"/>
            <p:cNvSpPr/>
            <p:nvPr/>
          </p:nvSpPr>
          <p:spPr>
            <a:xfrm>
              <a:off x="-11209225" y="3503725"/>
              <a:ext cx="188275" cy="62250"/>
            </a:xfrm>
            <a:custGeom>
              <a:avLst/>
              <a:gdLst/>
              <a:ahLst/>
              <a:cxnLst/>
              <a:rect l="l" t="t" r="r" b="b"/>
              <a:pathLst>
                <a:path w="7531" h="2490" extrusionOk="0">
                  <a:moveTo>
                    <a:pt x="1356" y="1"/>
                  </a:moveTo>
                  <a:lnTo>
                    <a:pt x="127" y="1859"/>
                  </a:lnTo>
                  <a:cubicBezTo>
                    <a:pt x="1" y="2017"/>
                    <a:pt x="32" y="2206"/>
                    <a:pt x="158" y="2364"/>
                  </a:cubicBezTo>
                  <a:cubicBezTo>
                    <a:pt x="179" y="2448"/>
                    <a:pt x="284" y="2490"/>
                    <a:pt x="408" y="2490"/>
                  </a:cubicBezTo>
                  <a:cubicBezTo>
                    <a:pt x="470" y="2490"/>
                    <a:pt x="536" y="2479"/>
                    <a:pt x="600" y="2458"/>
                  </a:cubicBezTo>
                  <a:lnTo>
                    <a:pt x="1419" y="2017"/>
                  </a:lnTo>
                  <a:cubicBezTo>
                    <a:pt x="1623" y="1922"/>
                    <a:pt x="1844" y="1875"/>
                    <a:pt x="2064" y="1875"/>
                  </a:cubicBezTo>
                  <a:cubicBezTo>
                    <a:pt x="2285" y="1875"/>
                    <a:pt x="2506" y="1922"/>
                    <a:pt x="2710" y="2017"/>
                  </a:cubicBezTo>
                  <a:cubicBezTo>
                    <a:pt x="3025" y="2175"/>
                    <a:pt x="3372" y="2253"/>
                    <a:pt x="3718" y="2253"/>
                  </a:cubicBezTo>
                  <a:cubicBezTo>
                    <a:pt x="4065" y="2253"/>
                    <a:pt x="4412" y="2175"/>
                    <a:pt x="4727" y="2017"/>
                  </a:cubicBezTo>
                  <a:cubicBezTo>
                    <a:pt x="4931" y="1922"/>
                    <a:pt x="5152" y="1875"/>
                    <a:pt x="5373" y="1875"/>
                  </a:cubicBezTo>
                  <a:cubicBezTo>
                    <a:pt x="5593" y="1875"/>
                    <a:pt x="5814" y="1922"/>
                    <a:pt x="6018" y="2017"/>
                  </a:cubicBezTo>
                  <a:lnTo>
                    <a:pt x="6869" y="2458"/>
                  </a:lnTo>
                  <a:cubicBezTo>
                    <a:pt x="6921" y="2479"/>
                    <a:pt x="6978" y="2490"/>
                    <a:pt x="7035" y="2490"/>
                  </a:cubicBezTo>
                  <a:cubicBezTo>
                    <a:pt x="7149" y="2490"/>
                    <a:pt x="7268" y="2448"/>
                    <a:pt x="7373" y="2364"/>
                  </a:cubicBezTo>
                  <a:cubicBezTo>
                    <a:pt x="7499" y="2206"/>
                    <a:pt x="7531" y="2017"/>
                    <a:pt x="7405" y="1859"/>
                  </a:cubicBezTo>
                  <a:lnTo>
                    <a:pt x="61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82"/>
            <p:cNvSpPr/>
            <p:nvPr/>
          </p:nvSpPr>
          <p:spPr>
            <a:xfrm>
              <a:off x="-11167475" y="3462775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20"/>
                  </a:lnTo>
                  <a:lnTo>
                    <a:pt x="4128" y="820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82"/>
            <p:cNvSpPr/>
            <p:nvPr/>
          </p:nvSpPr>
          <p:spPr>
            <a:xfrm>
              <a:off x="-11213150" y="3344625"/>
              <a:ext cx="141000" cy="97700"/>
            </a:xfrm>
            <a:custGeom>
              <a:avLst/>
              <a:gdLst/>
              <a:ahLst/>
              <a:cxnLst/>
              <a:rect l="l" t="t" r="r" b="b"/>
              <a:pathLst>
                <a:path w="5640" h="3908" extrusionOk="0">
                  <a:moveTo>
                    <a:pt x="2206" y="1"/>
                  </a:moveTo>
                  <a:lnTo>
                    <a:pt x="2080" y="64"/>
                  </a:lnTo>
                  <a:cubicBezTo>
                    <a:pt x="2080" y="442"/>
                    <a:pt x="2017" y="851"/>
                    <a:pt x="1607" y="1261"/>
                  </a:cubicBezTo>
                  <a:cubicBezTo>
                    <a:pt x="1292" y="1576"/>
                    <a:pt x="946" y="1733"/>
                    <a:pt x="504" y="1733"/>
                  </a:cubicBezTo>
                  <a:lnTo>
                    <a:pt x="441" y="1733"/>
                  </a:lnTo>
                  <a:cubicBezTo>
                    <a:pt x="315" y="1860"/>
                    <a:pt x="158" y="1954"/>
                    <a:pt x="0" y="2080"/>
                  </a:cubicBezTo>
                  <a:lnTo>
                    <a:pt x="1355" y="3907"/>
                  </a:lnTo>
                  <a:lnTo>
                    <a:pt x="4411" y="3907"/>
                  </a:lnTo>
                  <a:lnTo>
                    <a:pt x="5608" y="536"/>
                  </a:lnTo>
                  <a:cubicBezTo>
                    <a:pt x="5640" y="379"/>
                    <a:pt x="5608" y="221"/>
                    <a:pt x="5608" y="127"/>
                  </a:cubicBezTo>
                  <a:lnTo>
                    <a:pt x="5482" y="32"/>
                  </a:lnTo>
                  <a:cubicBezTo>
                    <a:pt x="5356" y="64"/>
                    <a:pt x="5199" y="64"/>
                    <a:pt x="5073" y="64"/>
                  </a:cubicBezTo>
                  <a:lnTo>
                    <a:pt x="5010" y="64"/>
                  </a:lnTo>
                  <a:cubicBezTo>
                    <a:pt x="4758" y="347"/>
                    <a:pt x="4411" y="599"/>
                    <a:pt x="3875" y="599"/>
                  </a:cubicBezTo>
                  <a:cubicBezTo>
                    <a:pt x="3308" y="599"/>
                    <a:pt x="2962" y="347"/>
                    <a:pt x="2678" y="64"/>
                  </a:cubicBezTo>
                  <a:lnTo>
                    <a:pt x="2647" y="64"/>
                  </a:lnTo>
                  <a:cubicBezTo>
                    <a:pt x="2489" y="64"/>
                    <a:pt x="2363" y="32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82"/>
            <p:cNvSpPr/>
            <p:nvPr/>
          </p:nvSpPr>
          <p:spPr>
            <a:xfrm>
              <a:off x="-11080825" y="3379275"/>
              <a:ext cx="59100" cy="61475"/>
            </a:xfrm>
            <a:custGeom>
              <a:avLst/>
              <a:gdLst/>
              <a:ahLst/>
              <a:cxnLst/>
              <a:rect l="l" t="t" r="r" b="b"/>
              <a:pathLst>
                <a:path w="2364" h="2459" extrusionOk="0">
                  <a:moveTo>
                    <a:pt x="882" y="1"/>
                  </a:moveTo>
                  <a:lnTo>
                    <a:pt x="0" y="2458"/>
                  </a:lnTo>
                  <a:lnTo>
                    <a:pt x="1008" y="2458"/>
                  </a:lnTo>
                  <a:lnTo>
                    <a:pt x="2363" y="663"/>
                  </a:lnTo>
                  <a:cubicBezTo>
                    <a:pt x="2237" y="568"/>
                    <a:pt x="2080" y="474"/>
                    <a:pt x="1954" y="347"/>
                  </a:cubicBezTo>
                  <a:lnTo>
                    <a:pt x="1891" y="347"/>
                  </a:lnTo>
                  <a:cubicBezTo>
                    <a:pt x="1512" y="347"/>
                    <a:pt x="1197" y="22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0" name="Google Shape;10280;p82"/>
          <p:cNvGrpSpPr/>
          <p:nvPr/>
        </p:nvGrpSpPr>
        <p:grpSpPr>
          <a:xfrm>
            <a:off x="7528677" y="1972365"/>
            <a:ext cx="368106" cy="356232"/>
            <a:chOff x="-11299000" y="3647875"/>
            <a:chExt cx="365475" cy="353650"/>
          </a:xfrm>
        </p:grpSpPr>
        <p:sp>
          <p:nvSpPr>
            <p:cNvPr id="10281" name="Google Shape;10281;p82"/>
            <p:cNvSpPr/>
            <p:nvPr/>
          </p:nvSpPr>
          <p:spPr>
            <a:xfrm>
              <a:off x="-112990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2300" y="0"/>
                  </a:moveTo>
                  <a:cubicBezTo>
                    <a:pt x="1772" y="0"/>
                    <a:pt x="1245" y="197"/>
                    <a:pt x="851" y="591"/>
                  </a:cubicBezTo>
                  <a:cubicBezTo>
                    <a:pt x="0" y="1379"/>
                    <a:pt x="0" y="2702"/>
                    <a:pt x="851" y="3490"/>
                  </a:cubicBezTo>
                  <a:lnTo>
                    <a:pt x="2615" y="5254"/>
                  </a:lnTo>
                  <a:cubicBezTo>
                    <a:pt x="2694" y="5333"/>
                    <a:pt x="2804" y="5372"/>
                    <a:pt x="2915" y="5372"/>
                  </a:cubicBezTo>
                  <a:cubicBezTo>
                    <a:pt x="3025" y="5372"/>
                    <a:pt x="3135" y="5333"/>
                    <a:pt x="3214" y="5254"/>
                  </a:cubicBezTo>
                  <a:lnTo>
                    <a:pt x="5514" y="2954"/>
                  </a:lnTo>
                  <a:cubicBezTo>
                    <a:pt x="5703" y="2797"/>
                    <a:pt x="5703" y="2513"/>
                    <a:pt x="5514" y="2355"/>
                  </a:cubicBezTo>
                  <a:lnTo>
                    <a:pt x="3749" y="591"/>
                  </a:lnTo>
                  <a:cubicBezTo>
                    <a:pt x="3356" y="197"/>
                    <a:pt x="282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82"/>
            <p:cNvSpPr/>
            <p:nvPr/>
          </p:nvSpPr>
          <p:spPr>
            <a:xfrm>
              <a:off x="-110761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3379" y="0"/>
                  </a:moveTo>
                  <a:cubicBezTo>
                    <a:pt x="2836" y="0"/>
                    <a:pt x="2300" y="197"/>
                    <a:pt x="1922" y="591"/>
                  </a:cubicBezTo>
                  <a:lnTo>
                    <a:pt x="158" y="2355"/>
                  </a:lnTo>
                  <a:cubicBezTo>
                    <a:pt x="0" y="2513"/>
                    <a:pt x="0" y="2797"/>
                    <a:pt x="158" y="2954"/>
                  </a:cubicBezTo>
                  <a:lnTo>
                    <a:pt x="2521" y="5254"/>
                  </a:lnTo>
                  <a:cubicBezTo>
                    <a:pt x="2599" y="5333"/>
                    <a:pt x="2710" y="5372"/>
                    <a:pt x="2820" y="5372"/>
                  </a:cubicBezTo>
                  <a:cubicBezTo>
                    <a:pt x="2930" y="5372"/>
                    <a:pt x="3040" y="5333"/>
                    <a:pt x="3119" y="5254"/>
                  </a:cubicBezTo>
                  <a:lnTo>
                    <a:pt x="4884" y="3490"/>
                  </a:lnTo>
                  <a:cubicBezTo>
                    <a:pt x="5703" y="2702"/>
                    <a:pt x="5703" y="1379"/>
                    <a:pt x="4884" y="591"/>
                  </a:cubicBezTo>
                  <a:cubicBezTo>
                    <a:pt x="4474" y="197"/>
                    <a:pt x="3923" y="0"/>
                    <a:pt x="3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82"/>
            <p:cNvSpPr/>
            <p:nvPr/>
          </p:nvSpPr>
          <p:spPr>
            <a:xfrm>
              <a:off x="-11254900" y="3917225"/>
              <a:ext cx="124475" cy="84300"/>
            </a:xfrm>
            <a:custGeom>
              <a:avLst/>
              <a:gdLst/>
              <a:ahLst/>
              <a:cxnLst/>
              <a:rect l="l" t="t" r="r" b="b"/>
              <a:pathLst>
                <a:path w="4979" h="3372" extrusionOk="0">
                  <a:moveTo>
                    <a:pt x="3466" y="1"/>
                  </a:moveTo>
                  <a:lnTo>
                    <a:pt x="316" y="2616"/>
                  </a:lnTo>
                  <a:cubicBezTo>
                    <a:pt x="1" y="2836"/>
                    <a:pt x="190" y="3372"/>
                    <a:pt x="568" y="3372"/>
                  </a:cubicBezTo>
                  <a:lnTo>
                    <a:pt x="3372" y="3372"/>
                  </a:lnTo>
                  <a:cubicBezTo>
                    <a:pt x="3466" y="3309"/>
                    <a:pt x="3561" y="3277"/>
                    <a:pt x="3655" y="3214"/>
                  </a:cubicBezTo>
                  <a:lnTo>
                    <a:pt x="4978" y="1702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82"/>
            <p:cNvSpPr/>
            <p:nvPr/>
          </p:nvSpPr>
          <p:spPr>
            <a:xfrm>
              <a:off x="-11099725" y="3838475"/>
              <a:ext cx="55150" cy="50425"/>
            </a:xfrm>
            <a:custGeom>
              <a:avLst/>
              <a:gdLst/>
              <a:ahLst/>
              <a:cxnLst/>
              <a:rect l="l" t="t" r="r" b="b"/>
              <a:pathLst>
                <a:path w="2206" h="2017" extrusionOk="0">
                  <a:moveTo>
                    <a:pt x="1197" y="0"/>
                  </a:moveTo>
                  <a:lnTo>
                    <a:pt x="0" y="914"/>
                  </a:lnTo>
                  <a:lnTo>
                    <a:pt x="1323" y="2017"/>
                  </a:lnTo>
                  <a:lnTo>
                    <a:pt x="2205" y="104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82"/>
            <p:cNvSpPr/>
            <p:nvPr/>
          </p:nvSpPr>
          <p:spPr>
            <a:xfrm>
              <a:off x="-11187950" y="3836900"/>
              <a:ext cx="210325" cy="162275"/>
            </a:xfrm>
            <a:custGeom>
              <a:avLst/>
              <a:gdLst/>
              <a:ahLst/>
              <a:cxnLst/>
              <a:rect l="l" t="t" r="r" b="b"/>
              <a:pathLst>
                <a:path w="8413" h="6491" extrusionOk="0">
                  <a:moveTo>
                    <a:pt x="1040" y="0"/>
                  </a:moveTo>
                  <a:lnTo>
                    <a:pt x="1" y="1103"/>
                  </a:lnTo>
                  <a:lnTo>
                    <a:pt x="4758" y="6364"/>
                  </a:lnTo>
                  <a:cubicBezTo>
                    <a:pt x="4821" y="6459"/>
                    <a:pt x="4947" y="6490"/>
                    <a:pt x="5073" y="6490"/>
                  </a:cubicBezTo>
                  <a:lnTo>
                    <a:pt x="7845" y="6490"/>
                  </a:lnTo>
                  <a:cubicBezTo>
                    <a:pt x="8255" y="6490"/>
                    <a:pt x="8412" y="6018"/>
                    <a:pt x="8129" y="5734"/>
                  </a:cubicBez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82"/>
            <p:cNvSpPr/>
            <p:nvPr/>
          </p:nvSpPr>
          <p:spPr>
            <a:xfrm>
              <a:off x="-11292700" y="3647875"/>
              <a:ext cx="353675" cy="87450"/>
            </a:xfrm>
            <a:custGeom>
              <a:avLst/>
              <a:gdLst/>
              <a:ahLst/>
              <a:cxnLst/>
              <a:rect l="l" t="t" r="r" b="b"/>
              <a:pathLst>
                <a:path w="14147" h="3498" extrusionOk="0"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630"/>
                    <a:pt x="189" y="819"/>
                    <a:pt x="441" y="819"/>
                  </a:cubicBezTo>
                  <a:lnTo>
                    <a:pt x="1639" y="819"/>
                  </a:lnTo>
                  <a:lnTo>
                    <a:pt x="1639" y="1670"/>
                  </a:lnTo>
                  <a:lnTo>
                    <a:pt x="1261" y="1670"/>
                  </a:lnTo>
                  <a:cubicBezTo>
                    <a:pt x="599" y="1670"/>
                    <a:pt x="0" y="2237"/>
                    <a:pt x="0" y="2899"/>
                  </a:cubicBezTo>
                  <a:lnTo>
                    <a:pt x="0" y="3497"/>
                  </a:lnTo>
                  <a:lnTo>
                    <a:pt x="32" y="3466"/>
                  </a:lnTo>
                  <a:cubicBezTo>
                    <a:pt x="536" y="2930"/>
                    <a:pt x="1292" y="2615"/>
                    <a:pt x="2080" y="2615"/>
                  </a:cubicBezTo>
                  <a:cubicBezTo>
                    <a:pt x="2867" y="2615"/>
                    <a:pt x="3623" y="2930"/>
                    <a:pt x="4128" y="3466"/>
                  </a:cubicBezTo>
                  <a:lnTo>
                    <a:pt x="4159" y="3497"/>
                  </a:lnTo>
                  <a:lnTo>
                    <a:pt x="4159" y="2899"/>
                  </a:lnTo>
                  <a:cubicBezTo>
                    <a:pt x="4159" y="2237"/>
                    <a:pt x="3623" y="1670"/>
                    <a:pt x="2899" y="1670"/>
                  </a:cubicBezTo>
                  <a:lnTo>
                    <a:pt x="2521" y="1670"/>
                  </a:lnTo>
                  <a:lnTo>
                    <a:pt x="2521" y="819"/>
                  </a:lnTo>
                  <a:lnTo>
                    <a:pt x="11657" y="819"/>
                  </a:lnTo>
                  <a:lnTo>
                    <a:pt x="11657" y="1670"/>
                  </a:lnTo>
                  <a:lnTo>
                    <a:pt x="11216" y="1670"/>
                  </a:lnTo>
                  <a:cubicBezTo>
                    <a:pt x="10555" y="1670"/>
                    <a:pt x="9956" y="2237"/>
                    <a:pt x="9956" y="2899"/>
                  </a:cubicBezTo>
                  <a:lnTo>
                    <a:pt x="9956" y="3497"/>
                  </a:lnTo>
                  <a:lnTo>
                    <a:pt x="9987" y="3466"/>
                  </a:lnTo>
                  <a:cubicBezTo>
                    <a:pt x="10523" y="2930"/>
                    <a:pt x="11248" y="2615"/>
                    <a:pt x="12035" y="2615"/>
                  </a:cubicBezTo>
                  <a:cubicBezTo>
                    <a:pt x="12823" y="2615"/>
                    <a:pt x="13579" y="2930"/>
                    <a:pt x="14083" y="3466"/>
                  </a:cubicBezTo>
                  <a:lnTo>
                    <a:pt x="14146" y="3497"/>
                  </a:lnTo>
                  <a:lnTo>
                    <a:pt x="14146" y="2899"/>
                  </a:lnTo>
                  <a:cubicBezTo>
                    <a:pt x="14146" y="2237"/>
                    <a:pt x="13579" y="1670"/>
                    <a:pt x="12917" y="1670"/>
                  </a:cubicBezTo>
                  <a:lnTo>
                    <a:pt x="12476" y="1670"/>
                  </a:lnTo>
                  <a:lnTo>
                    <a:pt x="12476" y="819"/>
                  </a:lnTo>
                  <a:lnTo>
                    <a:pt x="13705" y="819"/>
                  </a:lnTo>
                  <a:cubicBezTo>
                    <a:pt x="13926" y="819"/>
                    <a:pt x="14083" y="630"/>
                    <a:pt x="14083" y="378"/>
                  </a:cubicBezTo>
                  <a:cubicBezTo>
                    <a:pt x="14083" y="158"/>
                    <a:pt x="13894" y="0"/>
                    <a:pt x="137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7" name="Google Shape;10287;p82"/>
          <p:cNvGrpSpPr/>
          <p:nvPr/>
        </p:nvGrpSpPr>
        <p:grpSpPr>
          <a:xfrm>
            <a:off x="7544139" y="2428316"/>
            <a:ext cx="357808" cy="333240"/>
            <a:chOff x="-11295075" y="4092875"/>
            <a:chExt cx="355250" cy="330825"/>
          </a:xfrm>
        </p:grpSpPr>
        <p:sp>
          <p:nvSpPr>
            <p:cNvPr id="10288" name="Google Shape;10288;p82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82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82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82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82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3" name="Google Shape;10293;p82"/>
          <p:cNvGrpSpPr/>
          <p:nvPr/>
        </p:nvGrpSpPr>
        <p:grpSpPr>
          <a:xfrm>
            <a:off x="5769739" y="2891364"/>
            <a:ext cx="312585" cy="355451"/>
            <a:chOff x="-9500075" y="3180800"/>
            <a:chExt cx="310350" cy="352875"/>
          </a:xfrm>
        </p:grpSpPr>
        <p:sp>
          <p:nvSpPr>
            <p:cNvPr id="10294" name="Google Shape;10294;p82"/>
            <p:cNvSpPr/>
            <p:nvPr/>
          </p:nvSpPr>
          <p:spPr>
            <a:xfrm>
              <a:off x="-9429175" y="3332825"/>
              <a:ext cx="82725" cy="55150"/>
            </a:xfrm>
            <a:custGeom>
              <a:avLst/>
              <a:gdLst/>
              <a:ahLst/>
              <a:cxnLst/>
              <a:rect l="l" t="t" r="r" b="b"/>
              <a:pathLst>
                <a:path w="3309" h="2206" extrusionOk="0">
                  <a:moveTo>
                    <a:pt x="1670" y="0"/>
                  </a:moveTo>
                  <a:lnTo>
                    <a:pt x="0" y="2205"/>
                  </a:lnTo>
                  <a:lnTo>
                    <a:pt x="3308" y="2205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82"/>
            <p:cNvSpPr/>
            <p:nvPr/>
          </p:nvSpPr>
          <p:spPr>
            <a:xfrm>
              <a:off x="-9335450" y="3274525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cubicBezTo>
                    <a:pt x="0" y="599"/>
                    <a:pt x="189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90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82"/>
            <p:cNvSpPr/>
            <p:nvPr/>
          </p:nvSpPr>
          <p:spPr>
            <a:xfrm>
              <a:off x="-9330725" y="3351725"/>
              <a:ext cx="62250" cy="36250"/>
            </a:xfrm>
            <a:custGeom>
              <a:avLst/>
              <a:gdLst/>
              <a:ahLst/>
              <a:cxnLst/>
              <a:rect l="l" t="t" r="r" b="b"/>
              <a:pathLst>
                <a:path w="2490" h="1450" extrusionOk="0">
                  <a:moveTo>
                    <a:pt x="1040" y="0"/>
                  </a:moveTo>
                  <a:lnTo>
                    <a:pt x="0" y="977"/>
                  </a:lnTo>
                  <a:lnTo>
                    <a:pt x="410" y="1449"/>
                  </a:lnTo>
                  <a:lnTo>
                    <a:pt x="2489" y="144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82"/>
            <p:cNvSpPr/>
            <p:nvPr/>
          </p:nvSpPr>
          <p:spPr>
            <a:xfrm>
              <a:off x="-9440200" y="3220975"/>
              <a:ext cx="186675" cy="152025"/>
            </a:xfrm>
            <a:custGeom>
              <a:avLst/>
              <a:gdLst/>
              <a:ahLst/>
              <a:cxnLst/>
              <a:rect l="l" t="t" r="r" b="b"/>
              <a:pathLst>
                <a:path w="7467" h="6081" extrusionOk="0">
                  <a:moveTo>
                    <a:pt x="4568" y="1324"/>
                  </a:moveTo>
                  <a:cubicBezTo>
                    <a:pt x="5261" y="1324"/>
                    <a:pt x="5828" y="1859"/>
                    <a:pt x="5828" y="2552"/>
                  </a:cubicBezTo>
                  <a:cubicBezTo>
                    <a:pt x="5828" y="3214"/>
                    <a:pt x="5293" y="3813"/>
                    <a:pt x="4568" y="3813"/>
                  </a:cubicBezTo>
                  <a:cubicBezTo>
                    <a:pt x="3875" y="3813"/>
                    <a:pt x="3308" y="3245"/>
                    <a:pt x="3308" y="2552"/>
                  </a:cubicBezTo>
                  <a:cubicBezTo>
                    <a:pt x="3308" y="1828"/>
                    <a:pt x="3875" y="1324"/>
                    <a:pt x="4568" y="1324"/>
                  </a:cubicBezTo>
                  <a:close/>
                  <a:moveTo>
                    <a:pt x="0" y="0"/>
                  </a:moveTo>
                  <a:lnTo>
                    <a:pt x="0" y="5860"/>
                  </a:lnTo>
                  <a:lnTo>
                    <a:pt x="1733" y="3529"/>
                  </a:lnTo>
                  <a:cubicBezTo>
                    <a:pt x="1812" y="3434"/>
                    <a:pt x="1945" y="3387"/>
                    <a:pt x="2079" y="3387"/>
                  </a:cubicBezTo>
                  <a:cubicBezTo>
                    <a:pt x="2213" y="3387"/>
                    <a:pt x="2347" y="3434"/>
                    <a:pt x="2426" y="3529"/>
                  </a:cubicBezTo>
                  <a:lnTo>
                    <a:pt x="3907" y="5482"/>
                  </a:lnTo>
                  <a:lnTo>
                    <a:pt x="5104" y="4317"/>
                  </a:lnTo>
                  <a:cubicBezTo>
                    <a:pt x="5183" y="4238"/>
                    <a:pt x="5285" y="4198"/>
                    <a:pt x="5387" y="4198"/>
                  </a:cubicBezTo>
                  <a:cubicBezTo>
                    <a:pt x="5490" y="4198"/>
                    <a:pt x="5592" y="4238"/>
                    <a:pt x="5671" y="4317"/>
                  </a:cubicBezTo>
                  <a:lnTo>
                    <a:pt x="7467" y="60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82"/>
            <p:cNvSpPr/>
            <p:nvPr/>
          </p:nvSpPr>
          <p:spPr>
            <a:xfrm>
              <a:off x="-9500075" y="3222550"/>
              <a:ext cx="310350" cy="228425"/>
            </a:xfrm>
            <a:custGeom>
              <a:avLst/>
              <a:gdLst/>
              <a:ahLst/>
              <a:cxnLst/>
              <a:rect l="l" t="t" r="r" b="b"/>
              <a:pathLst>
                <a:path w="12414" h="9137" extrusionOk="0">
                  <a:moveTo>
                    <a:pt x="1229" y="0"/>
                  </a:moveTo>
                  <a:cubicBezTo>
                    <a:pt x="568" y="0"/>
                    <a:pt x="1" y="599"/>
                    <a:pt x="1" y="1261"/>
                  </a:cubicBezTo>
                  <a:lnTo>
                    <a:pt x="1" y="7877"/>
                  </a:lnTo>
                  <a:cubicBezTo>
                    <a:pt x="1" y="8538"/>
                    <a:pt x="568" y="9137"/>
                    <a:pt x="1229" y="9137"/>
                  </a:cubicBezTo>
                  <a:lnTo>
                    <a:pt x="11153" y="9137"/>
                  </a:lnTo>
                  <a:cubicBezTo>
                    <a:pt x="11815" y="9137"/>
                    <a:pt x="12414" y="8538"/>
                    <a:pt x="12414" y="7877"/>
                  </a:cubicBezTo>
                  <a:lnTo>
                    <a:pt x="12414" y="1261"/>
                  </a:lnTo>
                  <a:cubicBezTo>
                    <a:pt x="12319" y="536"/>
                    <a:pt x="11784" y="0"/>
                    <a:pt x="11122" y="0"/>
                  </a:cubicBezTo>
                  <a:lnTo>
                    <a:pt x="10712" y="0"/>
                  </a:lnTo>
                  <a:lnTo>
                    <a:pt x="10712" y="7058"/>
                  </a:lnTo>
                  <a:cubicBezTo>
                    <a:pt x="10712" y="7278"/>
                    <a:pt x="10523" y="7436"/>
                    <a:pt x="10334" y="7436"/>
                  </a:cubicBezTo>
                  <a:lnTo>
                    <a:pt x="2048" y="7436"/>
                  </a:lnTo>
                  <a:cubicBezTo>
                    <a:pt x="1828" y="7436"/>
                    <a:pt x="1607" y="7247"/>
                    <a:pt x="1607" y="7058"/>
                  </a:cubicBezTo>
                  <a:lnTo>
                    <a:pt x="16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82"/>
            <p:cNvSpPr/>
            <p:nvPr/>
          </p:nvSpPr>
          <p:spPr>
            <a:xfrm>
              <a:off x="-9398475" y="31808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4128" y="851"/>
                  </a:lnTo>
                  <a:cubicBezTo>
                    <a:pt x="4128" y="379"/>
                    <a:pt x="3781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82"/>
            <p:cNvSpPr/>
            <p:nvPr/>
          </p:nvSpPr>
          <p:spPr>
            <a:xfrm>
              <a:off x="-9460700" y="3471450"/>
              <a:ext cx="41775" cy="62225"/>
            </a:xfrm>
            <a:custGeom>
              <a:avLst/>
              <a:gdLst/>
              <a:ahLst/>
              <a:cxnLst/>
              <a:rect l="l" t="t" r="r" b="b"/>
              <a:pathLst>
                <a:path w="1671" h="2489" extrusionOk="0">
                  <a:moveTo>
                    <a:pt x="1" y="0"/>
                  </a:moveTo>
                  <a:lnTo>
                    <a:pt x="1" y="1670"/>
                  </a:lnTo>
                  <a:cubicBezTo>
                    <a:pt x="1" y="2142"/>
                    <a:pt x="347" y="2489"/>
                    <a:pt x="820" y="2489"/>
                  </a:cubicBezTo>
                  <a:cubicBezTo>
                    <a:pt x="1293" y="2489"/>
                    <a:pt x="1671" y="2142"/>
                    <a:pt x="1671" y="1670"/>
                  </a:cubicBez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82"/>
            <p:cNvSpPr/>
            <p:nvPr/>
          </p:nvSpPr>
          <p:spPr>
            <a:xfrm>
              <a:off x="-9274800" y="3471450"/>
              <a:ext cx="41750" cy="62225"/>
            </a:xfrm>
            <a:custGeom>
              <a:avLst/>
              <a:gdLst/>
              <a:ahLst/>
              <a:cxnLst/>
              <a:rect l="l" t="t" r="r" b="b"/>
              <a:pathLst>
                <a:path w="1670" h="2489" extrusionOk="0">
                  <a:moveTo>
                    <a:pt x="0" y="0"/>
                  </a:moveTo>
                  <a:lnTo>
                    <a:pt x="0" y="1670"/>
                  </a:lnTo>
                  <a:cubicBezTo>
                    <a:pt x="0" y="2142"/>
                    <a:pt x="378" y="2489"/>
                    <a:pt x="851" y="2489"/>
                  </a:cubicBezTo>
                  <a:cubicBezTo>
                    <a:pt x="1323" y="2489"/>
                    <a:pt x="1670" y="2142"/>
                    <a:pt x="1670" y="1670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82"/>
            <p:cNvSpPr/>
            <p:nvPr/>
          </p:nvSpPr>
          <p:spPr>
            <a:xfrm>
              <a:off x="-9398475" y="3471450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19"/>
                  </a:lnTo>
                  <a:lnTo>
                    <a:pt x="4128" y="819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3" name="Google Shape;10303;p82"/>
          <p:cNvGrpSpPr/>
          <p:nvPr/>
        </p:nvGrpSpPr>
        <p:grpSpPr>
          <a:xfrm>
            <a:off x="5747530" y="3366879"/>
            <a:ext cx="356221" cy="356257"/>
            <a:chOff x="-9523700" y="3614000"/>
            <a:chExt cx="353675" cy="353675"/>
          </a:xfrm>
        </p:grpSpPr>
        <p:sp>
          <p:nvSpPr>
            <p:cNvPr id="10304" name="Google Shape;10304;p82"/>
            <p:cNvSpPr/>
            <p:nvPr/>
          </p:nvSpPr>
          <p:spPr>
            <a:xfrm>
              <a:off x="-95237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828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35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82"/>
            <p:cNvSpPr/>
            <p:nvPr/>
          </p:nvSpPr>
          <p:spPr>
            <a:xfrm>
              <a:off x="-9515825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2994" y="1"/>
                  </a:moveTo>
                  <a:cubicBezTo>
                    <a:pt x="2206" y="1"/>
                    <a:pt x="1513" y="536"/>
                    <a:pt x="1387" y="1324"/>
                  </a:cubicBezTo>
                  <a:lnTo>
                    <a:pt x="1" y="7499"/>
                  </a:lnTo>
                  <a:cubicBezTo>
                    <a:pt x="599" y="6963"/>
                    <a:pt x="1355" y="6648"/>
                    <a:pt x="2174" y="6648"/>
                  </a:cubicBezTo>
                  <a:cubicBezTo>
                    <a:pt x="3151" y="6648"/>
                    <a:pt x="4065" y="7089"/>
                    <a:pt x="4663" y="7814"/>
                  </a:cubicBezTo>
                  <a:lnTo>
                    <a:pt x="4663" y="1639"/>
                  </a:lnTo>
                  <a:cubicBezTo>
                    <a:pt x="4663" y="757"/>
                    <a:pt x="3907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82"/>
            <p:cNvSpPr/>
            <p:nvPr/>
          </p:nvSpPr>
          <p:spPr>
            <a:xfrm>
              <a:off x="-9481175" y="3614000"/>
              <a:ext cx="80375" cy="37050"/>
            </a:xfrm>
            <a:custGeom>
              <a:avLst/>
              <a:gdLst/>
              <a:ahLst/>
              <a:cxnLst/>
              <a:rect l="l" t="t" r="r" b="b"/>
              <a:pathLst>
                <a:path w="3215" h="1482" extrusionOk="0">
                  <a:moveTo>
                    <a:pt x="1608" y="0"/>
                  </a:moveTo>
                  <a:cubicBezTo>
                    <a:pt x="788" y="63"/>
                    <a:pt x="127" y="693"/>
                    <a:pt x="1" y="1481"/>
                  </a:cubicBezTo>
                  <a:cubicBezTo>
                    <a:pt x="442" y="1072"/>
                    <a:pt x="1009" y="851"/>
                    <a:pt x="1608" y="851"/>
                  </a:cubicBezTo>
                  <a:cubicBezTo>
                    <a:pt x="2238" y="851"/>
                    <a:pt x="2805" y="1072"/>
                    <a:pt x="3214" y="1481"/>
                  </a:cubicBezTo>
                  <a:cubicBezTo>
                    <a:pt x="3120" y="630"/>
                    <a:pt x="2427" y="0"/>
                    <a:pt x="1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82"/>
            <p:cNvSpPr/>
            <p:nvPr/>
          </p:nvSpPr>
          <p:spPr>
            <a:xfrm>
              <a:off x="-92945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796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3"/>
                    <a:pt x="0" y="2458"/>
                  </a:cubicBezTo>
                  <a:cubicBezTo>
                    <a:pt x="0" y="3844"/>
                    <a:pt x="1103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82"/>
            <p:cNvSpPr/>
            <p:nvPr/>
          </p:nvSpPr>
          <p:spPr>
            <a:xfrm>
              <a:off x="-9294500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1670" y="1"/>
                  </a:moveTo>
                  <a:cubicBezTo>
                    <a:pt x="757" y="1"/>
                    <a:pt x="0" y="757"/>
                    <a:pt x="0" y="1639"/>
                  </a:cubicBezTo>
                  <a:lnTo>
                    <a:pt x="0" y="7814"/>
                  </a:lnTo>
                  <a:cubicBezTo>
                    <a:pt x="599" y="7089"/>
                    <a:pt x="1513" y="6648"/>
                    <a:pt x="2489" y="6648"/>
                  </a:cubicBezTo>
                  <a:cubicBezTo>
                    <a:pt x="3308" y="6648"/>
                    <a:pt x="4065" y="6963"/>
                    <a:pt x="4663" y="7499"/>
                  </a:cubicBezTo>
                  <a:lnTo>
                    <a:pt x="3277" y="1324"/>
                  </a:lnTo>
                  <a:cubicBezTo>
                    <a:pt x="3119" y="536"/>
                    <a:pt x="245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82"/>
            <p:cNvSpPr/>
            <p:nvPr/>
          </p:nvSpPr>
          <p:spPr>
            <a:xfrm>
              <a:off x="-9294500" y="3615575"/>
              <a:ext cx="81150" cy="36250"/>
            </a:xfrm>
            <a:custGeom>
              <a:avLst/>
              <a:gdLst/>
              <a:ahLst/>
              <a:cxnLst/>
              <a:rect l="l" t="t" r="r" b="b"/>
              <a:pathLst>
                <a:path w="3246" h="1450" extrusionOk="0">
                  <a:moveTo>
                    <a:pt x="1639" y="0"/>
                  </a:moveTo>
                  <a:cubicBezTo>
                    <a:pt x="788" y="0"/>
                    <a:pt x="126" y="630"/>
                    <a:pt x="0" y="1450"/>
                  </a:cubicBezTo>
                  <a:cubicBezTo>
                    <a:pt x="442" y="1040"/>
                    <a:pt x="1040" y="820"/>
                    <a:pt x="1639" y="820"/>
                  </a:cubicBezTo>
                  <a:cubicBezTo>
                    <a:pt x="2269" y="820"/>
                    <a:pt x="2804" y="1040"/>
                    <a:pt x="3245" y="1450"/>
                  </a:cubicBezTo>
                  <a:cubicBezTo>
                    <a:pt x="3119" y="599"/>
                    <a:pt x="2458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82"/>
            <p:cNvSpPr/>
            <p:nvPr/>
          </p:nvSpPr>
          <p:spPr>
            <a:xfrm>
              <a:off x="-9378775" y="3822725"/>
              <a:ext cx="63025" cy="41750"/>
            </a:xfrm>
            <a:custGeom>
              <a:avLst/>
              <a:gdLst/>
              <a:ahLst/>
              <a:cxnLst/>
              <a:rect l="l" t="t" r="r" b="b"/>
              <a:pathLst>
                <a:path w="2521" h="1670" extrusionOk="0">
                  <a:moveTo>
                    <a:pt x="0" y="0"/>
                  </a:moveTo>
                  <a:lnTo>
                    <a:pt x="0" y="1670"/>
                  </a:lnTo>
                  <a:lnTo>
                    <a:pt x="2521" y="1670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82"/>
            <p:cNvSpPr/>
            <p:nvPr/>
          </p:nvSpPr>
          <p:spPr>
            <a:xfrm>
              <a:off x="-9336250" y="3739225"/>
              <a:ext cx="21300" cy="63050"/>
            </a:xfrm>
            <a:custGeom>
              <a:avLst/>
              <a:gdLst/>
              <a:ahLst/>
              <a:cxnLst/>
              <a:rect l="l" t="t" r="r" b="b"/>
              <a:pathLst>
                <a:path w="852" h="2522" extrusionOk="0">
                  <a:moveTo>
                    <a:pt x="1" y="1"/>
                  </a:moveTo>
                  <a:lnTo>
                    <a:pt x="1" y="2521"/>
                  </a:lnTo>
                  <a:lnTo>
                    <a:pt x="851" y="252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82"/>
            <p:cNvSpPr/>
            <p:nvPr/>
          </p:nvSpPr>
          <p:spPr>
            <a:xfrm>
              <a:off x="-9378775" y="3739225"/>
              <a:ext cx="20500" cy="63050"/>
            </a:xfrm>
            <a:custGeom>
              <a:avLst/>
              <a:gdLst/>
              <a:ahLst/>
              <a:cxnLst/>
              <a:rect l="l" t="t" r="r" b="b"/>
              <a:pathLst>
                <a:path w="820" h="2522" extrusionOk="0">
                  <a:moveTo>
                    <a:pt x="0" y="1"/>
                  </a:moveTo>
                  <a:lnTo>
                    <a:pt x="0" y="2521"/>
                  </a:lnTo>
                  <a:lnTo>
                    <a:pt x="820" y="252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3" name="Google Shape;10313;p82"/>
          <p:cNvGrpSpPr/>
          <p:nvPr/>
        </p:nvGrpSpPr>
        <p:grpSpPr>
          <a:xfrm>
            <a:off x="7532481" y="3389521"/>
            <a:ext cx="356221" cy="354670"/>
            <a:chOff x="-9523700" y="4049550"/>
            <a:chExt cx="353675" cy="352100"/>
          </a:xfrm>
        </p:grpSpPr>
        <p:sp>
          <p:nvSpPr>
            <p:cNvPr id="10314" name="Google Shape;10314;p82"/>
            <p:cNvSpPr/>
            <p:nvPr/>
          </p:nvSpPr>
          <p:spPr>
            <a:xfrm>
              <a:off x="-952370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7" y="1"/>
                    <a:pt x="1" y="725"/>
                    <a:pt x="1" y="1639"/>
                  </a:cubicBezTo>
                  <a:cubicBezTo>
                    <a:pt x="1" y="2552"/>
                    <a:pt x="757" y="3309"/>
                    <a:pt x="1670" y="3309"/>
                  </a:cubicBezTo>
                  <a:cubicBezTo>
                    <a:pt x="2584" y="3309"/>
                    <a:pt x="3309" y="2552"/>
                    <a:pt x="3309" y="1639"/>
                  </a:cubicBezTo>
                  <a:cubicBezTo>
                    <a:pt x="3309" y="725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82"/>
            <p:cNvSpPr/>
            <p:nvPr/>
          </p:nvSpPr>
          <p:spPr>
            <a:xfrm>
              <a:off x="-952370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20" y="0"/>
                  </a:moveTo>
                  <a:lnTo>
                    <a:pt x="820" y="7876"/>
                  </a:lnTo>
                  <a:cubicBezTo>
                    <a:pt x="316" y="8160"/>
                    <a:pt x="1" y="8695"/>
                    <a:pt x="1" y="9294"/>
                  </a:cubicBezTo>
                  <a:lnTo>
                    <a:pt x="1" y="9672"/>
                  </a:lnTo>
                  <a:cubicBezTo>
                    <a:pt x="1" y="9924"/>
                    <a:pt x="190" y="10113"/>
                    <a:pt x="442" y="10113"/>
                  </a:cubicBezTo>
                  <a:lnTo>
                    <a:pt x="2930" y="10113"/>
                  </a:lnTo>
                  <a:cubicBezTo>
                    <a:pt x="3151" y="10113"/>
                    <a:pt x="3309" y="9924"/>
                    <a:pt x="3309" y="9672"/>
                  </a:cubicBezTo>
                  <a:lnTo>
                    <a:pt x="3309" y="9294"/>
                  </a:lnTo>
                  <a:cubicBezTo>
                    <a:pt x="3309" y="8664"/>
                    <a:pt x="2993" y="8160"/>
                    <a:pt x="2489" y="7876"/>
                  </a:cubicBezTo>
                  <a:lnTo>
                    <a:pt x="2489" y="0"/>
                  </a:lnTo>
                  <a:cubicBezTo>
                    <a:pt x="2206" y="63"/>
                    <a:pt x="1922" y="158"/>
                    <a:pt x="1670" y="158"/>
                  </a:cubicBezTo>
                  <a:cubicBezTo>
                    <a:pt x="1387" y="158"/>
                    <a:pt x="1103" y="6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82"/>
            <p:cNvSpPr/>
            <p:nvPr/>
          </p:nvSpPr>
          <p:spPr>
            <a:xfrm>
              <a:off x="-925275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6" y="1"/>
                    <a:pt x="0" y="725"/>
                    <a:pt x="0" y="1639"/>
                  </a:cubicBezTo>
                  <a:cubicBezTo>
                    <a:pt x="0" y="2552"/>
                    <a:pt x="756" y="3309"/>
                    <a:pt x="1670" y="3309"/>
                  </a:cubicBezTo>
                  <a:cubicBezTo>
                    <a:pt x="2552" y="3309"/>
                    <a:pt x="3308" y="2552"/>
                    <a:pt x="3308" y="1639"/>
                  </a:cubicBezTo>
                  <a:cubicBezTo>
                    <a:pt x="3308" y="725"/>
                    <a:pt x="2552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82"/>
            <p:cNvSpPr/>
            <p:nvPr/>
          </p:nvSpPr>
          <p:spPr>
            <a:xfrm>
              <a:off x="-925275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19" y="0"/>
                  </a:moveTo>
                  <a:lnTo>
                    <a:pt x="819" y="7876"/>
                  </a:lnTo>
                  <a:cubicBezTo>
                    <a:pt x="315" y="8160"/>
                    <a:pt x="0" y="8695"/>
                    <a:pt x="0" y="9294"/>
                  </a:cubicBezTo>
                  <a:lnTo>
                    <a:pt x="0" y="9704"/>
                  </a:lnTo>
                  <a:cubicBezTo>
                    <a:pt x="0" y="9924"/>
                    <a:pt x="189" y="10113"/>
                    <a:pt x="441" y="10113"/>
                  </a:cubicBezTo>
                  <a:lnTo>
                    <a:pt x="2899" y="10113"/>
                  </a:lnTo>
                  <a:cubicBezTo>
                    <a:pt x="3151" y="10113"/>
                    <a:pt x="3308" y="9924"/>
                    <a:pt x="3308" y="9704"/>
                  </a:cubicBezTo>
                  <a:lnTo>
                    <a:pt x="3308" y="9294"/>
                  </a:lnTo>
                  <a:cubicBezTo>
                    <a:pt x="3308" y="8664"/>
                    <a:pt x="2962" y="8160"/>
                    <a:pt x="2489" y="7876"/>
                  </a:cubicBezTo>
                  <a:lnTo>
                    <a:pt x="2489" y="0"/>
                  </a:lnTo>
                  <a:cubicBezTo>
                    <a:pt x="2206" y="95"/>
                    <a:pt x="1922" y="158"/>
                    <a:pt x="1638" y="158"/>
                  </a:cubicBezTo>
                  <a:cubicBezTo>
                    <a:pt x="1386" y="158"/>
                    <a:pt x="1103" y="95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82"/>
            <p:cNvSpPr/>
            <p:nvPr/>
          </p:nvSpPr>
          <p:spPr>
            <a:xfrm>
              <a:off x="-9440200" y="4214950"/>
              <a:ext cx="187475" cy="167000"/>
            </a:xfrm>
            <a:custGeom>
              <a:avLst/>
              <a:gdLst/>
              <a:ahLst/>
              <a:cxnLst/>
              <a:rect l="l" t="t" r="r" b="b"/>
              <a:pathLst>
                <a:path w="7499" h="6680" extrusionOk="0">
                  <a:moveTo>
                    <a:pt x="1229" y="1"/>
                  </a:moveTo>
                  <a:cubicBezTo>
                    <a:pt x="1071" y="1"/>
                    <a:pt x="914" y="64"/>
                    <a:pt x="882" y="221"/>
                  </a:cubicBezTo>
                  <a:lnTo>
                    <a:pt x="0" y="1954"/>
                  </a:lnTo>
                  <a:lnTo>
                    <a:pt x="0" y="4852"/>
                  </a:lnTo>
                  <a:cubicBezTo>
                    <a:pt x="536" y="5325"/>
                    <a:pt x="851" y="5955"/>
                    <a:pt x="851" y="6680"/>
                  </a:cubicBezTo>
                  <a:lnTo>
                    <a:pt x="6679" y="6680"/>
                  </a:lnTo>
                  <a:cubicBezTo>
                    <a:pt x="6679" y="5955"/>
                    <a:pt x="6994" y="5325"/>
                    <a:pt x="7498" y="4852"/>
                  </a:cubicBezTo>
                  <a:lnTo>
                    <a:pt x="7498" y="1954"/>
                  </a:lnTo>
                  <a:lnTo>
                    <a:pt x="6616" y="221"/>
                  </a:lnTo>
                  <a:cubicBezTo>
                    <a:pt x="6553" y="64"/>
                    <a:pt x="6427" y="1"/>
                    <a:pt x="6270" y="1"/>
                  </a:cubicBezTo>
                  <a:lnTo>
                    <a:pt x="4726" y="1"/>
                  </a:lnTo>
                  <a:lnTo>
                    <a:pt x="6616" y="4443"/>
                  </a:lnTo>
                  <a:cubicBezTo>
                    <a:pt x="6679" y="4569"/>
                    <a:pt x="6679" y="4726"/>
                    <a:pt x="6585" y="4852"/>
                  </a:cubicBezTo>
                  <a:cubicBezTo>
                    <a:pt x="6522" y="4947"/>
                    <a:pt x="6396" y="5041"/>
                    <a:pt x="6238" y="5041"/>
                  </a:cubicBezTo>
                  <a:lnTo>
                    <a:pt x="1260" y="5041"/>
                  </a:lnTo>
                  <a:cubicBezTo>
                    <a:pt x="1103" y="5041"/>
                    <a:pt x="1008" y="4947"/>
                    <a:pt x="914" y="4852"/>
                  </a:cubicBezTo>
                  <a:cubicBezTo>
                    <a:pt x="851" y="4726"/>
                    <a:pt x="851" y="4569"/>
                    <a:pt x="882" y="4443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82"/>
            <p:cNvSpPr/>
            <p:nvPr/>
          </p:nvSpPr>
          <p:spPr>
            <a:xfrm>
              <a:off x="-9393750" y="4214950"/>
              <a:ext cx="93750" cy="104000"/>
            </a:xfrm>
            <a:custGeom>
              <a:avLst/>
              <a:gdLst/>
              <a:ahLst/>
              <a:cxnLst/>
              <a:rect l="l" t="t" r="r" b="b"/>
              <a:pathLst>
                <a:path w="3750" h="4160" extrusionOk="0">
                  <a:moveTo>
                    <a:pt x="1828" y="1"/>
                  </a:moveTo>
                  <a:lnTo>
                    <a:pt x="1" y="4159"/>
                  </a:lnTo>
                  <a:lnTo>
                    <a:pt x="3750" y="4159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82"/>
            <p:cNvSpPr/>
            <p:nvPr/>
          </p:nvSpPr>
          <p:spPr>
            <a:xfrm>
              <a:off x="-9440200" y="4140125"/>
              <a:ext cx="187475" cy="32325"/>
            </a:xfrm>
            <a:custGeom>
              <a:avLst/>
              <a:gdLst/>
              <a:ahLst/>
              <a:cxnLst/>
              <a:rect l="l" t="t" r="r" b="b"/>
              <a:pathLst>
                <a:path w="7499" h="1293" extrusionOk="0">
                  <a:moveTo>
                    <a:pt x="0" y="1"/>
                  </a:moveTo>
                  <a:lnTo>
                    <a:pt x="0" y="851"/>
                  </a:lnTo>
                  <a:cubicBezTo>
                    <a:pt x="1229" y="1135"/>
                    <a:pt x="2489" y="1292"/>
                    <a:pt x="3749" y="1292"/>
                  </a:cubicBezTo>
                  <a:cubicBezTo>
                    <a:pt x="5009" y="1292"/>
                    <a:pt x="6270" y="1135"/>
                    <a:pt x="7498" y="851"/>
                  </a:cubicBezTo>
                  <a:lnTo>
                    <a:pt x="7498" y="1"/>
                  </a:lnTo>
                  <a:cubicBezTo>
                    <a:pt x="6270" y="300"/>
                    <a:pt x="5001" y="450"/>
                    <a:pt x="3737" y="450"/>
                  </a:cubicBezTo>
                  <a:cubicBezTo>
                    <a:pt x="2473" y="450"/>
                    <a:pt x="1213" y="30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1" name="Google Shape;10321;p82"/>
          <p:cNvGrpSpPr/>
          <p:nvPr/>
        </p:nvGrpSpPr>
        <p:grpSpPr>
          <a:xfrm>
            <a:off x="7088596" y="3389494"/>
            <a:ext cx="357002" cy="311029"/>
            <a:chOff x="-8209150" y="3659675"/>
            <a:chExt cx="354450" cy="308775"/>
          </a:xfrm>
        </p:grpSpPr>
        <p:sp>
          <p:nvSpPr>
            <p:cNvPr id="10322" name="Google Shape;10322;p82"/>
            <p:cNvSpPr/>
            <p:nvPr/>
          </p:nvSpPr>
          <p:spPr>
            <a:xfrm>
              <a:off x="-8209150" y="3907775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1261" y="1"/>
                  </a:moveTo>
                  <a:cubicBezTo>
                    <a:pt x="599" y="1"/>
                    <a:pt x="0" y="536"/>
                    <a:pt x="0" y="122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lnTo>
                    <a:pt x="13673" y="2427"/>
                  </a:lnTo>
                  <a:cubicBezTo>
                    <a:pt x="13894" y="2427"/>
                    <a:pt x="14052" y="2238"/>
                    <a:pt x="14052" y="2048"/>
                  </a:cubicBezTo>
                  <a:lnTo>
                    <a:pt x="14052" y="1229"/>
                  </a:lnTo>
                  <a:cubicBezTo>
                    <a:pt x="14146" y="599"/>
                    <a:pt x="13579" y="1"/>
                    <a:pt x="128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82"/>
            <p:cNvSpPr/>
            <p:nvPr/>
          </p:nvSpPr>
          <p:spPr>
            <a:xfrm>
              <a:off x="-8188675" y="3825075"/>
              <a:ext cx="311125" cy="63050"/>
            </a:xfrm>
            <a:custGeom>
              <a:avLst/>
              <a:gdLst/>
              <a:ahLst/>
              <a:cxnLst/>
              <a:rect l="l" t="t" r="r" b="b"/>
              <a:pathLst>
                <a:path w="12445" h="2522" extrusionOk="0">
                  <a:moveTo>
                    <a:pt x="442" y="1"/>
                  </a:moveTo>
                  <a:cubicBezTo>
                    <a:pt x="189" y="1"/>
                    <a:pt x="0" y="190"/>
                    <a:pt x="0" y="410"/>
                  </a:cubicBezTo>
                  <a:lnTo>
                    <a:pt x="0" y="2521"/>
                  </a:lnTo>
                  <a:lnTo>
                    <a:pt x="3308" y="2521"/>
                  </a:lnTo>
                  <a:lnTo>
                    <a:pt x="3308" y="2080"/>
                  </a:lnTo>
                  <a:cubicBezTo>
                    <a:pt x="3308" y="1828"/>
                    <a:pt x="3497" y="1670"/>
                    <a:pt x="3718" y="1670"/>
                  </a:cubicBezTo>
                  <a:cubicBezTo>
                    <a:pt x="3939" y="1670"/>
                    <a:pt x="4128" y="1891"/>
                    <a:pt x="4128" y="2080"/>
                  </a:cubicBezTo>
                  <a:lnTo>
                    <a:pt x="4128" y="2521"/>
                  </a:lnTo>
                  <a:lnTo>
                    <a:pt x="5797" y="2521"/>
                  </a:lnTo>
                  <a:lnTo>
                    <a:pt x="5797" y="2080"/>
                  </a:lnTo>
                  <a:cubicBezTo>
                    <a:pt x="5797" y="1828"/>
                    <a:pt x="5986" y="1670"/>
                    <a:pt x="6238" y="1670"/>
                  </a:cubicBezTo>
                  <a:cubicBezTo>
                    <a:pt x="6459" y="1670"/>
                    <a:pt x="6616" y="1891"/>
                    <a:pt x="6616" y="2080"/>
                  </a:cubicBezTo>
                  <a:lnTo>
                    <a:pt x="6616" y="2521"/>
                  </a:lnTo>
                  <a:lnTo>
                    <a:pt x="8318" y="2521"/>
                  </a:lnTo>
                  <a:lnTo>
                    <a:pt x="8318" y="2080"/>
                  </a:lnTo>
                  <a:cubicBezTo>
                    <a:pt x="8318" y="1828"/>
                    <a:pt x="8507" y="1670"/>
                    <a:pt x="8696" y="1670"/>
                  </a:cubicBezTo>
                  <a:cubicBezTo>
                    <a:pt x="8948" y="1670"/>
                    <a:pt x="9105" y="1891"/>
                    <a:pt x="9105" y="2080"/>
                  </a:cubicBezTo>
                  <a:lnTo>
                    <a:pt x="9105" y="2521"/>
                  </a:lnTo>
                  <a:lnTo>
                    <a:pt x="12445" y="2521"/>
                  </a:lnTo>
                  <a:lnTo>
                    <a:pt x="12445" y="410"/>
                  </a:lnTo>
                  <a:cubicBezTo>
                    <a:pt x="12445" y="190"/>
                    <a:pt x="12256" y="1"/>
                    <a:pt x="12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82"/>
            <p:cNvSpPr/>
            <p:nvPr/>
          </p:nvSpPr>
          <p:spPr>
            <a:xfrm>
              <a:off x="-7913800" y="3743175"/>
              <a:ext cx="59100" cy="62250"/>
            </a:xfrm>
            <a:custGeom>
              <a:avLst/>
              <a:gdLst/>
              <a:ahLst/>
              <a:cxnLst/>
              <a:rect l="l" t="t" r="r" b="b"/>
              <a:pathLst>
                <a:path w="2364" h="2490" extrusionOk="0">
                  <a:moveTo>
                    <a:pt x="1922" y="0"/>
                  </a:moveTo>
                  <a:cubicBezTo>
                    <a:pt x="1261" y="0"/>
                    <a:pt x="599" y="189"/>
                    <a:pt x="1" y="567"/>
                  </a:cubicBezTo>
                  <a:cubicBezTo>
                    <a:pt x="284" y="1134"/>
                    <a:pt x="473" y="1827"/>
                    <a:pt x="536" y="2489"/>
                  </a:cubicBezTo>
                  <a:lnTo>
                    <a:pt x="1796" y="2489"/>
                  </a:lnTo>
                  <a:lnTo>
                    <a:pt x="2332" y="504"/>
                  </a:lnTo>
                  <a:cubicBezTo>
                    <a:pt x="2364" y="410"/>
                    <a:pt x="2332" y="284"/>
                    <a:pt x="2238" y="158"/>
                  </a:cubicBezTo>
                  <a:cubicBezTo>
                    <a:pt x="2175" y="32"/>
                    <a:pt x="2048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82"/>
            <p:cNvSpPr/>
            <p:nvPr/>
          </p:nvSpPr>
          <p:spPr>
            <a:xfrm>
              <a:off x="-8105975" y="3659675"/>
              <a:ext cx="185125" cy="145750"/>
            </a:xfrm>
            <a:custGeom>
              <a:avLst/>
              <a:gdLst/>
              <a:ahLst/>
              <a:cxnLst/>
              <a:rect l="l" t="t" r="r" b="b"/>
              <a:pathLst>
                <a:path w="7405" h="5830" extrusionOk="0">
                  <a:moveTo>
                    <a:pt x="442" y="1"/>
                  </a:moveTo>
                  <a:cubicBezTo>
                    <a:pt x="316" y="1"/>
                    <a:pt x="158" y="64"/>
                    <a:pt x="95" y="190"/>
                  </a:cubicBezTo>
                  <a:cubicBezTo>
                    <a:pt x="0" y="316"/>
                    <a:pt x="0" y="442"/>
                    <a:pt x="32" y="599"/>
                  </a:cubicBezTo>
                  <a:lnTo>
                    <a:pt x="2017" y="5829"/>
                  </a:lnTo>
                  <a:lnTo>
                    <a:pt x="7404" y="5829"/>
                  </a:lnTo>
                  <a:cubicBezTo>
                    <a:pt x="6806" y="2521"/>
                    <a:pt x="3907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82"/>
            <p:cNvSpPr/>
            <p:nvPr/>
          </p:nvSpPr>
          <p:spPr>
            <a:xfrm>
              <a:off x="-8168975" y="3700625"/>
              <a:ext cx="91375" cy="104000"/>
            </a:xfrm>
            <a:custGeom>
              <a:avLst/>
              <a:gdLst/>
              <a:ahLst/>
              <a:cxnLst/>
              <a:rect l="l" t="t" r="r" b="b"/>
              <a:pathLst>
                <a:path w="3655" h="4160" extrusionOk="0">
                  <a:moveTo>
                    <a:pt x="473" y="1"/>
                  </a:moveTo>
                  <a:cubicBezTo>
                    <a:pt x="347" y="1"/>
                    <a:pt x="189" y="95"/>
                    <a:pt x="126" y="158"/>
                  </a:cubicBezTo>
                  <a:cubicBezTo>
                    <a:pt x="32" y="284"/>
                    <a:pt x="0" y="410"/>
                    <a:pt x="95" y="505"/>
                  </a:cubicBezTo>
                  <a:lnTo>
                    <a:pt x="1260" y="4097"/>
                  </a:lnTo>
                  <a:lnTo>
                    <a:pt x="3631" y="4097"/>
                  </a:lnTo>
                  <a:lnTo>
                    <a:pt x="2205" y="284"/>
                  </a:lnTo>
                  <a:cubicBezTo>
                    <a:pt x="1670" y="95"/>
                    <a:pt x="1071" y="1"/>
                    <a:pt x="473" y="1"/>
                  </a:cubicBezTo>
                  <a:close/>
                  <a:moveTo>
                    <a:pt x="3631" y="4097"/>
                  </a:moveTo>
                  <a:lnTo>
                    <a:pt x="3655" y="4160"/>
                  </a:lnTo>
                  <a:lnTo>
                    <a:pt x="3655" y="409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82"/>
            <p:cNvSpPr/>
            <p:nvPr/>
          </p:nvSpPr>
          <p:spPr>
            <a:xfrm>
              <a:off x="-8209150" y="3742375"/>
              <a:ext cx="50425" cy="61475"/>
            </a:xfrm>
            <a:custGeom>
              <a:avLst/>
              <a:gdLst/>
              <a:ahLst/>
              <a:cxnLst/>
              <a:rect l="l" t="t" r="r" b="b"/>
              <a:pathLst>
                <a:path w="2017" h="2459" extrusionOk="0">
                  <a:moveTo>
                    <a:pt x="441" y="1"/>
                  </a:moveTo>
                  <a:cubicBezTo>
                    <a:pt x="315" y="1"/>
                    <a:pt x="189" y="32"/>
                    <a:pt x="126" y="158"/>
                  </a:cubicBezTo>
                  <a:cubicBezTo>
                    <a:pt x="32" y="253"/>
                    <a:pt x="0" y="379"/>
                    <a:pt x="32" y="505"/>
                  </a:cubicBezTo>
                  <a:lnTo>
                    <a:pt x="504" y="2458"/>
                  </a:lnTo>
                  <a:lnTo>
                    <a:pt x="2017" y="2458"/>
                  </a:lnTo>
                  <a:lnTo>
                    <a:pt x="1229" y="64"/>
                  </a:lnTo>
                  <a:cubicBezTo>
                    <a:pt x="977" y="32"/>
                    <a:pt x="693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8" name="Google Shape;10328;p82"/>
          <p:cNvGrpSpPr/>
          <p:nvPr/>
        </p:nvGrpSpPr>
        <p:grpSpPr>
          <a:xfrm>
            <a:off x="6191845" y="1532024"/>
            <a:ext cx="356221" cy="355476"/>
            <a:chOff x="-12643475" y="3212300"/>
            <a:chExt cx="353675" cy="352900"/>
          </a:xfrm>
        </p:grpSpPr>
        <p:sp>
          <p:nvSpPr>
            <p:cNvPr id="10329" name="Google Shape;10329;p82"/>
            <p:cNvSpPr/>
            <p:nvPr/>
          </p:nvSpPr>
          <p:spPr>
            <a:xfrm>
              <a:off x="-12372525" y="3517125"/>
              <a:ext cx="20500" cy="48075"/>
            </a:xfrm>
            <a:custGeom>
              <a:avLst/>
              <a:gdLst/>
              <a:ahLst/>
              <a:cxnLst/>
              <a:rect l="l" t="t" r="r" b="b"/>
              <a:pathLst>
                <a:path w="820" h="1923" extrusionOk="0">
                  <a:moveTo>
                    <a:pt x="0" y="0"/>
                  </a:moveTo>
                  <a:lnTo>
                    <a:pt x="0" y="1513"/>
                  </a:lnTo>
                  <a:cubicBezTo>
                    <a:pt x="0" y="1765"/>
                    <a:pt x="189" y="1922"/>
                    <a:pt x="410" y="1922"/>
                  </a:cubicBezTo>
                  <a:cubicBezTo>
                    <a:pt x="662" y="1922"/>
                    <a:pt x="819" y="1702"/>
                    <a:pt x="819" y="1513"/>
                  </a:cubicBezTo>
                  <a:lnTo>
                    <a:pt x="819" y="0"/>
                  </a:lnTo>
                  <a:cubicBezTo>
                    <a:pt x="662" y="126"/>
                    <a:pt x="567" y="221"/>
                    <a:pt x="410" y="221"/>
                  </a:cubicBezTo>
                  <a:cubicBezTo>
                    <a:pt x="189" y="221"/>
                    <a:pt x="126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82"/>
            <p:cNvSpPr/>
            <p:nvPr/>
          </p:nvSpPr>
          <p:spPr>
            <a:xfrm>
              <a:off x="-12581250" y="348090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0" y="0"/>
                  </a:moveTo>
                  <a:lnTo>
                    <a:pt x="0" y="851"/>
                  </a:lnTo>
                  <a:lnTo>
                    <a:pt x="2521" y="851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82"/>
            <p:cNvSpPr/>
            <p:nvPr/>
          </p:nvSpPr>
          <p:spPr>
            <a:xfrm>
              <a:off x="-12643475" y="3398975"/>
              <a:ext cx="186700" cy="166225"/>
            </a:xfrm>
            <a:custGeom>
              <a:avLst/>
              <a:gdLst/>
              <a:ahLst/>
              <a:cxnLst/>
              <a:rect l="l" t="t" r="r" b="b"/>
              <a:pathLst>
                <a:path w="7468" h="6649" extrusionOk="0">
                  <a:moveTo>
                    <a:pt x="5419" y="2458"/>
                  </a:moveTo>
                  <a:cubicBezTo>
                    <a:pt x="5671" y="2458"/>
                    <a:pt x="5860" y="2647"/>
                    <a:pt x="5860" y="2899"/>
                  </a:cubicBezTo>
                  <a:lnTo>
                    <a:pt x="5860" y="4537"/>
                  </a:lnTo>
                  <a:cubicBezTo>
                    <a:pt x="5860" y="4789"/>
                    <a:pt x="5671" y="4978"/>
                    <a:pt x="5419" y="4978"/>
                  </a:cubicBezTo>
                  <a:lnTo>
                    <a:pt x="2080" y="4978"/>
                  </a:lnTo>
                  <a:cubicBezTo>
                    <a:pt x="1859" y="4978"/>
                    <a:pt x="1639" y="4789"/>
                    <a:pt x="1639" y="4537"/>
                  </a:cubicBezTo>
                  <a:lnTo>
                    <a:pt x="1639" y="2899"/>
                  </a:lnTo>
                  <a:cubicBezTo>
                    <a:pt x="1639" y="2647"/>
                    <a:pt x="1859" y="2458"/>
                    <a:pt x="2080" y="2458"/>
                  </a:cubicBezTo>
                  <a:close/>
                  <a:moveTo>
                    <a:pt x="1639" y="1"/>
                  </a:moveTo>
                  <a:lnTo>
                    <a:pt x="1639" y="977"/>
                  </a:lnTo>
                  <a:lnTo>
                    <a:pt x="662" y="1450"/>
                  </a:lnTo>
                  <a:cubicBezTo>
                    <a:pt x="221" y="1639"/>
                    <a:pt x="0" y="2080"/>
                    <a:pt x="0" y="2552"/>
                  </a:cubicBezTo>
                  <a:lnTo>
                    <a:pt x="0" y="5356"/>
                  </a:lnTo>
                  <a:cubicBezTo>
                    <a:pt x="0" y="6049"/>
                    <a:pt x="536" y="6648"/>
                    <a:pt x="1261" y="6648"/>
                  </a:cubicBezTo>
                  <a:lnTo>
                    <a:pt x="6270" y="6648"/>
                  </a:lnTo>
                  <a:cubicBezTo>
                    <a:pt x="6931" y="6648"/>
                    <a:pt x="7467" y="6049"/>
                    <a:pt x="7467" y="5388"/>
                  </a:cubicBezTo>
                  <a:lnTo>
                    <a:pt x="7467" y="2584"/>
                  </a:lnTo>
                  <a:cubicBezTo>
                    <a:pt x="7467" y="2111"/>
                    <a:pt x="7215" y="1670"/>
                    <a:pt x="6805" y="1481"/>
                  </a:cubicBezTo>
                  <a:lnTo>
                    <a:pt x="5829" y="1009"/>
                  </a:ln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82"/>
            <p:cNvSpPr/>
            <p:nvPr/>
          </p:nvSpPr>
          <p:spPr>
            <a:xfrm>
              <a:off x="-12431600" y="3212300"/>
              <a:ext cx="141800" cy="137075"/>
            </a:xfrm>
            <a:custGeom>
              <a:avLst/>
              <a:gdLst/>
              <a:ahLst/>
              <a:cxnLst/>
              <a:rect l="l" t="t" r="r" b="b"/>
              <a:pathLst>
                <a:path w="5672" h="5483" extrusionOk="0">
                  <a:moveTo>
                    <a:pt x="2741" y="1"/>
                  </a:moveTo>
                  <a:cubicBezTo>
                    <a:pt x="1481" y="1"/>
                    <a:pt x="378" y="883"/>
                    <a:pt x="0" y="2017"/>
                  </a:cubicBezTo>
                  <a:lnTo>
                    <a:pt x="2300" y="3845"/>
                  </a:lnTo>
                  <a:lnTo>
                    <a:pt x="2300" y="2143"/>
                  </a:lnTo>
                  <a:cubicBezTo>
                    <a:pt x="2300" y="1891"/>
                    <a:pt x="2521" y="1702"/>
                    <a:pt x="2741" y="1702"/>
                  </a:cubicBezTo>
                  <a:cubicBezTo>
                    <a:pt x="2993" y="1702"/>
                    <a:pt x="3151" y="1891"/>
                    <a:pt x="3151" y="2143"/>
                  </a:cubicBezTo>
                  <a:lnTo>
                    <a:pt x="3151" y="5483"/>
                  </a:lnTo>
                  <a:lnTo>
                    <a:pt x="5608" y="3561"/>
                  </a:lnTo>
                  <a:lnTo>
                    <a:pt x="5608" y="2931"/>
                  </a:lnTo>
                  <a:cubicBezTo>
                    <a:pt x="5671" y="1324"/>
                    <a:pt x="434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82"/>
            <p:cNvSpPr/>
            <p:nvPr/>
          </p:nvSpPr>
          <p:spPr>
            <a:xfrm>
              <a:off x="-12352050" y="33265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2489" y="0"/>
                  </a:moveTo>
                  <a:lnTo>
                    <a:pt x="0" y="1890"/>
                  </a:lnTo>
                  <a:lnTo>
                    <a:pt x="0" y="4190"/>
                  </a:lnTo>
                  <a:lnTo>
                    <a:pt x="2489" y="23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82"/>
            <p:cNvSpPr/>
            <p:nvPr/>
          </p:nvSpPr>
          <p:spPr>
            <a:xfrm>
              <a:off x="-12434750" y="3285550"/>
              <a:ext cx="62250" cy="104000"/>
            </a:xfrm>
            <a:custGeom>
              <a:avLst/>
              <a:gdLst/>
              <a:ahLst/>
              <a:cxnLst/>
              <a:rect l="l" t="t" r="r" b="b"/>
              <a:pathLst>
                <a:path w="2490" h="4160" extrusionOk="0">
                  <a:moveTo>
                    <a:pt x="0" y="1"/>
                  </a:moveTo>
                  <a:lnTo>
                    <a:pt x="0" y="2269"/>
                  </a:lnTo>
                  <a:lnTo>
                    <a:pt x="2489" y="4160"/>
                  </a:lnTo>
                  <a:lnTo>
                    <a:pt x="2489" y="1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82"/>
            <p:cNvSpPr/>
            <p:nvPr/>
          </p:nvSpPr>
          <p:spPr>
            <a:xfrm>
              <a:off x="-12352050" y="3409225"/>
              <a:ext cx="62250" cy="107925"/>
            </a:xfrm>
            <a:custGeom>
              <a:avLst/>
              <a:gdLst/>
              <a:ahLst/>
              <a:cxnLst/>
              <a:rect l="l" t="t" r="r" b="b"/>
              <a:pathLst>
                <a:path w="2490" h="4317" extrusionOk="0">
                  <a:moveTo>
                    <a:pt x="2489" y="0"/>
                  </a:moveTo>
                  <a:lnTo>
                    <a:pt x="0" y="1859"/>
                  </a:lnTo>
                  <a:lnTo>
                    <a:pt x="0" y="4316"/>
                  </a:lnTo>
                  <a:lnTo>
                    <a:pt x="1607" y="2678"/>
                  </a:lnTo>
                  <a:cubicBezTo>
                    <a:pt x="2174" y="2142"/>
                    <a:pt x="2489" y="1418"/>
                    <a:pt x="2489" y="630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82"/>
            <p:cNvSpPr/>
            <p:nvPr/>
          </p:nvSpPr>
          <p:spPr>
            <a:xfrm>
              <a:off x="-12434750" y="3368250"/>
              <a:ext cx="62250" cy="148900"/>
            </a:xfrm>
            <a:custGeom>
              <a:avLst/>
              <a:gdLst/>
              <a:ahLst/>
              <a:cxnLst/>
              <a:rect l="l" t="t" r="r" b="b"/>
              <a:pathLst>
                <a:path w="2490" h="5956" extrusionOk="0">
                  <a:moveTo>
                    <a:pt x="0" y="1"/>
                  </a:moveTo>
                  <a:lnTo>
                    <a:pt x="0" y="2269"/>
                  </a:lnTo>
                  <a:cubicBezTo>
                    <a:pt x="0" y="3057"/>
                    <a:pt x="315" y="3781"/>
                    <a:pt x="851" y="4317"/>
                  </a:cubicBezTo>
                  <a:lnTo>
                    <a:pt x="2489" y="5955"/>
                  </a:lnTo>
                  <a:lnTo>
                    <a:pt x="2489" y="18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82"/>
            <p:cNvSpPr/>
            <p:nvPr/>
          </p:nvSpPr>
          <p:spPr>
            <a:xfrm>
              <a:off x="-12623000" y="3336750"/>
              <a:ext cx="145725" cy="40975"/>
            </a:xfrm>
            <a:custGeom>
              <a:avLst/>
              <a:gdLst/>
              <a:ahLst/>
              <a:cxnLst/>
              <a:rect l="l" t="t" r="r" b="b"/>
              <a:pathLst>
                <a:path w="5829" h="1639" extrusionOk="0">
                  <a:moveTo>
                    <a:pt x="820" y="1"/>
                  </a:moveTo>
                  <a:cubicBezTo>
                    <a:pt x="347" y="1"/>
                    <a:pt x="1" y="347"/>
                    <a:pt x="1" y="820"/>
                  </a:cubicBezTo>
                  <a:cubicBezTo>
                    <a:pt x="1" y="1292"/>
                    <a:pt x="410" y="1639"/>
                    <a:pt x="820" y="1639"/>
                  </a:cubicBezTo>
                  <a:lnTo>
                    <a:pt x="5010" y="1639"/>
                  </a:lnTo>
                  <a:cubicBezTo>
                    <a:pt x="5482" y="1639"/>
                    <a:pt x="5829" y="1292"/>
                    <a:pt x="5829" y="820"/>
                  </a:cubicBezTo>
                  <a:cubicBezTo>
                    <a:pt x="5829" y="347"/>
                    <a:pt x="5482" y="1"/>
                    <a:pt x="5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8" name="Google Shape;10338;p82"/>
          <p:cNvGrpSpPr/>
          <p:nvPr/>
        </p:nvGrpSpPr>
        <p:grpSpPr>
          <a:xfrm>
            <a:off x="6191845" y="1983798"/>
            <a:ext cx="356221" cy="333366"/>
            <a:chOff x="-12643475" y="3657325"/>
            <a:chExt cx="353675" cy="330950"/>
          </a:xfrm>
        </p:grpSpPr>
        <p:sp>
          <p:nvSpPr>
            <p:cNvPr id="10339" name="Google Shape;10339;p82"/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82"/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82"/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82"/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82"/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82"/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5" name="Google Shape;10345;p82"/>
          <p:cNvGrpSpPr/>
          <p:nvPr/>
        </p:nvGrpSpPr>
        <p:grpSpPr>
          <a:xfrm>
            <a:off x="6202157" y="2418407"/>
            <a:ext cx="356221" cy="353059"/>
            <a:chOff x="-12643475" y="4081850"/>
            <a:chExt cx="353675" cy="350500"/>
          </a:xfrm>
        </p:grpSpPr>
        <p:sp>
          <p:nvSpPr>
            <p:cNvPr id="10346" name="Google Shape;10346;p82"/>
            <p:cNvSpPr/>
            <p:nvPr/>
          </p:nvSpPr>
          <p:spPr>
            <a:xfrm>
              <a:off x="-12552125" y="4262400"/>
              <a:ext cx="22875" cy="20125"/>
            </a:xfrm>
            <a:custGeom>
              <a:avLst/>
              <a:gdLst/>
              <a:ahLst/>
              <a:cxnLst/>
              <a:rect l="l" t="t" r="r" b="b"/>
              <a:pathLst>
                <a:path w="915" h="805" extrusionOk="0">
                  <a:moveTo>
                    <a:pt x="458" y="1"/>
                  </a:moveTo>
                  <a:cubicBezTo>
                    <a:pt x="348" y="1"/>
                    <a:pt x="237" y="40"/>
                    <a:pt x="158" y="119"/>
                  </a:cubicBezTo>
                  <a:cubicBezTo>
                    <a:pt x="1" y="276"/>
                    <a:pt x="1" y="528"/>
                    <a:pt x="158" y="686"/>
                  </a:cubicBezTo>
                  <a:cubicBezTo>
                    <a:pt x="237" y="765"/>
                    <a:pt x="348" y="804"/>
                    <a:pt x="458" y="804"/>
                  </a:cubicBezTo>
                  <a:cubicBezTo>
                    <a:pt x="568" y="804"/>
                    <a:pt x="678" y="765"/>
                    <a:pt x="757" y="686"/>
                  </a:cubicBezTo>
                  <a:cubicBezTo>
                    <a:pt x="915" y="528"/>
                    <a:pt x="915" y="276"/>
                    <a:pt x="757" y="119"/>
                  </a:cubicBez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82"/>
            <p:cNvSpPr/>
            <p:nvPr/>
          </p:nvSpPr>
          <p:spPr>
            <a:xfrm>
              <a:off x="-12480450" y="4241725"/>
              <a:ext cx="69350" cy="47275"/>
            </a:xfrm>
            <a:custGeom>
              <a:avLst/>
              <a:gdLst/>
              <a:ahLst/>
              <a:cxnLst/>
              <a:rect l="l" t="t" r="r" b="b"/>
              <a:pathLst>
                <a:path w="2774" h="1891" extrusionOk="0">
                  <a:moveTo>
                    <a:pt x="568" y="1"/>
                  </a:moveTo>
                  <a:lnTo>
                    <a:pt x="1" y="568"/>
                  </a:lnTo>
                  <a:lnTo>
                    <a:pt x="2206" y="1891"/>
                  </a:lnTo>
                  <a:lnTo>
                    <a:pt x="2773" y="132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82"/>
            <p:cNvSpPr/>
            <p:nvPr/>
          </p:nvSpPr>
          <p:spPr>
            <a:xfrm>
              <a:off x="-12643475" y="4081850"/>
              <a:ext cx="353675" cy="350500"/>
            </a:xfrm>
            <a:custGeom>
              <a:avLst/>
              <a:gdLst/>
              <a:ahLst/>
              <a:cxnLst/>
              <a:rect l="l" t="t" r="r" b="b"/>
              <a:pathLst>
                <a:path w="14147" h="14020" extrusionOk="0">
                  <a:moveTo>
                    <a:pt x="8207" y="3127"/>
                  </a:moveTo>
                  <a:cubicBezTo>
                    <a:pt x="8318" y="3127"/>
                    <a:pt x="8428" y="3166"/>
                    <a:pt x="8507" y="3245"/>
                  </a:cubicBezTo>
                  <a:lnTo>
                    <a:pt x="9105" y="3812"/>
                  </a:lnTo>
                  <a:cubicBezTo>
                    <a:pt x="9263" y="3970"/>
                    <a:pt x="9263" y="4253"/>
                    <a:pt x="9105" y="4411"/>
                  </a:cubicBezTo>
                  <a:cubicBezTo>
                    <a:pt x="9027" y="4490"/>
                    <a:pt x="8916" y="4529"/>
                    <a:pt x="8806" y="4529"/>
                  </a:cubicBezTo>
                  <a:cubicBezTo>
                    <a:pt x="8696" y="4529"/>
                    <a:pt x="8585" y="4490"/>
                    <a:pt x="8507" y="4411"/>
                  </a:cubicBezTo>
                  <a:lnTo>
                    <a:pt x="7908" y="3812"/>
                  </a:lnTo>
                  <a:cubicBezTo>
                    <a:pt x="7751" y="3655"/>
                    <a:pt x="7751" y="3403"/>
                    <a:pt x="7908" y="3245"/>
                  </a:cubicBezTo>
                  <a:cubicBezTo>
                    <a:pt x="7987" y="3166"/>
                    <a:pt x="8097" y="3127"/>
                    <a:pt x="8207" y="3127"/>
                  </a:cubicBezTo>
                  <a:close/>
                  <a:moveTo>
                    <a:pt x="9940" y="4860"/>
                  </a:moveTo>
                  <a:cubicBezTo>
                    <a:pt x="10050" y="4860"/>
                    <a:pt x="10161" y="4899"/>
                    <a:pt x="10239" y="4978"/>
                  </a:cubicBezTo>
                  <a:lnTo>
                    <a:pt x="10838" y="5545"/>
                  </a:lnTo>
                  <a:cubicBezTo>
                    <a:pt x="10996" y="5766"/>
                    <a:pt x="10996" y="5986"/>
                    <a:pt x="10838" y="6144"/>
                  </a:cubicBezTo>
                  <a:cubicBezTo>
                    <a:pt x="10759" y="6222"/>
                    <a:pt x="10649" y="6262"/>
                    <a:pt x="10539" y="6262"/>
                  </a:cubicBezTo>
                  <a:cubicBezTo>
                    <a:pt x="10429" y="6262"/>
                    <a:pt x="10318" y="6222"/>
                    <a:pt x="10239" y="6144"/>
                  </a:cubicBezTo>
                  <a:lnTo>
                    <a:pt x="9641" y="5545"/>
                  </a:lnTo>
                  <a:cubicBezTo>
                    <a:pt x="9483" y="5388"/>
                    <a:pt x="9483" y="5136"/>
                    <a:pt x="9641" y="4978"/>
                  </a:cubicBezTo>
                  <a:cubicBezTo>
                    <a:pt x="9720" y="4899"/>
                    <a:pt x="9830" y="4860"/>
                    <a:pt x="9940" y="4860"/>
                  </a:cubicBezTo>
                  <a:close/>
                  <a:moveTo>
                    <a:pt x="7058" y="5467"/>
                  </a:moveTo>
                  <a:cubicBezTo>
                    <a:pt x="7125" y="5467"/>
                    <a:pt x="7192" y="5481"/>
                    <a:pt x="7247" y="5514"/>
                  </a:cubicBezTo>
                  <a:lnTo>
                    <a:pt x="10145" y="7278"/>
                  </a:lnTo>
                  <a:cubicBezTo>
                    <a:pt x="10397" y="7404"/>
                    <a:pt x="10429" y="7719"/>
                    <a:pt x="10271" y="7908"/>
                  </a:cubicBezTo>
                  <a:lnTo>
                    <a:pt x="7373" y="10838"/>
                  </a:lnTo>
                  <a:cubicBezTo>
                    <a:pt x="7136" y="11074"/>
                    <a:pt x="6821" y="11192"/>
                    <a:pt x="6498" y="11192"/>
                  </a:cubicBezTo>
                  <a:cubicBezTo>
                    <a:pt x="6175" y="11192"/>
                    <a:pt x="5845" y="11074"/>
                    <a:pt x="5577" y="10838"/>
                  </a:cubicBezTo>
                  <a:cubicBezTo>
                    <a:pt x="5104" y="10365"/>
                    <a:pt x="5104" y="9578"/>
                    <a:pt x="5577" y="9074"/>
                  </a:cubicBezTo>
                  <a:cubicBezTo>
                    <a:pt x="5813" y="8837"/>
                    <a:pt x="6144" y="8719"/>
                    <a:pt x="6475" y="8719"/>
                  </a:cubicBezTo>
                  <a:cubicBezTo>
                    <a:pt x="6805" y="8719"/>
                    <a:pt x="7136" y="8837"/>
                    <a:pt x="7373" y="9074"/>
                  </a:cubicBezTo>
                  <a:cubicBezTo>
                    <a:pt x="7467" y="9168"/>
                    <a:pt x="7562" y="9294"/>
                    <a:pt x="7593" y="9420"/>
                  </a:cubicBezTo>
                  <a:lnTo>
                    <a:pt x="8160" y="8853"/>
                  </a:lnTo>
                  <a:lnTo>
                    <a:pt x="5955" y="7561"/>
                  </a:lnTo>
                  <a:lnTo>
                    <a:pt x="5010" y="8507"/>
                  </a:lnTo>
                  <a:cubicBezTo>
                    <a:pt x="4773" y="8743"/>
                    <a:pt x="4458" y="8861"/>
                    <a:pt x="4135" y="8861"/>
                  </a:cubicBezTo>
                  <a:cubicBezTo>
                    <a:pt x="3812" y="8861"/>
                    <a:pt x="3482" y="8743"/>
                    <a:pt x="3214" y="8507"/>
                  </a:cubicBezTo>
                  <a:cubicBezTo>
                    <a:pt x="2741" y="8034"/>
                    <a:pt x="2741" y="7246"/>
                    <a:pt x="3214" y="6742"/>
                  </a:cubicBezTo>
                  <a:cubicBezTo>
                    <a:pt x="3450" y="6506"/>
                    <a:pt x="3781" y="6388"/>
                    <a:pt x="4112" y="6388"/>
                  </a:cubicBezTo>
                  <a:cubicBezTo>
                    <a:pt x="4443" y="6388"/>
                    <a:pt x="4773" y="6506"/>
                    <a:pt x="5010" y="6742"/>
                  </a:cubicBezTo>
                  <a:cubicBezTo>
                    <a:pt x="5104" y="6837"/>
                    <a:pt x="5199" y="6963"/>
                    <a:pt x="5230" y="7089"/>
                  </a:cubicBezTo>
                  <a:lnTo>
                    <a:pt x="6742" y="5577"/>
                  </a:lnTo>
                  <a:cubicBezTo>
                    <a:pt x="6804" y="5515"/>
                    <a:pt x="6932" y="5467"/>
                    <a:pt x="7058" y="5467"/>
                  </a:cubicBezTo>
                  <a:close/>
                  <a:moveTo>
                    <a:pt x="9042" y="0"/>
                  </a:moveTo>
                  <a:cubicBezTo>
                    <a:pt x="8948" y="0"/>
                    <a:pt x="8853" y="32"/>
                    <a:pt x="8790" y="126"/>
                  </a:cubicBezTo>
                  <a:cubicBezTo>
                    <a:pt x="8711" y="205"/>
                    <a:pt x="8601" y="244"/>
                    <a:pt x="8491" y="244"/>
                  </a:cubicBezTo>
                  <a:cubicBezTo>
                    <a:pt x="8381" y="244"/>
                    <a:pt x="8270" y="205"/>
                    <a:pt x="8192" y="126"/>
                  </a:cubicBezTo>
                  <a:cubicBezTo>
                    <a:pt x="8113" y="47"/>
                    <a:pt x="8003" y="8"/>
                    <a:pt x="7892" y="8"/>
                  </a:cubicBezTo>
                  <a:cubicBezTo>
                    <a:pt x="7782" y="8"/>
                    <a:pt x="7672" y="47"/>
                    <a:pt x="7593" y="126"/>
                  </a:cubicBezTo>
                  <a:lnTo>
                    <a:pt x="6490" y="1229"/>
                  </a:lnTo>
                  <a:lnTo>
                    <a:pt x="7373" y="2080"/>
                  </a:lnTo>
                  <a:cubicBezTo>
                    <a:pt x="7530" y="2237"/>
                    <a:pt x="7530" y="2521"/>
                    <a:pt x="7373" y="2678"/>
                  </a:cubicBezTo>
                  <a:cubicBezTo>
                    <a:pt x="7294" y="2757"/>
                    <a:pt x="7184" y="2796"/>
                    <a:pt x="7073" y="2796"/>
                  </a:cubicBezTo>
                  <a:cubicBezTo>
                    <a:pt x="6963" y="2796"/>
                    <a:pt x="6853" y="2757"/>
                    <a:pt x="6774" y="2678"/>
                  </a:cubicBezTo>
                  <a:lnTo>
                    <a:pt x="5892" y="1828"/>
                  </a:lnTo>
                  <a:lnTo>
                    <a:pt x="158" y="7561"/>
                  </a:lnTo>
                  <a:cubicBezTo>
                    <a:pt x="0" y="7719"/>
                    <a:pt x="0" y="8002"/>
                    <a:pt x="158" y="8160"/>
                  </a:cubicBezTo>
                  <a:cubicBezTo>
                    <a:pt x="221" y="8223"/>
                    <a:pt x="284" y="8349"/>
                    <a:pt x="284" y="8444"/>
                  </a:cubicBezTo>
                  <a:cubicBezTo>
                    <a:pt x="284" y="8538"/>
                    <a:pt x="221" y="8633"/>
                    <a:pt x="158" y="8696"/>
                  </a:cubicBezTo>
                  <a:cubicBezTo>
                    <a:pt x="63" y="8790"/>
                    <a:pt x="32" y="8916"/>
                    <a:pt x="32" y="8979"/>
                  </a:cubicBezTo>
                  <a:cubicBezTo>
                    <a:pt x="32" y="9105"/>
                    <a:pt x="63" y="9168"/>
                    <a:pt x="158" y="9263"/>
                  </a:cubicBezTo>
                  <a:lnTo>
                    <a:pt x="756" y="9861"/>
                  </a:lnTo>
                  <a:cubicBezTo>
                    <a:pt x="820" y="9924"/>
                    <a:pt x="946" y="9956"/>
                    <a:pt x="1009" y="9956"/>
                  </a:cubicBezTo>
                  <a:cubicBezTo>
                    <a:pt x="1135" y="9956"/>
                    <a:pt x="1229" y="9924"/>
                    <a:pt x="1292" y="9861"/>
                  </a:cubicBezTo>
                  <a:cubicBezTo>
                    <a:pt x="1371" y="9782"/>
                    <a:pt x="1481" y="9743"/>
                    <a:pt x="1591" y="9743"/>
                  </a:cubicBezTo>
                  <a:cubicBezTo>
                    <a:pt x="1702" y="9743"/>
                    <a:pt x="1812" y="9782"/>
                    <a:pt x="1891" y="9861"/>
                  </a:cubicBezTo>
                  <a:cubicBezTo>
                    <a:pt x="1985" y="9924"/>
                    <a:pt x="2017" y="10050"/>
                    <a:pt x="2017" y="10113"/>
                  </a:cubicBezTo>
                  <a:cubicBezTo>
                    <a:pt x="2017" y="10239"/>
                    <a:pt x="1985" y="10334"/>
                    <a:pt x="1891" y="10397"/>
                  </a:cubicBezTo>
                  <a:cubicBezTo>
                    <a:pt x="1733" y="10554"/>
                    <a:pt x="1733" y="10838"/>
                    <a:pt x="1891" y="10995"/>
                  </a:cubicBezTo>
                  <a:lnTo>
                    <a:pt x="3088" y="12161"/>
                  </a:lnTo>
                  <a:cubicBezTo>
                    <a:pt x="3167" y="12240"/>
                    <a:pt x="3269" y="12279"/>
                    <a:pt x="3371" y="12279"/>
                  </a:cubicBezTo>
                  <a:cubicBezTo>
                    <a:pt x="3474" y="12279"/>
                    <a:pt x="3576" y="12240"/>
                    <a:pt x="3655" y="12161"/>
                  </a:cubicBezTo>
                  <a:cubicBezTo>
                    <a:pt x="3734" y="12082"/>
                    <a:pt x="3844" y="12043"/>
                    <a:pt x="3954" y="12043"/>
                  </a:cubicBezTo>
                  <a:cubicBezTo>
                    <a:pt x="4065" y="12043"/>
                    <a:pt x="4175" y="12082"/>
                    <a:pt x="4254" y="12161"/>
                  </a:cubicBezTo>
                  <a:cubicBezTo>
                    <a:pt x="4411" y="12319"/>
                    <a:pt x="4411" y="12602"/>
                    <a:pt x="4254" y="12760"/>
                  </a:cubicBezTo>
                  <a:cubicBezTo>
                    <a:pt x="4159" y="12854"/>
                    <a:pt x="4128" y="12949"/>
                    <a:pt x="4128" y="13043"/>
                  </a:cubicBezTo>
                  <a:cubicBezTo>
                    <a:pt x="4128" y="13169"/>
                    <a:pt x="4159" y="13232"/>
                    <a:pt x="4254" y="13327"/>
                  </a:cubicBezTo>
                  <a:lnTo>
                    <a:pt x="4852" y="13894"/>
                  </a:lnTo>
                  <a:cubicBezTo>
                    <a:pt x="4915" y="13988"/>
                    <a:pt x="5041" y="14020"/>
                    <a:pt x="5136" y="14020"/>
                  </a:cubicBezTo>
                  <a:cubicBezTo>
                    <a:pt x="5230" y="14020"/>
                    <a:pt x="5325" y="13988"/>
                    <a:pt x="5388" y="13894"/>
                  </a:cubicBezTo>
                  <a:cubicBezTo>
                    <a:pt x="5466" y="13815"/>
                    <a:pt x="5577" y="13776"/>
                    <a:pt x="5687" y="13776"/>
                  </a:cubicBezTo>
                  <a:cubicBezTo>
                    <a:pt x="5797" y="13776"/>
                    <a:pt x="5908" y="13815"/>
                    <a:pt x="5986" y="13894"/>
                  </a:cubicBezTo>
                  <a:cubicBezTo>
                    <a:pt x="6081" y="13988"/>
                    <a:pt x="6175" y="14020"/>
                    <a:pt x="6270" y="14020"/>
                  </a:cubicBezTo>
                  <a:cubicBezTo>
                    <a:pt x="6396" y="14020"/>
                    <a:pt x="6459" y="13988"/>
                    <a:pt x="6553" y="13894"/>
                  </a:cubicBezTo>
                  <a:lnTo>
                    <a:pt x="12287" y="8160"/>
                  </a:lnTo>
                  <a:lnTo>
                    <a:pt x="11437" y="7278"/>
                  </a:lnTo>
                  <a:cubicBezTo>
                    <a:pt x="11248" y="7120"/>
                    <a:pt x="11248" y="6837"/>
                    <a:pt x="11437" y="6711"/>
                  </a:cubicBezTo>
                  <a:cubicBezTo>
                    <a:pt x="11515" y="6632"/>
                    <a:pt x="11618" y="6593"/>
                    <a:pt x="11720" y="6593"/>
                  </a:cubicBezTo>
                  <a:cubicBezTo>
                    <a:pt x="11823" y="6593"/>
                    <a:pt x="11925" y="6632"/>
                    <a:pt x="12004" y="6711"/>
                  </a:cubicBezTo>
                  <a:lnTo>
                    <a:pt x="12886" y="7561"/>
                  </a:lnTo>
                  <a:lnTo>
                    <a:pt x="13989" y="6459"/>
                  </a:lnTo>
                  <a:cubicBezTo>
                    <a:pt x="14146" y="6301"/>
                    <a:pt x="14146" y="6018"/>
                    <a:pt x="13989" y="5860"/>
                  </a:cubicBezTo>
                  <a:cubicBezTo>
                    <a:pt x="13894" y="5797"/>
                    <a:pt x="13863" y="5671"/>
                    <a:pt x="13863" y="5608"/>
                  </a:cubicBezTo>
                  <a:cubicBezTo>
                    <a:pt x="13863" y="5482"/>
                    <a:pt x="13894" y="5388"/>
                    <a:pt x="13989" y="5325"/>
                  </a:cubicBezTo>
                  <a:cubicBezTo>
                    <a:pt x="14115" y="5293"/>
                    <a:pt x="14146" y="5167"/>
                    <a:pt x="14146" y="5041"/>
                  </a:cubicBezTo>
                  <a:cubicBezTo>
                    <a:pt x="14146" y="4915"/>
                    <a:pt x="14115" y="4852"/>
                    <a:pt x="14020" y="4757"/>
                  </a:cubicBezTo>
                  <a:lnTo>
                    <a:pt x="13421" y="4190"/>
                  </a:lnTo>
                  <a:cubicBezTo>
                    <a:pt x="13358" y="4096"/>
                    <a:pt x="13232" y="4064"/>
                    <a:pt x="13138" y="4064"/>
                  </a:cubicBezTo>
                  <a:cubicBezTo>
                    <a:pt x="13075" y="4064"/>
                    <a:pt x="12949" y="4096"/>
                    <a:pt x="12886" y="4190"/>
                  </a:cubicBezTo>
                  <a:cubicBezTo>
                    <a:pt x="12807" y="4269"/>
                    <a:pt x="12697" y="4309"/>
                    <a:pt x="12587" y="4309"/>
                  </a:cubicBezTo>
                  <a:cubicBezTo>
                    <a:pt x="12476" y="4309"/>
                    <a:pt x="12366" y="4269"/>
                    <a:pt x="12287" y="4190"/>
                  </a:cubicBezTo>
                  <a:cubicBezTo>
                    <a:pt x="12193" y="4096"/>
                    <a:pt x="12161" y="3970"/>
                    <a:pt x="12161" y="3907"/>
                  </a:cubicBezTo>
                  <a:cubicBezTo>
                    <a:pt x="12161" y="3781"/>
                    <a:pt x="12193" y="3718"/>
                    <a:pt x="12287" y="3623"/>
                  </a:cubicBezTo>
                  <a:cubicBezTo>
                    <a:pt x="12445" y="3466"/>
                    <a:pt x="12445" y="3182"/>
                    <a:pt x="12287" y="3025"/>
                  </a:cubicBezTo>
                  <a:lnTo>
                    <a:pt x="11090" y="1859"/>
                  </a:lnTo>
                  <a:cubicBezTo>
                    <a:pt x="11011" y="1780"/>
                    <a:pt x="10909" y="1741"/>
                    <a:pt x="10807" y="1741"/>
                  </a:cubicBezTo>
                  <a:cubicBezTo>
                    <a:pt x="10704" y="1741"/>
                    <a:pt x="10602" y="1780"/>
                    <a:pt x="10523" y="1859"/>
                  </a:cubicBezTo>
                  <a:cubicBezTo>
                    <a:pt x="10444" y="1938"/>
                    <a:pt x="10334" y="1977"/>
                    <a:pt x="10224" y="1977"/>
                  </a:cubicBezTo>
                  <a:cubicBezTo>
                    <a:pt x="10113" y="1977"/>
                    <a:pt x="10003" y="1938"/>
                    <a:pt x="9924" y="1859"/>
                  </a:cubicBezTo>
                  <a:cubicBezTo>
                    <a:pt x="9767" y="1701"/>
                    <a:pt x="9767" y="1418"/>
                    <a:pt x="9924" y="1260"/>
                  </a:cubicBezTo>
                  <a:cubicBezTo>
                    <a:pt x="9987" y="1197"/>
                    <a:pt x="10050" y="1071"/>
                    <a:pt x="10050" y="977"/>
                  </a:cubicBezTo>
                  <a:cubicBezTo>
                    <a:pt x="10050" y="882"/>
                    <a:pt x="9987" y="788"/>
                    <a:pt x="9924" y="725"/>
                  </a:cubicBezTo>
                  <a:lnTo>
                    <a:pt x="9326" y="126"/>
                  </a:lnTo>
                  <a:cubicBezTo>
                    <a:pt x="9263" y="32"/>
                    <a:pt x="9137" y="0"/>
                    <a:pt x="9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82"/>
            <p:cNvSpPr/>
            <p:nvPr/>
          </p:nvSpPr>
          <p:spPr>
            <a:xfrm>
              <a:off x="-12493050" y="4319900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46" y="1"/>
                  </a:moveTo>
                  <a:cubicBezTo>
                    <a:pt x="339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cubicBezTo>
                    <a:pt x="237" y="796"/>
                    <a:pt x="347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4" y="560"/>
                    <a:pt x="914" y="276"/>
                    <a:pt x="757" y="119"/>
                  </a:cubicBezTo>
                  <a:cubicBezTo>
                    <a:pt x="662" y="40"/>
                    <a:pt x="552" y="1"/>
                    <a:pt x="4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0" name="Google Shape;10350;p82"/>
          <p:cNvGrpSpPr/>
          <p:nvPr/>
        </p:nvGrpSpPr>
        <p:grpSpPr>
          <a:xfrm>
            <a:off x="7974847" y="1532427"/>
            <a:ext cx="355416" cy="354670"/>
            <a:chOff x="-10857925" y="3213875"/>
            <a:chExt cx="352875" cy="352100"/>
          </a:xfrm>
        </p:grpSpPr>
        <p:sp>
          <p:nvSpPr>
            <p:cNvPr id="10351" name="Google Shape;10351;p82"/>
            <p:cNvSpPr/>
            <p:nvPr/>
          </p:nvSpPr>
          <p:spPr>
            <a:xfrm>
              <a:off x="-10759475" y="32658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1702" y="0"/>
                  </a:moveTo>
                  <a:lnTo>
                    <a:pt x="0" y="1418"/>
                  </a:lnTo>
                  <a:lnTo>
                    <a:pt x="2584" y="3497"/>
                  </a:lnTo>
                  <a:cubicBezTo>
                    <a:pt x="2458" y="2111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82"/>
            <p:cNvSpPr/>
            <p:nvPr/>
          </p:nvSpPr>
          <p:spPr>
            <a:xfrm>
              <a:off x="-10857925" y="32650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882" y="1"/>
                  </a:moveTo>
                  <a:cubicBezTo>
                    <a:pt x="441" y="946"/>
                    <a:pt x="189" y="2143"/>
                    <a:pt x="0" y="3498"/>
                  </a:cubicBezTo>
                  <a:lnTo>
                    <a:pt x="2584" y="141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82"/>
            <p:cNvSpPr/>
            <p:nvPr/>
          </p:nvSpPr>
          <p:spPr>
            <a:xfrm>
              <a:off x="-10850050" y="3313925"/>
              <a:ext cx="148100" cy="65375"/>
            </a:xfrm>
            <a:custGeom>
              <a:avLst/>
              <a:gdLst/>
              <a:ahLst/>
              <a:cxnLst/>
              <a:rect l="l" t="t" r="r" b="b"/>
              <a:pathLst>
                <a:path w="5924" h="2615" extrusionOk="0">
                  <a:moveTo>
                    <a:pt x="2993" y="0"/>
                  </a:moveTo>
                  <a:lnTo>
                    <a:pt x="0" y="2363"/>
                  </a:lnTo>
                  <a:cubicBezTo>
                    <a:pt x="221" y="2520"/>
                    <a:pt x="410" y="2615"/>
                    <a:pt x="693" y="2615"/>
                  </a:cubicBezTo>
                  <a:lnTo>
                    <a:pt x="5261" y="2615"/>
                  </a:lnTo>
                  <a:cubicBezTo>
                    <a:pt x="5482" y="2615"/>
                    <a:pt x="5734" y="2520"/>
                    <a:pt x="5923" y="2363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82"/>
            <p:cNvSpPr/>
            <p:nvPr/>
          </p:nvSpPr>
          <p:spPr>
            <a:xfrm>
              <a:off x="-10857925" y="339190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189"/>
                    <a:pt x="5986" y="315"/>
                    <a:pt x="5608" y="315"/>
                  </a:cubicBezTo>
                  <a:lnTo>
                    <a:pt x="1040" y="315"/>
                  </a:lnTo>
                  <a:cubicBezTo>
                    <a:pt x="662" y="315"/>
                    <a:pt x="284" y="189"/>
                    <a:pt x="32" y="0"/>
                  </a:cubicBezTo>
                  <a:lnTo>
                    <a:pt x="32" y="0"/>
                  </a:lnTo>
                  <a:cubicBezTo>
                    <a:pt x="0" y="1449"/>
                    <a:pt x="221" y="2867"/>
                    <a:pt x="630" y="4001"/>
                  </a:cubicBezTo>
                  <a:cubicBezTo>
                    <a:pt x="914" y="4757"/>
                    <a:pt x="1638" y="5324"/>
                    <a:pt x="2426" y="5324"/>
                  </a:cubicBezTo>
                  <a:lnTo>
                    <a:pt x="4001" y="5324"/>
                  </a:lnTo>
                  <a:cubicBezTo>
                    <a:pt x="4946" y="5324"/>
                    <a:pt x="5671" y="4789"/>
                    <a:pt x="5955" y="4001"/>
                  </a:cubicBezTo>
                  <a:cubicBezTo>
                    <a:pt x="6396" y="2867"/>
                    <a:pt x="6585" y="1449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82"/>
            <p:cNvSpPr/>
            <p:nvPr/>
          </p:nvSpPr>
          <p:spPr>
            <a:xfrm>
              <a:off x="-10824850" y="321387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54" y="1"/>
                  </a:moveTo>
                  <a:cubicBezTo>
                    <a:pt x="1198" y="1"/>
                    <a:pt x="536" y="505"/>
                    <a:pt x="0" y="1324"/>
                  </a:cubicBezTo>
                  <a:lnTo>
                    <a:pt x="1954" y="2994"/>
                  </a:lnTo>
                  <a:lnTo>
                    <a:pt x="3938" y="1324"/>
                  </a:lnTo>
                  <a:cubicBezTo>
                    <a:pt x="3371" y="505"/>
                    <a:pt x="2710" y="1"/>
                    <a:pt x="1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82"/>
            <p:cNvSpPr/>
            <p:nvPr/>
          </p:nvSpPr>
          <p:spPr>
            <a:xfrm>
              <a:off x="-10571250" y="3306825"/>
              <a:ext cx="64625" cy="87450"/>
            </a:xfrm>
            <a:custGeom>
              <a:avLst/>
              <a:gdLst/>
              <a:ahLst/>
              <a:cxnLst/>
              <a:rect l="l" t="t" r="r" b="b"/>
              <a:pathLst>
                <a:path w="2585" h="3498" extrusionOk="0">
                  <a:moveTo>
                    <a:pt x="1702" y="0"/>
                  </a:moveTo>
                  <a:lnTo>
                    <a:pt x="1" y="1418"/>
                  </a:lnTo>
                  <a:lnTo>
                    <a:pt x="2584" y="3498"/>
                  </a:lnTo>
                  <a:cubicBezTo>
                    <a:pt x="2458" y="2143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82"/>
            <p:cNvSpPr/>
            <p:nvPr/>
          </p:nvSpPr>
          <p:spPr>
            <a:xfrm>
              <a:off x="-10669700" y="3306025"/>
              <a:ext cx="63825" cy="87475"/>
            </a:xfrm>
            <a:custGeom>
              <a:avLst/>
              <a:gdLst/>
              <a:ahLst/>
              <a:cxnLst/>
              <a:rect l="l" t="t" r="r" b="b"/>
              <a:pathLst>
                <a:path w="2553" h="3499" extrusionOk="0">
                  <a:moveTo>
                    <a:pt x="883" y="1"/>
                  </a:moveTo>
                  <a:cubicBezTo>
                    <a:pt x="442" y="946"/>
                    <a:pt x="127" y="2175"/>
                    <a:pt x="1" y="3498"/>
                  </a:cubicBezTo>
                  <a:lnTo>
                    <a:pt x="2553" y="141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82"/>
            <p:cNvSpPr/>
            <p:nvPr/>
          </p:nvSpPr>
          <p:spPr>
            <a:xfrm>
              <a:off x="-10661825" y="3355650"/>
              <a:ext cx="148100" cy="64625"/>
            </a:xfrm>
            <a:custGeom>
              <a:avLst/>
              <a:gdLst/>
              <a:ahLst/>
              <a:cxnLst/>
              <a:rect l="l" t="t" r="r" b="b"/>
              <a:pathLst>
                <a:path w="5924" h="2585" extrusionOk="0">
                  <a:moveTo>
                    <a:pt x="2994" y="1"/>
                  </a:moveTo>
                  <a:lnTo>
                    <a:pt x="1" y="2364"/>
                  </a:lnTo>
                  <a:cubicBezTo>
                    <a:pt x="221" y="2521"/>
                    <a:pt x="410" y="2584"/>
                    <a:pt x="694" y="2584"/>
                  </a:cubicBezTo>
                  <a:lnTo>
                    <a:pt x="5231" y="2584"/>
                  </a:lnTo>
                  <a:cubicBezTo>
                    <a:pt x="5483" y="2584"/>
                    <a:pt x="5735" y="2521"/>
                    <a:pt x="5924" y="23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82"/>
            <p:cNvSpPr/>
            <p:nvPr/>
          </p:nvSpPr>
          <p:spPr>
            <a:xfrm>
              <a:off x="-10670475" y="343285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221"/>
                    <a:pt x="5986" y="315"/>
                    <a:pt x="5577" y="315"/>
                  </a:cubicBezTo>
                  <a:lnTo>
                    <a:pt x="1040" y="315"/>
                  </a:lnTo>
                  <a:cubicBezTo>
                    <a:pt x="630" y="315"/>
                    <a:pt x="284" y="221"/>
                    <a:pt x="0" y="0"/>
                  </a:cubicBezTo>
                  <a:lnTo>
                    <a:pt x="0" y="0"/>
                  </a:lnTo>
                  <a:cubicBezTo>
                    <a:pt x="0" y="1481"/>
                    <a:pt x="221" y="2930"/>
                    <a:pt x="630" y="4064"/>
                  </a:cubicBezTo>
                  <a:cubicBezTo>
                    <a:pt x="914" y="4821"/>
                    <a:pt x="1607" y="5325"/>
                    <a:pt x="2395" y="5325"/>
                  </a:cubicBezTo>
                  <a:lnTo>
                    <a:pt x="3970" y="5325"/>
                  </a:lnTo>
                  <a:cubicBezTo>
                    <a:pt x="4915" y="5325"/>
                    <a:pt x="5671" y="4852"/>
                    <a:pt x="5955" y="4064"/>
                  </a:cubicBezTo>
                  <a:cubicBezTo>
                    <a:pt x="6364" y="2930"/>
                    <a:pt x="6585" y="1481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82"/>
            <p:cNvSpPr/>
            <p:nvPr/>
          </p:nvSpPr>
          <p:spPr>
            <a:xfrm>
              <a:off x="-10638175" y="3254850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85" y="0"/>
                  </a:moveTo>
                  <a:cubicBezTo>
                    <a:pt x="1229" y="0"/>
                    <a:pt x="567" y="504"/>
                    <a:pt x="0" y="1355"/>
                  </a:cubicBezTo>
                  <a:lnTo>
                    <a:pt x="1985" y="2993"/>
                  </a:lnTo>
                  <a:lnTo>
                    <a:pt x="3938" y="1355"/>
                  </a:lnTo>
                  <a:cubicBezTo>
                    <a:pt x="3403" y="504"/>
                    <a:pt x="2709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1" name="Google Shape;10361;p82"/>
          <p:cNvSpPr/>
          <p:nvPr/>
        </p:nvSpPr>
        <p:spPr>
          <a:xfrm>
            <a:off x="8015262" y="1973047"/>
            <a:ext cx="273732" cy="354519"/>
          </a:xfrm>
          <a:custGeom>
            <a:avLst/>
            <a:gdLst/>
            <a:ahLst/>
            <a:cxnLst/>
            <a:rect l="l" t="t" r="r" b="b"/>
            <a:pathLst>
              <a:path w="10871" h="14078" extrusionOk="0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62" name="Google Shape;10362;p82"/>
          <p:cNvGrpSpPr/>
          <p:nvPr/>
        </p:nvGrpSpPr>
        <p:grpSpPr>
          <a:xfrm>
            <a:off x="7984757" y="2428316"/>
            <a:ext cx="356221" cy="333240"/>
            <a:chOff x="-10858725" y="4092875"/>
            <a:chExt cx="353675" cy="330825"/>
          </a:xfrm>
        </p:grpSpPr>
        <p:sp>
          <p:nvSpPr>
            <p:cNvPr id="10363" name="Google Shape;10363;p82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82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82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82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82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82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9" name="Google Shape;10369;p82"/>
          <p:cNvGrpSpPr/>
          <p:nvPr/>
        </p:nvGrpSpPr>
        <p:grpSpPr>
          <a:xfrm>
            <a:off x="6191762" y="2891855"/>
            <a:ext cx="356096" cy="354469"/>
            <a:chOff x="-9089725" y="3180200"/>
            <a:chExt cx="353550" cy="351900"/>
          </a:xfrm>
        </p:grpSpPr>
        <p:sp>
          <p:nvSpPr>
            <p:cNvPr id="10370" name="Google Shape;10370;p82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82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2" name="Google Shape;10372;p82"/>
          <p:cNvGrpSpPr/>
          <p:nvPr/>
        </p:nvGrpSpPr>
        <p:grpSpPr>
          <a:xfrm>
            <a:off x="6243280" y="3367282"/>
            <a:ext cx="252278" cy="355451"/>
            <a:chOff x="-9039300" y="3614000"/>
            <a:chExt cx="250475" cy="352875"/>
          </a:xfrm>
        </p:grpSpPr>
        <p:sp>
          <p:nvSpPr>
            <p:cNvPr id="10373" name="Google Shape;10373;p82"/>
            <p:cNvSpPr/>
            <p:nvPr/>
          </p:nvSpPr>
          <p:spPr>
            <a:xfrm>
              <a:off x="-8944000" y="3614000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1260" y="0"/>
                  </a:moveTo>
                  <a:cubicBezTo>
                    <a:pt x="567" y="0"/>
                    <a:pt x="0" y="567"/>
                    <a:pt x="0" y="1261"/>
                  </a:cubicBezTo>
                  <a:cubicBezTo>
                    <a:pt x="0" y="1954"/>
                    <a:pt x="567" y="2521"/>
                    <a:pt x="1260" y="2521"/>
                  </a:cubicBezTo>
                  <a:cubicBezTo>
                    <a:pt x="1985" y="2521"/>
                    <a:pt x="2521" y="1954"/>
                    <a:pt x="2521" y="1261"/>
                  </a:cubicBezTo>
                  <a:cubicBezTo>
                    <a:pt x="2521" y="567"/>
                    <a:pt x="1985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82"/>
            <p:cNvSpPr/>
            <p:nvPr/>
          </p:nvSpPr>
          <p:spPr>
            <a:xfrm>
              <a:off x="-9039300" y="3696700"/>
              <a:ext cx="250475" cy="270175"/>
            </a:xfrm>
            <a:custGeom>
              <a:avLst/>
              <a:gdLst/>
              <a:ahLst/>
              <a:cxnLst/>
              <a:rect l="l" t="t" r="r" b="b"/>
              <a:pathLst>
                <a:path w="10019" h="10807" extrusionOk="0">
                  <a:moveTo>
                    <a:pt x="914" y="0"/>
                  </a:moveTo>
                  <a:cubicBezTo>
                    <a:pt x="473" y="32"/>
                    <a:pt x="126" y="410"/>
                    <a:pt x="126" y="883"/>
                  </a:cubicBezTo>
                  <a:cubicBezTo>
                    <a:pt x="126" y="1355"/>
                    <a:pt x="473" y="1702"/>
                    <a:pt x="945" y="1702"/>
                  </a:cubicBezTo>
                  <a:lnTo>
                    <a:pt x="4253" y="1702"/>
                  </a:lnTo>
                  <a:lnTo>
                    <a:pt x="4253" y="4033"/>
                  </a:lnTo>
                  <a:lnTo>
                    <a:pt x="441" y="6868"/>
                  </a:lnTo>
                  <a:cubicBezTo>
                    <a:pt x="95" y="7120"/>
                    <a:pt x="0" y="7656"/>
                    <a:pt x="284" y="8003"/>
                  </a:cubicBezTo>
                  <a:cubicBezTo>
                    <a:pt x="453" y="8210"/>
                    <a:pt x="713" y="8327"/>
                    <a:pt x="962" y="8327"/>
                  </a:cubicBezTo>
                  <a:cubicBezTo>
                    <a:pt x="1129" y="8327"/>
                    <a:pt x="1291" y="8274"/>
                    <a:pt x="1418" y="8160"/>
                  </a:cubicBezTo>
                  <a:lnTo>
                    <a:pt x="4222" y="6018"/>
                  </a:lnTo>
                  <a:lnTo>
                    <a:pt x="4222" y="9956"/>
                  </a:lnTo>
                  <a:cubicBezTo>
                    <a:pt x="4222" y="10428"/>
                    <a:pt x="4568" y="10807"/>
                    <a:pt x="5041" y="10807"/>
                  </a:cubicBezTo>
                  <a:cubicBezTo>
                    <a:pt x="5513" y="10807"/>
                    <a:pt x="5860" y="10460"/>
                    <a:pt x="5860" y="9956"/>
                  </a:cubicBezTo>
                  <a:lnTo>
                    <a:pt x="5860" y="1670"/>
                  </a:lnTo>
                  <a:lnTo>
                    <a:pt x="9168" y="1670"/>
                  </a:lnTo>
                  <a:cubicBezTo>
                    <a:pt x="9641" y="1670"/>
                    <a:pt x="10019" y="1292"/>
                    <a:pt x="10019" y="820"/>
                  </a:cubicBezTo>
                  <a:cubicBezTo>
                    <a:pt x="10019" y="347"/>
                    <a:pt x="9641" y="0"/>
                    <a:pt x="91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5" name="Google Shape;10375;p82"/>
          <p:cNvGrpSpPr/>
          <p:nvPr/>
        </p:nvGrpSpPr>
        <p:grpSpPr>
          <a:xfrm>
            <a:off x="7975246" y="3389521"/>
            <a:ext cx="354635" cy="354670"/>
            <a:chOff x="-9088150" y="4049550"/>
            <a:chExt cx="352100" cy="352100"/>
          </a:xfrm>
        </p:grpSpPr>
        <p:sp>
          <p:nvSpPr>
            <p:cNvPr id="10376" name="Google Shape;10376;p82"/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82"/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82"/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82"/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82"/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82"/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2" name="Google Shape;10382;p82"/>
          <p:cNvGrpSpPr/>
          <p:nvPr/>
        </p:nvGrpSpPr>
        <p:grpSpPr>
          <a:xfrm>
            <a:off x="7109610" y="2891754"/>
            <a:ext cx="315757" cy="354670"/>
            <a:chOff x="-8191825" y="3174500"/>
            <a:chExt cx="313500" cy="352100"/>
          </a:xfrm>
        </p:grpSpPr>
        <p:sp>
          <p:nvSpPr>
            <p:cNvPr id="10383" name="Google Shape;10383;p82"/>
            <p:cNvSpPr/>
            <p:nvPr/>
          </p:nvSpPr>
          <p:spPr>
            <a:xfrm>
              <a:off x="-8191825" y="3486400"/>
              <a:ext cx="310350" cy="40200"/>
            </a:xfrm>
            <a:custGeom>
              <a:avLst/>
              <a:gdLst/>
              <a:ahLst/>
              <a:cxnLst/>
              <a:rect l="l" t="t" r="r" b="b"/>
              <a:pathLst>
                <a:path w="12414" h="1608" extrusionOk="0">
                  <a:moveTo>
                    <a:pt x="0" y="1"/>
                  </a:moveTo>
                  <a:lnTo>
                    <a:pt x="0" y="1229"/>
                  </a:lnTo>
                  <a:lnTo>
                    <a:pt x="63" y="1229"/>
                  </a:lnTo>
                  <a:cubicBezTo>
                    <a:pt x="63" y="1450"/>
                    <a:pt x="252" y="1607"/>
                    <a:pt x="441" y="1607"/>
                  </a:cubicBezTo>
                  <a:lnTo>
                    <a:pt x="12035" y="1607"/>
                  </a:lnTo>
                  <a:cubicBezTo>
                    <a:pt x="12256" y="1607"/>
                    <a:pt x="12413" y="1418"/>
                    <a:pt x="12413" y="1229"/>
                  </a:cubicBezTo>
                  <a:lnTo>
                    <a:pt x="124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82"/>
            <p:cNvSpPr/>
            <p:nvPr/>
          </p:nvSpPr>
          <p:spPr>
            <a:xfrm>
              <a:off x="-8188675" y="3318650"/>
              <a:ext cx="310350" cy="146500"/>
            </a:xfrm>
            <a:custGeom>
              <a:avLst/>
              <a:gdLst/>
              <a:ahLst/>
              <a:cxnLst/>
              <a:rect l="l" t="t" r="r" b="b"/>
              <a:pathLst>
                <a:path w="12414" h="5860" extrusionOk="0">
                  <a:moveTo>
                    <a:pt x="5199" y="0"/>
                  </a:moveTo>
                  <a:lnTo>
                    <a:pt x="4096" y="2237"/>
                  </a:lnTo>
                  <a:cubicBezTo>
                    <a:pt x="4024" y="2404"/>
                    <a:pt x="3863" y="2481"/>
                    <a:pt x="3706" y="2481"/>
                  </a:cubicBezTo>
                  <a:cubicBezTo>
                    <a:pt x="3656" y="2481"/>
                    <a:pt x="3606" y="2473"/>
                    <a:pt x="3560" y="2457"/>
                  </a:cubicBezTo>
                  <a:cubicBezTo>
                    <a:pt x="3371" y="2331"/>
                    <a:pt x="3277" y="2111"/>
                    <a:pt x="3371" y="1890"/>
                  </a:cubicBezTo>
                  <a:lnTo>
                    <a:pt x="4222" y="126"/>
                  </a:lnTo>
                  <a:lnTo>
                    <a:pt x="4222" y="126"/>
                  </a:lnTo>
                  <a:cubicBezTo>
                    <a:pt x="1828" y="630"/>
                    <a:pt x="0" y="2836"/>
                    <a:pt x="0" y="5450"/>
                  </a:cubicBezTo>
                  <a:lnTo>
                    <a:pt x="0" y="5860"/>
                  </a:lnTo>
                  <a:lnTo>
                    <a:pt x="12413" y="5860"/>
                  </a:lnTo>
                  <a:lnTo>
                    <a:pt x="12413" y="5450"/>
                  </a:lnTo>
                  <a:cubicBezTo>
                    <a:pt x="12319" y="2836"/>
                    <a:pt x="10523" y="630"/>
                    <a:pt x="8129" y="126"/>
                  </a:cubicBezTo>
                  <a:lnTo>
                    <a:pt x="8129" y="126"/>
                  </a:lnTo>
                  <a:lnTo>
                    <a:pt x="8979" y="1890"/>
                  </a:lnTo>
                  <a:cubicBezTo>
                    <a:pt x="9105" y="2111"/>
                    <a:pt x="8979" y="2331"/>
                    <a:pt x="8790" y="2457"/>
                  </a:cubicBezTo>
                  <a:cubicBezTo>
                    <a:pt x="8741" y="2482"/>
                    <a:pt x="8685" y="2494"/>
                    <a:pt x="8628" y="2494"/>
                  </a:cubicBezTo>
                  <a:cubicBezTo>
                    <a:pt x="8468" y="2494"/>
                    <a:pt x="8301" y="2400"/>
                    <a:pt x="8255" y="2237"/>
                  </a:cubicBezTo>
                  <a:lnTo>
                    <a:pt x="7152" y="0"/>
                  </a:lnTo>
                  <a:lnTo>
                    <a:pt x="6585" y="0"/>
                  </a:lnTo>
                  <a:lnTo>
                    <a:pt x="6585" y="2899"/>
                  </a:lnTo>
                  <a:cubicBezTo>
                    <a:pt x="6585" y="3119"/>
                    <a:pt x="6396" y="3308"/>
                    <a:pt x="6207" y="3308"/>
                  </a:cubicBezTo>
                  <a:cubicBezTo>
                    <a:pt x="5955" y="3308"/>
                    <a:pt x="5797" y="3119"/>
                    <a:pt x="5797" y="2899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82"/>
            <p:cNvSpPr/>
            <p:nvPr/>
          </p:nvSpPr>
          <p:spPr>
            <a:xfrm>
              <a:off x="-8169775" y="3174500"/>
              <a:ext cx="267825" cy="129975"/>
            </a:xfrm>
            <a:custGeom>
              <a:avLst/>
              <a:gdLst/>
              <a:ahLst/>
              <a:cxnLst/>
              <a:rect l="l" t="t" r="r" b="b"/>
              <a:pathLst>
                <a:path w="10713" h="5199" extrusionOk="0">
                  <a:moveTo>
                    <a:pt x="1639" y="1"/>
                  </a:moveTo>
                  <a:cubicBezTo>
                    <a:pt x="757" y="1"/>
                    <a:pt x="1" y="725"/>
                    <a:pt x="1" y="1639"/>
                  </a:cubicBezTo>
                  <a:lnTo>
                    <a:pt x="1" y="2080"/>
                  </a:lnTo>
                  <a:cubicBezTo>
                    <a:pt x="1" y="2301"/>
                    <a:pt x="190" y="2521"/>
                    <a:pt x="379" y="2521"/>
                  </a:cubicBezTo>
                  <a:lnTo>
                    <a:pt x="2521" y="2521"/>
                  </a:lnTo>
                  <a:lnTo>
                    <a:pt x="3057" y="5199"/>
                  </a:lnTo>
                  <a:cubicBezTo>
                    <a:pt x="3529" y="5073"/>
                    <a:pt x="4002" y="4978"/>
                    <a:pt x="4537" y="4978"/>
                  </a:cubicBezTo>
                  <a:lnTo>
                    <a:pt x="6176" y="4978"/>
                  </a:lnTo>
                  <a:cubicBezTo>
                    <a:pt x="6680" y="4978"/>
                    <a:pt x="7152" y="5073"/>
                    <a:pt x="7625" y="5199"/>
                  </a:cubicBezTo>
                  <a:lnTo>
                    <a:pt x="8192" y="2521"/>
                  </a:lnTo>
                  <a:lnTo>
                    <a:pt x="10303" y="2521"/>
                  </a:lnTo>
                  <a:cubicBezTo>
                    <a:pt x="10555" y="2521"/>
                    <a:pt x="10712" y="2301"/>
                    <a:pt x="10712" y="2080"/>
                  </a:cubicBezTo>
                  <a:lnTo>
                    <a:pt x="10712" y="1639"/>
                  </a:lnTo>
                  <a:cubicBezTo>
                    <a:pt x="10712" y="725"/>
                    <a:pt x="9956" y="1"/>
                    <a:pt x="9042" y="1"/>
                  </a:cubicBezTo>
                  <a:cubicBezTo>
                    <a:pt x="8160" y="1"/>
                    <a:pt x="7404" y="725"/>
                    <a:pt x="7404" y="1639"/>
                  </a:cubicBezTo>
                  <a:lnTo>
                    <a:pt x="7310" y="1639"/>
                  </a:lnTo>
                  <a:cubicBezTo>
                    <a:pt x="6617" y="1639"/>
                    <a:pt x="5892" y="1891"/>
                    <a:pt x="5325" y="2364"/>
                  </a:cubicBezTo>
                  <a:cubicBezTo>
                    <a:pt x="4852" y="1891"/>
                    <a:pt x="4128" y="1639"/>
                    <a:pt x="3372" y="1639"/>
                  </a:cubicBezTo>
                  <a:lnTo>
                    <a:pt x="3309" y="1639"/>
                  </a:lnTo>
                  <a:cubicBezTo>
                    <a:pt x="3309" y="725"/>
                    <a:pt x="2552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0" name="Google Shape;10390;p83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Nature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1" name="Google Shape;10391;p83"/>
          <p:cNvSpPr/>
          <p:nvPr/>
        </p:nvSpPr>
        <p:spPr>
          <a:xfrm>
            <a:off x="801940" y="1691070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2" name="Google Shape;10392;p83"/>
          <p:cNvGrpSpPr/>
          <p:nvPr/>
        </p:nvGrpSpPr>
        <p:grpSpPr>
          <a:xfrm>
            <a:off x="748855" y="2243507"/>
            <a:ext cx="452798" cy="449473"/>
            <a:chOff x="-21322300" y="3693325"/>
            <a:chExt cx="306400" cy="304150"/>
          </a:xfrm>
        </p:grpSpPr>
        <p:sp>
          <p:nvSpPr>
            <p:cNvPr id="10393" name="Google Shape;10393;p83"/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83"/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83"/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83"/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7" name="Google Shape;10397;p83"/>
          <p:cNvGrpSpPr/>
          <p:nvPr/>
        </p:nvGrpSpPr>
        <p:grpSpPr>
          <a:xfrm>
            <a:off x="748263" y="2810244"/>
            <a:ext cx="453980" cy="422540"/>
            <a:chOff x="-21322300" y="4077125"/>
            <a:chExt cx="307200" cy="285925"/>
          </a:xfrm>
        </p:grpSpPr>
        <p:sp>
          <p:nvSpPr>
            <p:cNvPr id="10398" name="Google Shape;10398;p83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83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83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83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83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83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83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83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83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83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83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83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0" name="Google Shape;10410;p83"/>
          <p:cNvGrpSpPr/>
          <p:nvPr/>
        </p:nvGrpSpPr>
        <p:grpSpPr>
          <a:xfrm>
            <a:off x="3525440" y="1689128"/>
            <a:ext cx="451653" cy="450212"/>
            <a:chOff x="-19394200" y="3333800"/>
            <a:chExt cx="305625" cy="304650"/>
          </a:xfrm>
        </p:grpSpPr>
        <p:sp>
          <p:nvSpPr>
            <p:cNvPr id="10411" name="Google Shape;10411;p83"/>
            <p:cNvSpPr/>
            <p:nvPr/>
          </p:nvSpPr>
          <p:spPr>
            <a:xfrm>
              <a:off x="-19206750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1" y="1"/>
                  </a:moveTo>
                  <a:cubicBezTo>
                    <a:pt x="158" y="190"/>
                    <a:pt x="284" y="442"/>
                    <a:pt x="316" y="725"/>
                  </a:cubicBezTo>
                  <a:lnTo>
                    <a:pt x="2836" y="725"/>
                  </a:lnTo>
                  <a:cubicBezTo>
                    <a:pt x="3309" y="725"/>
                    <a:pt x="3309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83"/>
            <p:cNvSpPr/>
            <p:nvPr/>
          </p:nvSpPr>
          <p:spPr>
            <a:xfrm>
              <a:off x="-19205950" y="3532875"/>
              <a:ext cx="64600" cy="17350"/>
            </a:xfrm>
            <a:custGeom>
              <a:avLst/>
              <a:gdLst/>
              <a:ahLst/>
              <a:cxnLst/>
              <a:rect l="l" t="t" r="r" b="b"/>
              <a:pathLst>
                <a:path w="2584" h="694" extrusionOk="0">
                  <a:moveTo>
                    <a:pt x="315" y="0"/>
                  </a:moveTo>
                  <a:cubicBezTo>
                    <a:pt x="252" y="252"/>
                    <a:pt x="126" y="504"/>
                    <a:pt x="0" y="693"/>
                  </a:cubicBezTo>
                  <a:lnTo>
                    <a:pt x="2111" y="693"/>
                  </a:lnTo>
                  <a:cubicBezTo>
                    <a:pt x="2583" y="693"/>
                    <a:pt x="2583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83"/>
            <p:cNvSpPr/>
            <p:nvPr/>
          </p:nvSpPr>
          <p:spPr>
            <a:xfrm>
              <a:off x="-19323325" y="3568325"/>
              <a:ext cx="163850" cy="17350"/>
            </a:xfrm>
            <a:custGeom>
              <a:avLst/>
              <a:gdLst/>
              <a:ahLst/>
              <a:cxnLst/>
              <a:rect l="l" t="t" r="r" b="b"/>
              <a:pathLst>
                <a:path w="6554" h="694" extrusionOk="0">
                  <a:moveTo>
                    <a:pt x="379" y="0"/>
                  </a:moveTo>
                  <a:cubicBezTo>
                    <a:pt x="221" y="0"/>
                    <a:pt x="95" y="95"/>
                    <a:pt x="32" y="252"/>
                  </a:cubicBezTo>
                  <a:cubicBezTo>
                    <a:pt x="1" y="410"/>
                    <a:pt x="95" y="693"/>
                    <a:pt x="379" y="693"/>
                  </a:cubicBezTo>
                  <a:lnTo>
                    <a:pt x="6081" y="693"/>
                  </a:lnTo>
                  <a:cubicBezTo>
                    <a:pt x="6554" y="693"/>
                    <a:pt x="6554" y="0"/>
                    <a:pt x="6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83"/>
            <p:cNvSpPr/>
            <p:nvPr/>
          </p:nvSpPr>
          <p:spPr>
            <a:xfrm>
              <a:off x="-19343000" y="3460400"/>
              <a:ext cx="201650" cy="18150"/>
            </a:xfrm>
            <a:custGeom>
              <a:avLst/>
              <a:gdLst/>
              <a:ahLst/>
              <a:cxnLst/>
              <a:rect l="l" t="t" r="r" b="b"/>
              <a:pathLst>
                <a:path w="8066" h="726" extrusionOk="0">
                  <a:moveTo>
                    <a:pt x="473" y="1"/>
                  </a:moveTo>
                  <a:cubicBezTo>
                    <a:pt x="0" y="1"/>
                    <a:pt x="0" y="726"/>
                    <a:pt x="473" y="726"/>
                  </a:cubicBezTo>
                  <a:lnTo>
                    <a:pt x="7593" y="726"/>
                  </a:lnTo>
                  <a:cubicBezTo>
                    <a:pt x="8065" y="726"/>
                    <a:pt x="8065" y="1"/>
                    <a:pt x="75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83"/>
            <p:cNvSpPr/>
            <p:nvPr/>
          </p:nvSpPr>
          <p:spPr>
            <a:xfrm>
              <a:off x="-19361125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473" y="1"/>
                  </a:moveTo>
                  <a:cubicBezTo>
                    <a:pt x="1" y="1"/>
                    <a:pt x="1" y="725"/>
                    <a:pt x="473" y="725"/>
                  </a:cubicBezTo>
                  <a:lnTo>
                    <a:pt x="2994" y="725"/>
                  </a:lnTo>
                  <a:cubicBezTo>
                    <a:pt x="3025" y="473"/>
                    <a:pt x="3151" y="253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83"/>
            <p:cNvSpPr/>
            <p:nvPr/>
          </p:nvSpPr>
          <p:spPr>
            <a:xfrm>
              <a:off x="-19305200" y="3603750"/>
              <a:ext cx="124475" cy="34700"/>
            </a:xfrm>
            <a:custGeom>
              <a:avLst/>
              <a:gdLst/>
              <a:ahLst/>
              <a:cxnLst/>
              <a:rect l="l" t="t" r="r" b="b"/>
              <a:pathLst>
                <a:path w="4979" h="1388" extrusionOk="0">
                  <a:moveTo>
                    <a:pt x="95" y="1"/>
                  </a:moveTo>
                  <a:cubicBezTo>
                    <a:pt x="63" y="95"/>
                    <a:pt x="0" y="221"/>
                    <a:pt x="0" y="347"/>
                  </a:cubicBezTo>
                  <a:cubicBezTo>
                    <a:pt x="0" y="946"/>
                    <a:pt x="473" y="1387"/>
                    <a:pt x="1072" y="1387"/>
                  </a:cubicBezTo>
                  <a:lnTo>
                    <a:pt x="3907" y="1387"/>
                  </a:lnTo>
                  <a:cubicBezTo>
                    <a:pt x="4506" y="1387"/>
                    <a:pt x="4978" y="946"/>
                    <a:pt x="4978" y="347"/>
                  </a:cubicBezTo>
                  <a:cubicBezTo>
                    <a:pt x="4978" y="221"/>
                    <a:pt x="4947" y="95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83"/>
            <p:cNvSpPr/>
            <p:nvPr/>
          </p:nvSpPr>
          <p:spPr>
            <a:xfrm>
              <a:off x="-19269750" y="3495850"/>
              <a:ext cx="54350" cy="53575"/>
            </a:xfrm>
            <a:custGeom>
              <a:avLst/>
              <a:gdLst/>
              <a:ahLst/>
              <a:cxnLst/>
              <a:rect l="l" t="t" r="r" b="b"/>
              <a:pathLst>
                <a:path w="2174" h="2143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1670" y="2143"/>
                    <a:pt x="2142" y="1670"/>
                    <a:pt x="2142" y="1072"/>
                  </a:cubicBezTo>
                  <a:cubicBezTo>
                    <a:pt x="2174" y="536"/>
                    <a:pt x="167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83"/>
            <p:cNvSpPr/>
            <p:nvPr/>
          </p:nvSpPr>
          <p:spPr>
            <a:xfrm>
              <a:off x="-19394200" y="3333800"/>
              <a:ext cx="305625" cy="107725"/>
            </a:xfrm>
            <a:custGeom>
              <a:avLst/>
              <a:gdLst/>
              <a:ahLst/>
              <a:cxnLst/>
              <a:rect l="l" t="t" r="r" b="b"/>
              <a:pathLst>
                <a:path w="12225" h="4309" extrusionOk="0">
                  <a:moveTo>
                    <a:pt x="8916" y="1"/>
                  </a:moveTo>
                  <a:cubicBezTo>
                    <a:pt x="8830" y="1"/>
                    <a:pt x="8743" y="40"/>
                    <a:pt x="8664" y="119"/>
                  </a:cubicBezTo>
                  <a:cubicBezTo>
                    <a:pt x="8507" y="276"/>
                    <a:pt x="8507" y="465"/>
                    <a:pt x="8664" y="623"/>
                  </a:cubicBezTo>
                  <a:lnTo>
                    <a:pt x="9483" y="1442"/>
                  </a:lnTo>
                  <a:lnTo>
                    <a:pt x="347" y="1442"/>
                  </a:lnTo>
                  <a:cubicBezTo>
                    <a:pt x="158" y="1442"/>
                    <a:pt x="0" y="1599"/>
                    <a:pt x="0" y="1820"/>
                  </a:cubicBezTo>
                  <a:cubicBezTo>
                    <a:pt x="0" y="2009"/>
                    <a:pt x="158" y="2166"/>
                    <a:pt x="347" y="2166"/>
                  </a:cubicBezTo>
                  <a:lnTo>
                    <a:pt x="1639" y="2166"/>
                  </a:lnTo>
                  <a:lnTo>
                    <a:pt x="819" y="2986"/>
                  </a:lnTo>
                  <a:cubicBezTo>
                    <a:pt x="662" y="3143"/>
                    <a:pt x="662" y="3332"/>
                    <a:pt x="819" y="3490"/>
                  </a:cubicBezTo>
                  <a:cubicBezTo>
                    <a:pt x="898" y="3568"/>
                    <a:pt x="985" y="3608"/>
                    <a:pt x="1072" y="3608"/>
                  </a:cubicBezTo>
                  <a:cubicBezTo>
                    <a:pt x="1158" y="3608"/>
                    <a:pt x="1245" y="3568"/>
                    <a:pt x="1324" y="3490"/>
                  </a:cubicBezTo>
                  <a:lnTo>
                    <a:pt x="2678" y="2166"/>
                  </a:lnTo>
                  <a:lnTo>
                    <a:pt x="5734" y="2166"/>
                  </a:lnTo>
                  <a:lnTo>
                    <a:pt x="5734" y="2923"/>
                  </a:lnTo>
                  <a:lnTo>
                    <a:pt x="3970" y="2923"/>
                  </a:lnTo>
                  <a:cubicBezTo>
                    <a:pt x="3371" y="2923"/>
                    <a:pt x="2899" y="3395"/>
                    <a:pt x="2899" y="3962"/>
                  </a:cubicBezTo>
                  <a:cubicBezTo>
                    <a:pt x="2899" y="4088"/>
                    <a:pt x="2930" y="4214"/>
                    <a:pt x="2993" y="4309"/>
                  </a:cubicBezTo>
                  <a:lnTo>
                    <a:pt x="9294" y="4309"/>
                  </a:lnTo>
                  <a:cubicBezTo>
                    <a:pt x="9326" y="4214"/>
                    <a:pt x="9357" y="4088"/>
                    <a:pt x="9357" y="3962"/>
                  </a:cubicBezTo>
                  <a:cubicBezTo>
                    <a:pt x="9357" y="3395"/>
                    <a:pt x="8885" y="2923"/>
                    <a:pt x="8286" y="2923"/>
                  </a:cubicBezTo>
                  <a:lnTo>
                    <a:pt x="6522" y="2923"/>
                  </a:lnTo>
                  <a:lnTo>
                    <a:pt x="6522" y="2166"/>
                  </a:lnTo>
                  <a:lnTo>
                    <a:pt x="11878" y="2166"/>
                  </a:lnTo>
                  <a:cubicBezTo>
                    <a:pt x="12067" y="2166"/>
                    <a:pt x="12224" y="2009"/>
                    <a:pt x="12224" y="1820"/>
                  </a:cubicBezTo>
                  <a:cubicBezTo>
                    <a:pt x="12224" y="1599"/>
                    <a:pt x="12004" y="1442"/>
                    <a:pt x="11815" y="1442"/>
                  </a:cubicBezTo>
                  <a:lnTo>
                    <a:pt x="10492" y="1442"/>
                  </a:lnTo>
                  <a:lnTo>
                    <a:pt x="9168" y="119"/>
                  </a:lnTo>
                  <a:cubicBezTo>
                    <a:pt x="9090" y="40"/>
                    <a:pt x="9003" y="1"/>
                    <a:pt x="89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83"/>
            <p:cNvSpPr/>
            <p:nvPr/>
          </p:nvSpPr>
          <p:spPr>
            <a:xfrm>
              <a:off x="-19341425" y="3532875"/>
              <a:ext cx="63025" cy="17350"/>
            </a:xfrm>
            <a:custGeom>
              <a:avLst/>
              <a:gdLst/>
              <a:ahLst/>
              <a:cxnLst/>
              <a:rect l="l" t="t" r="r" b="b"/>
              <a:pathLst>
                <a:path w="2521" h="694" extrusionOk="0">
                  <a:moveTo>
                    <a:pt x="410" y="0"/>
                  </a:moveTo>
                  <a:cubicBezTo>
                    <a:pt x="221" y="0"/>
                    <a:pt x="32" y="158"/>
                    <a:pt x="32" y="252"/>
                  </a:cubicBezTo>
                  <a:cubicBezTo>
                    <a:pt x="0" y="410"/>
                    <a:pt x="126" y="693"/>
                    <a:pt x="410" y="693"/>
                  </a:cubicBezTo>
                  <a:lnTo>
                    <a:pt x="2521" y="693"/>
                  </a:lnTo>
                  <a:cubicBezTo>
                    <a:pt x="2363" y="473"/>
                    <a:pt x="2237" y="221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0" name="Google Shape;10420;p83"/>
          <p:cNvGrpSpPr/>
          <p:nvPr/>
        </p:nvGrpSpPr>
        <p:grpSpPr>
          <a:xfrm>
            <a:off x="3524276" y="2243580"/>
            <a:ext cx="453980" cy="449325"/>
            <a:chOff x="-19396575" y="3708500"/>
            <a:chExt cx="307200" cy="304050"/>
          </a:xfrm>
        </p:grpSpPr>
        <p:sp>
          <p:nvSpPr>
            <p:cNvPr id="10421" name="Google Shape;10421;p83"/>
            <p:cNvSpPr/>
            <p:nvPr/>
          </p:nvSpPr>
          <p:spPr>
            <a:xfrm>
              <a:off x="-19215425" y="3708500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19" y="1"/>
                  </a:moveTo>
                  <a:cubicBezTo>
                    <a:pt x="631" y="1"/>
                    <a:pt x="1" y="631"/>
                    <a:pt x="1" y="1419"/>
                  </a:cubicBezTo>
                  <a:cubicBezTo>
                    <a:pt x="1" y="2206"/>
                    <a:pt x="631" y="2836"/>
                    <a:pt x="1419" y="2836"/>
                  </a:cubicBezTo>
                  <a:cubicBezTo>
                    <a:pt x="2206" y="2836"/>
                    <a:pt x="2836" y="2206"/>
                    <a:pt x="2836" y="1419"/>
                  </a:cubicBezTo>
                  <a:cubicBezTo>
                    <a:pt x="2836" y="631"/>
                    <a:pt x="2175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83"/>
            <p:cNvSpPr/>
            <p:nvPr/>
          </p:nvSpPr>
          <p:spPr>
            <a:xfrm>
              <a:off x="-19396575" y="3773100"/>
              <a:ext cx="277275" cy="239450"/>
            </a:xfrm>
            <a:custGeom>
              <a:avLst/>
              <a:gdLst/>
              <a:ahLst/>
              <a:cxnLst/>
              <a:rect l="l" t="t" r="r" b="b"/>
              <a:pathLst>
                <a:path w="11091" h="9578" extrusionOk="0">
                  <a:moveTo>
                    <a:pt x="5073" y="6207"/>
                  </a:moveTo>
                  <a:lnTo>
                    <a:pt x="5073" y="6774"/>
                  </a:lnTo>
                  <a:lnTo>
                    <a:pt x="4380" y="6774"/>
                  </a:lnTo>
                  <a:lnTo>
                    <a:pt x="5073" y="6207"/>
                  </a:lnTo>
                  <a:close/>
                  <a:moveTo>
                    <a:pt x="6806" y="0"/>
                  </a:moveTo>
                  <a:lnTo>
                    <a:pt x="6806" y="0"/>
                  </a:lnTo>
                  <a:cubicBezTo>
                    <a:pt x="6711" y="662"/>
                    <a:pt x="6900" y="1355"/>
                    <a:pt x="7373" y="1891"/>
                  </a:cubicBezTo>
                  <a:lnTo>
                    <a:pt x="8759" y="3371"/>
                  </a:lnTo>
                  <a:cubicBezTo>
                    <a:pt x="8917" y="3623"/>
                    <a:pt x="8759" y="3938"/>
                    <a:pt x="8444" y="3938"/>
                  </a:cubicBezTo>
                  <a:lnTo>
                    <a:pt x="7814" y="3938"/>
                  </a:lnTo>
                  <a:cubicBezTo>
                    <a:pt x="7499" y="2552"/>
                    <a:pt x="6459" y="1450"/>
                    <a:pt x="5136" y="1166"/>
                  </a:cubicBezTo>
                  <a:cubicBezTo>
                    <a:pt x="4862" y="1101"/>
                    <a:pt x="4592" y="1070"/>
                    <a:pt x="4326" y="1070"/>
                  </a:cubicBezTo>
                  <a:cubicBezTo>
                    <a:pt x="3557" y="1070"/>
                    <a:pt x="2831" y="1335"/>
                    <a:pt x="2175" y="1828"/>
                  </a:cubicBezTo>
                  <a:cubicBezTo>
                    <a:pt x="1419" y="2426"/>
                    <a:pt x="946" y="3245"/>
                    <a:pt x="851" y="4159"/>
                  </a:cubicBezTo>
                  <a:cubicBezTo>
                    <a:pt x="1135" y="4001"/>
                    <a:pt x="1513" y="3907"/>
                    <a:pt x="1860" y="3907"/>
                  </a:cubicBezTo>
                  <a:lnTo>
                    <a:pt x="2238" y="3907"/>
                  </a:lnTo>
                  <a:cubicBezTo>
                    <a:pt x="2427" y="3088"/>
                    <a:pt x="3120" y="2489"/>
                    <a:pt x="4002" y="2489"/>
                  </a:cubicBezTo>
                  <a:lnTo>
                    <a:pt x="4695" y="2489"/>
                  </a:lnTo>
                  <a:cubicBezTo>
                    <a:pt x="4884" y="2489"/>
                    <a:pt x="5042" y="2647"/>
                    <a:pt x="5042" y="2867"/>
                  </a:cubicBezTo>
                  <a:cubicBezTo>
                    <a:pt x="5042" y="3056"/>
                    <a:pt x="4884" y="3214"/>
                    <a:pt x="4695" y="3214"/>
                  </a:cubicBezTo>
                  <a:lnTo>
                    <a:pt x="4002" y="3214"/>
                  </a:lnTo>
                  <a:cubicBezTo>
                    <a:pt x="3498" y="3214"/>
                    <a:pt x="3120" y="3529"/>
                    <a:pt x="2962" y="3907"/>
                  </a:cubicBezTo>
                  <a:lnTo>
                    <a:pt x="5420" y="3907"/>
                  </a:lnTo>
                  <a:cubicBezTo>
                    <a:pt x="5609" y="3907"/>
                    <a:pt x="5766" y="4064"/>
                    <a:pt x="5766" y="4285"/>
                  </a:cubicBezTo>
                  <a:cubicBezTo>
                    <a:pt x="5766" y="4474"/>
                    <a:pt x="5609" y="4632"/>
                    <a:pt x="5420" y="4632"/>
                  </a:cubicBezTo>
                  <a:lnTo>
                    <a:pt x="1828" y="4632"/>
                  </a:lnTo>
                  <a:cubicBezTo>
                    <a:pt x="883" y="4632"/>
                    <a:pt x="1" y="5388"/>
                    <a:pt x="64" y="6427"/>
                  </a:cubicBezTo>
                  <a:cubicBezTo>
                    <a:pt x="84" y="6633"/>
                    <a:pt x="239" y="6745"/>
                    <a:pt x="397" y="6745"/>
                  </a:cubicBezTo>
                  <a:cubicBezTo>
                    <a:pt x="481" y="6745"/>
                    <a:pt x="565" y="6713"/>
                    <a:pt x="631" y="6648"/>
                  </a:cubicBezTo>
                  <a:cubicBezTo>
                    <a:pt x="1041" y="6238"/>
                    <a:pt x="1576" y="6049"/>
                    <a:pt x="2143" y="6049"/>
                  </a:cubicBezTo>
                  <a:lnTo>
                    <a:pt x="4096" y="6049"/>
                  </a:lnTo>
                  <a:lnTo>
                    <a:pt x="3025" y="6837"/>
                  </a:lnTo>
                  <a:cubicBezTo>
                    <a:pt x="2773" y="7026"/>
                    <a:pt x="2931" y="7467"/>
                    <a:pt x="3246" y="7467"/>
                  </a:cubicBezTo>
                  <a:lnTo>
                    <a:pt x="5010" y="7467"/>
                  </a:lnTo>
                  <a:lnTo>
                    <a:pt x="5010" y="9231"/>
                  </a:lnTo>
                  <a:cubicBezTo>
                    <a:pt x="5010" y="9420"/>
                    <a:pt x="5168" y="9578"/>
                    <a:pt x="5357" y="9578"/>
                  </a:cubicBezTo>
                  <a:cubicBezTo>
                    <a:pt x="5577" y="9578"/>
                    <a:pt x="5735" y="9420"/>
                    <a:pt x="5735" y="9231"/>
                  </a:cubicBezTo>
                  <a:lnTo>
                    <a:pt x="5735" y="7467"/>
                  </a:lnTo>
                  <a:lnTo>
                    <a:pt x="6428" y="7467"/>
                  </a:lnTo>
                  <a:lnTo>
                    <a:pt x="6428" y="7814"/>
                  </a:lnTo>
                  <a:cubicBezTo>
                    <a:pt x="6428" y="8003"/>
                    <a:pt x="6585" y="8160"/>
                    <a:pt x="6774" y="8160"/>
                  </a:cubicBezTo>
                  <a:cubicBezTo>
                    <a:pt x="6995" y="8160"/>
                    <a:pt x="7152" y="8003"/>
                    <a:pt x="7152" y="7814"/>
                  </a:cubicBezTo>
                  <a:lnTo>
                    <a:pt x="7152" y="7120"/>
                  </a:lnTo>
                  <a:cubicBezTo>
                    <a:pt x="7152" y="6900"/>
                    <a:pt x="6995" y="6774"/>
                    <a:pt x="6774" y="6774"/>
                  </a:cubicBezTo>
                  <a:lnTo>
                    <a:pt x="5735" y="6774"/>
                  </a:lnTo>
                  <a:lnTo>
                    <a:pt x="5735" y="6049"/>
                  </a:lnTo>
                  <a:lnTo>
                    <a:pt x="8413" y="6049"/>
                  </a:lnTo>
                  <a:cubicBezTo>
                    <a:pt x="9295" y="6049"/>
                    <a:pt x="10177" y="5545"/>
                    <a:pt x="10587" y="4726"/>
                  </a:cubicBezTo>
                  <a:cubicBezTo>
                    <a:pt x="11091" y="3781"/>
                    <a:pt x="10902" y="2584"/>
                    <a:pt x="10208" y="1828"/>
                  </a:cubicBezTo>
                  <a:lnTo>
                    <a:pt x="9389" y="882"/>
                  </a:lnTo>
                  <a:cubicBezTo>
                    <a:pt x="9137" y="977"/>
                    <a:pt x="8917" y="1008"/>
                    <a:pt x="8633" y="1008"/>
                  </a:cubicBezTo>
                  <a:cubicBezTo>
                    <a:pt x="7846" y="1008"/>
                    <a:pt x="7184" y="567"/>
                    <a:pt x="68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83"/>
            <p:cNvSpPr/>
            <p:nvPr/>
          </p:nvSpPr>
          <p:spPr>
            <a:xfrm>
              <a:off x="-19140600" y="3727425"/>
              <a:ext cx="51225" cy="70550"/>
            </a:xfrm>
            <a:custGeom>
              <a:avLst/>
              <a:gdLst/>
              <a:ahLst/>
              <a:cxnLst/>
              <a:rect l="l" t="t" r="r" b="b"/>
              <a:pathLst>
                <a:path w="2049" h="2822" extrusionOk="0">
                  <a:moveTo>
                    <a:pt x="442" y="0"/>
                  </a:moveTo>
                  <a:lnTo>
                    <a:pt x="442" y="0"/>
                  </a:lnTo>
                  <a:cubicBezTo>
                    <a:pt x="505" y="252"/>
                    <a:pt x="568" y="441"/>
                    <a:pt x="568" y="725"/>
                  </a:cubicBezTo>
                  <a:cubicBezTo>
                    <a:pt x="568" y="1260"/>
                    <a:pt x="316" y="1764"/>
                    <a:pt x="1" y="2142"/>
                  </a:cubicBezTo>
                  <a:cubicBezTo>
                    <a:pt x="505" y="2174"/>
                    <a:pt x="1041" y="2363"/>
                    <a:pt x="1419" y="2709"/>
                  </a:cubicBezTo>
                  <a:cubicBezTo>
                    <a:pt x="1503" y="2793"/>
                    <a:pt x="1601" y="2821"/>
                    <a:pt x="1694" y="2821"/>
                  </a:cubicBezTo>
                  <a:cubicBezTo>
                    <a:pt x="1741" y="2821"/>
                    <a:pt x="1786" y="2814"/>
                    <a:pt x="1828" y="2804"/>
                  </a:cubicBezTo>
                  <a:cubicBezTo>
                    <a:pt x="1923" y="2741"/>
                    <a:pt x="2049" y="2615"/>
                    <a:pt x="2049" y="2489"/>
                  </a:cubicBezTo>
                  <a:lnTo>
                    <a:pt x="2049" y="1764"/>
                  </a:lnTo>
                  <a:cubicBezTo>
                    <a:pt x="2017" y="882"/>
                    <a:pt x="1293" y="126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4" name="Google Shape;10424;p83"/>
          <p:cNvGrpSpPr/>
          <p:nvPr/>
        </p:nvGrpSpPr>
        <p:grpSpPr>
          <a:xfrm>
            <a:off x="3518457" y="2796461"/>
            <a:ext cx="465618" cy="450101"/>
            <a:chOff x="-19394200" y="4084200"/>
            <a:chExt cx="315075" cy="304575"/>
          </a:xfrm>
        </p:grpSpPr>
        <p:sp>
          <p:nvSpPr>
            <p:cNvPr id="10425" name="Google Shape;10425;p83"/>
            <p:cNvSpPr/>
            <p:nvPr/>
          </p:nvSpPr>
          <p:spPr>
            <a:xfrm>
              <a:off x="-19185475" y="4234650"/>
              <a:ext cx="40175" cy="28375"/>
            </a:xfrm>
            <a:custGeom>
              <a:avLst/>
              <a:gdLst/>
              <a:ahLst/>
              <a:cxnLst/>
              <a:rect l="l" t="t" r="r" b="b"/>
              <a:pathLst>
                <a:path w="1607" h="1135" extrusionOk="0">
                  <a:moveTo>
                    <a:pt x="1134" y="0"/>
                  </a:moveTo>
                  <a:lnTo>
                    <a:pt x="0" y="1134"/>
                  </a:lnTo>
                  <a:lnTo>
                    <a:pt x="1607" y="1134"/>
                  </a:lnTo>
                  <a:cubicBezTo>
                    <a:pt x="1575" y="756"/>
                    <a:pt x="1418" y="347"/>
                    <a:pt x="11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83"/>
            <p:cNvSpPr/>
            <p:nvPr/>
          </p:nvSpPr>
          <p:spPr>
            <a:xfrm>
              <a:off x="-1924455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134" y="0"/>
                  </a:moveTo>
                  <a:lnTo>
                    <a:pt x="0" y="1134"/>
                  </a:lnTo>
                  <a:cubicBezTo>
                    <a:pt x="315" y="1386"/>
                    <a:pt x="693" y="1512"/>
                    <a:pt x="1134" y="1575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83"/>
            <p:cNvSpPr/>
            <p:nvPr/>
          </p:nvSpPr>
          <p:spPr>
            <a:xfrm>
              <a:off x="-19280000" y="4201050"/>
              <a:ext cx="200875" cy="187725"/>
            </a:xfrm>
            <a:custGeom>
              <a:avLst/>
              <a:gdLst/>
              <a:ahLst/>
              <a:cxnLst/>
              <a:rect l="l" t="t" r="r" b="b"/>
              <a:pathLst>
                <a:path w="8035" h="7509" extrusionOk="0">
                  <a:moveTo>
                    <a:pt x="6410" y="1"/>
                  </a:moveTo>
                  <a:cubicBezTo>
                    <a:pt x="6316" y="1"/>
                    <a:pt x="6219" y="40"/>
                    <a:pt x="6144" y="115"/>
                  </a:cubicBezTo>
                  <a:lnTo>
                    <a:pt x="5388" y="872"/>
                  </a:lnTo>
                  <a:cubicBezTo>
                    <a:pt x="6459" y="2195"/>
                    <a:pt x="6302" y="4022"/>
                    <a:pt x="5136" y="5125"/>
                  </a:cubicBezTo>
                  <a:cubicBezTo>
                    <a:pt x="4533" y="5728"/>
                    <a:pt x="3723" y="6057"/>
                    <a:pt x="2891" y="6057"/>
                  </a:cubicBezTo>
                  <a:cubicBezTo>
                    <a:pt x="2201" y="6057"/>
                    <a:pt x="1497" y="5831"/>
                    <a:pt x="883" y="5345"/>
                  </a:cubicBezTo>
                  <a:lnTo>
                    <a:pt x="158" y="6101"/>
                  </a:lnTo>
                  <a:cubicBezTo>
                    <a:pt x="1" y="6259"/>
                    <a:pt x="1" y="6479"/>
                    <a:pt x="190" y="6637"/>
                  </a:cubicBezTo>
                  <a:cubicBezTo>
                    <a:pt x="991" y="7209"/>
                    <a:pt x="1954" y="7509"/>
                    <a:pt x="2924" y="7509"/>
                  </a:cubicBezTo>
                  <a:cubicBezTo>
                    <a:pt x="4090" y="7509"/>
                    <a:pt x="5264" y="7076"/>
                    <a:pt x="6176" y="6164"/>
                  </a:cubicBezTo>
                  <a:cubicBezTo>
                    <a:pt x="7877" y="4463"/>
                    <a:pt x="8034" y="2006"/>
                    <a:pt x="6680" y="147"/>
                  </a:cubicBezTo>
                  <a:cubicBezTo>
                    <a:pt x="6614" y="48"/>
                    <a:pt x="6513" y="1"/>
                    <a:pt x="6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83"/>
            <p:cNvSpPr/>
            <p:nvPr/>
          </p:nvSpPr>
          <p:spPr>
            <a:xfrm>
              <a:off x="-1919730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" y="0"/>
                  </a:moveTo>
                  <a:lnTo>
                    <a:pt x="1" y="1575"/>
                  </a:lnTo>
                  <a:cubicBezTo>
                    <a:pt x="379" y="1512"/>
                    <a:pt x="788" y="1386"/>
                    <a:pt x="1135" y="1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83"/>
            <p:cNvSpPr/>
            <p:nvPr/>
          </p:nvSpPr>
          <p:spPr>
            <a:xfrm>
              <a:off x="-19394200" y="4084200"/>
              <a:ext cx="252850" cy="303275"/>
            </a:xfrm>
            <a:custGeom>
              <a:avLst/>
              <a:gdLst/>
              <a:ahLst/>
              <a:cxnLst/>
              <a:rect l="l" t="t" r="r" b="b"/>
              <a:pathLst>
                <a:path w="10114" h="12131" extrusionOk="0">
                  <a:moveTo>
                    <a:pt x="3938" y="1"/>
                  </a:moveTo>
                  <a:cubicBezTo>
                    <a:pt x="3718" y="1"/>
                    <a:pt x="3560" y="158"/>
                    <a:pt x="3560" y="347"/>
                  </a:cubicBezTo>
                  <a:cubicBezTo>
                    <a:pt x="3560" y="536"/>
                    <a:pt x="3718" y="694"/>
                    <a:pt x="3938" y="694"/>
                  </a:cubicBezTo>
                  <a:cubicBezTo>
                    <a:pt x="4411" y="694"/>
                    <a:pt x="4789" y="1040"/>
                    <a:pt x="4947" y="1481"/>
                  </a:cubicBezTo>
                  <a:cubicBezTo>
                    <a:pt x="2206" y="1670"/>
                    <a:pt x="0" y="4002"/>
                    <a:pt x="0" y="6806"/>
                  </a:cubicBezTo>
                  <a:cubicBezTo>
                    <a:pt x="0" y="9389"/>
                    <a:pt x="1922" y="11815"/>
                    <a:pt x="4758" y="12130"/>
                  </a:cubicBezTo>
                  <a:cubicBezTo>
                    <a:pt x="4411" y="11910"/>
                    <a:pt x="4033" y="11658"/>
                    <a:pt x="3718" y="11342"/>
                  </a:cubicBezTo>
                  <a:cubicBezTo>
                    <a:pt x="3560" y="11185"/>
                    <a:pt x="3560" y="10964"/>
                    <a:pt x="3718" y="10807"/>
                  </a:cubicBezTo>
                  <a:lnTo>
                    <a:pt x="10113" y="4411"/>
                  </a:lnTo>
                  <a:cubicBezTo>
                    <a:pt x="9231" y="2710"/>
                    <a:pt x="7593" y="1607"/>
                    <a:pt x="5671" y="1481"/>
                  </a:cubicBezTo>
                  <a:cubicBezTo>
                    <a:pt x="5514" y="662"/>
                    <a:pt x="4789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83"/>
            <p:cNvSpPr/>
            <p:nvPr/>
          </p:nvSpPr>
          <p:spPr>
            <a:xfrm>
              <a:off x="-19185475" y="4281100"/>
              <a:ext cx="40175" cy="28400"/>
            </a:xfrm>
            <a:custGeom>
              <a:avLst/>
              <a:gdLst/>
              <a:ahLst/>
              <a:cxnLst/>
              <a:rect l="l" t="t" r="r" b="b"/>
              <a:pathLst>
                <a:path w="1607" h="1136" extrusionOk="0">
                  <a:moveTo>
                    <a:pt x="0" y="1"/>
                  </a:moveTo>
                  <a:lnTo>
                    <a:pt x="1134" y="1135"/>
                  </a:lnTo>
                  <a:cubicBezTo>
                    <a:pt x="1418" y="820"/>
                    <a:pt x="1575" y="41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1" name="Google Shape;10431;p83"/>
          <p:cNvGrpSpPr/>
          <p:nvPr/>
        </p:nvGrpSpPr>
        <p:grpSpPr>
          <a:xfrm>
            <a:off x="6324167" y="1689001"/>
            <a:ext cx="400447" cy="450470"/>
            <a:chOff x="-17526750" y="3309200"/>
            <a:chExt cx="270975" cy="304825"/>
          </a:xfrm>
        </p:grpSpPr>
        <p:sp>
          <p:nvSpPr>
            <p:cNvPr id="10432" name="Google Shape;10432;p83"/>
            <p:cNvSpPr/>
            <p:nvPr/>
          </p:nvSpPr>
          <p:spPr>
            <a:xfrm>
              <a:off x="-17507050" y="3452525"/>
              <a:ext cx="232375" cy="161500"/>
            </a:xfrm>
            <a:custGeom>
              <a:avLst/>
              <a:gdLst/>
              <a:ahLst/>
              <a:cxnLst/>
              <a:rect l="l" t="t" r="r" b="b"/>
              <a:pathLst>
                <a:path w="9295" h="6460" extrusionOk="0">
                  <a:moveTo>
                    <a:pt x="1765" y="725"/>
                  </a:moveTo>
                  <a:cubicBezTo>
                    <a:pt x="1954" y="725"/>
                    <a:pt x="2111" y="883"/>
                    <a:pt x="2111" y="1072"/>
                  </a:cubicBezTo>
                  <a:cubicBezTo>
                    <a:pt x="2111" y="1261"/>
                    <a:pt x="1954" y="1419"/>
                    <a:pt x="1765" y="1419"/>
                  </a:cubicBezTo>
                  <a:cubicBezTo>
                    <a:pt x="1575" y="1419"/>
                    <a:pt x="1418" y="1261"/>
                    <a:pt x="1418" y="1072"/>
                  </a:cubicBezTo>
                  <a:cubicBezTo>
                    <a:pt x="1418" y="883"/>
                    <a:pt x="1575" y="725"/>
                    <a:pt x="1765" y="725"/>
                  </a:cubicBezTo>
                  <a:close/>
                  <a:moveTo>
                    <a:pt x="3214" y="725"/>
                  </a:moveTo>
                  <a:cubicBezTo>
                    <a:pt x="3434" y="725"/>
                    <a:pt x="3592" y="883"/>
                    <a:pt x="3592" y="1072"/>
                  </a:cubicBezTo>
                  <a:cubicBezTo>
                    <a:pt x="3592" y="1261"/>
                    <a:pt x="3434" y="1419"/>
                    <a:pt x="3214" y="1419"/>
                  </a:cubicBezTo>
                  <a:cubicBezTo>
                    <a:pt x="3025" y="1419"/>
                    <a:pt x="2867" y="1261"/>
                    <a:pt x="2867" y="1072"/>
                  </a:cubicBezTo>
                  <a:cubicBezTo>
                    <a:pt x="2867" y="883"/>
                    <a:pt x="3025" y="725"/>
                    <a:pt x="3214" y="725"/>
                  </a:cubicBezTo>
                  <a:close/>
                  <a:moveTo>
                    <a:pt x="2521" y="1419"/>
                  </a:moveTo>
                  <a:cubicBezTo>
                    <a:pt x="2710" y="1419"/>
                    <a:pt x="2867" y="1576"/>
                    <a:pt x="2867" y="1797"/>
                  </a:cubicBezTo>
                  <a:cubicBezTo>
                    <a:pt x="2867" y="1986"/>
                    <a:pt x="2710" y="2143"/>
                    <a:pt x="2521" y="2143"/>
                  </a:cubicBezTo>
                  <a:cubicBezTo>
                    <a:pt x="2332" y="2143"/>
                    <a:pt x="2174" y="1986"/>
                    <a:pt x="2174" y="1797"/>
                  </a:cubicBezTo>
                  <a:cubicBezTo>
                    <a:pt x="2111" y="1576"/>
                    <a:pt x="2332" y="1419"/>
                    <a:pt x="2521" y="1419"/>
                  </a:cubicBezTo>
                  <a:close/>
                  <a:moveTo>
                    <a:pt x="32" y="1"/>
                  </a:moveTo>
                  <a:lnTo>
                    <a:pt x="32" y="127"/>
                  </a:lnTo>
                  <a:lnTo>
                    <a:pt x="0" y="127"/>
                  </a:lnTo>
                  <a:cubicBezTo>
                    <a:pt x="0" y="2962"/>
                    <a:pt x="1796" y="5514"/>
                    <a:pt x="4537" y="6428"/>
                  </a:cubicBezTo>
                  <a:cubicBezTo>
                    <a:pt x="4568" y="6428"/>
                    <a:pt x="4600" y="6459"/>
                    <a:pt x="4631" y="6459"/>
                  </a:cubicBezTo>
                  <a:cubicBezTo>
                    <a:pt x="4694" y="6459"/>
                    <a:pt x="4726" y="6459"/>
                    <a:pt x="4757" y="6428"/>
                  </a:cubicBezTo>
                  <a:cubicBezTo>
                    <a:pt x="7467" y="5514"/>
                    <a:pt x="9294" y="2962"/>
                    <a:pt x="9294" y="127"/>
                  </a:cubicBezTo>
                  <a:lnTo>
                    <a:pt x="9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83"/>
            <p:cNvSpPr/>
            <p:nvPr/>
          </p:nvSpPr>
          <p:spPr>
            <a:xfrm>
              <a:off x="-17417275" y="3309200"/>
              <a:ext cx="52800" cy="54350"/>
            </a:xfrm>
            <a:custGeom>
              <a:avLst/>
              <a:gdLst/>
              <a:ahLst/>
              <a:cxnLst/>
              <a:rect l="l" t="t" r="r" b="b"/>
              <a:pathLst>
                <a:path w="2112" h="217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103"/>
                  </a:lnTo>
                  <a:cubicBezTo>
                    <a:pt x="1" y="1701"/>
                    <a:pt x="473" y="2174"/>
                    <a:pt x="1040" y="2174"/>
                  </a:cubicBezTo>
                  <a:cubicBezTo>
                    <a:pt x="1639" y="2174"/>
                    <a:pt x="2112" y="1701"/>
                    <a:pt x="2112" y="1103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83"/>
            <p:cNvSpPr/>
            <p:nvPr/>
          </p:nvSpPr>
          <p:spPr>
            <a:xfrm>
              <a:off x="-17456650" y="3369825"/>
              <a:ext cx="130775" cy="64625"/>
            </a:xfrm>
            <a:custGeom>
              <a:avLst/>
              <a:gdLst/>
              <a:ahLst/>
              <a:cxnLst/>
              <a:rect l="l" t="t" r="r" b="b"/>
              <a:pathLst>
                <a:path w="5231" h="2585" extrusionOk="0">
                  <a:moveTo>
                    <a:pt x="1450" y="1"/>
                  </a:moveTo>
                  <a:cubicBezTo>
                    <a:pt x="631" y="442"/>
                    <a:pt x="1" y="1419"/>
                    <a:pt x="158" y="2584"/>
                  </a:cubicBezTo>
                  <a:lnTo>
                    <a:pt x="5073" y="2584"/>
                  </a:lnTo>
                  <a:cubicBezTo>
                    <a:pt x="5230" y="1513"/>
                    <a:pt x="4663" y="473"/>
                    <a:pt x="3718" y="1"/>
                  </a:cubicBezTo>
                  <a:cubicBezTo>
                    <a:pt x="3403" y="284"/>
                    <a:pt x="3025" y="442"/>
                    <a:pt x="2584" y="442"/>
                  </a:cubicBezTo>
                  <a:cubicBezTo>
                    <a:pt x="2143" y="442"/>
                    <a:pt x="1765" y="284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83"/>
            <p:cNvSpPr/>
            <p:nvPr/>
          </p:nvSpPr>
          <p:spPr>
            <a:xfrm>
              <a:off x="-17526750" y="3344625"/>
              <a:ext cx="95325" cy="89825"/>
            </a:xfrm>
            <a:custGeom>
              <a:avLst/>
              <a:gdLst/>
              <a:ahLst/>
              <a:cxnLst/>
              <a:rect l="l" t="t" r="r" b="b"/>
              <a:pathLst>
                <a:path w="3813" h="3593" extrusionOk="0">
                  <a:moveTo>
                    <a:pt x="3277" y="1"/>
                  </a:moveTo>
                  <a:cubicBezTo>
                    <a:pt x="1891" y="1"/>
                    <a:pt x="662" y="851"/>
                    <a:pt x="221" y="2175"/>
                  </a:cubicBezTo>
                  <a:cubicBezTo>
                    <a:pt x="1" y="2836"/>
                    <a:pt x="536" y="3529"/>
                    <a:pt x="1261" y="3529"/>
                  </a:cubicBezTo>
                  <a:lnTo>
                    <a:pt x="2231" y="3529"/>
                  </a:lnTo>
                  <a:cubicBezTo>
                    <a:pt x="2102" y="2170"/>
                    <a:pt x="2820" y="1000"/>
                    <a:pt x="3813" y="442"/>
                  </a:cubicBezTo>
                  <a:cubicBezTo>
                    <a:pt x="3750" y="316"/>
                    <a:pt x="3687" y="158"/>
                    <a:pt x="3655" y="1"/>
                  </a:cubicBezTo>
                  <a:close/>
                  <a:moveTo>
                    <a:pt x="2231" y="3529"/>
                  </a:moveTo>
                  <a:lnTo>
                    <a:pt x="2231" y="3529"/>
                  </a:lnTo>
                  <a:cubicBezTo>
                    <a:pt x="2233" y="3550"/>
                    <a:pt x="2235" y="3571"/>
                    <a:pt x="2237" y="3592"/>
                  </a:cubicBezTo>
                  <a:lnTo>
                    <a:pt x="2237" y="352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83"/>
            <p:cNvSpPr/>
            <p:nvPr/>
          </p:nvSpPr>
          <p:spPr>
            <a:xfrm>
              <a:off x="-17351900" y="3345425"/>
              <a:ext cx="96125" cy="89800"/>
            </a:xfrm>
            <a:custGeom>
              <a:avLst/>
              <a:gdLst/>
              <a:ahLst/>
              <a:cxnLst/>
              <a:rect l="l" t="t" r="r" b="b"/>
              <a:pathLst>
                <a:path w="3845" h="3592" extrusionOk="0">
                  <a:moveTo>
                    <a:pt x="158" y="0"/>
                  </a:moveTo>
                  <a:cubicBezTo>
                    <a:pt x="127" y="158"/>
                    <a:pt x="95" y="315"/>
                    <a:pt x="1" y="441"/>
                  </a:cubicBezTo>
                  <a:cubicBezTo>
                    <a:pt x="1103" y="1071"/>
                    <a:pt x="1734" y="2300"/>
                    <a:pt x="1576" y="3592"/>
                  </a:cubicBezTo>
                  <a:lnTo>
                    <a:pt x="2584" y="3592"/>
                  </a:lnTo>
                  <a:cubicBezTo>
                    <a:pt x="3309" y="3560"/>
                    <a:pt x="3844" y="2867"/>
                    <a:pt x="3592" y="2174"/>
                  </a:cubicBezTo>
                  <a:cubicBezTo>
                    <a:pt x="3151" y="882"/>
                    <a:pt x="1954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7" name="Google Shape;10437;p83"/>
          <p:cNvGrpSpPr/>
          <p:nvPr/>
        </p:nvGrpSpPr>
        <p:grpSpPr>
          <a:xfrm>
            <a:off x="6300319" y="2244173"/>
            <a:ext cx="448143" cy="448143"/>
            <a:chOff x="-17542500" y="3684100"/>
            <a:chExt cx="303250" cy="303250"/>
          </a:xfrm>
        </p:grpSpPr>
        <p:sp>
          <p:nvSpPr>
            <p:cNvPr id="10438" name="Google Shape;10438;p83"/>
            <p:cNvSpPr/>
            <p:nvPr/>
          </p:nvSpPr>
          <p:spPr>
            <a:xfrm>
              <a:off x="-1754250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cubicBezTo>
                    <a:pt x="1" y="1481"/>
                    <a:pt x="631" y="2111"/>
                    <a:pt x="1418" y="2111"/>
                  </a:cubicBezTo>
                  <a:cubicBezTo>
                    <a:pt x="2174" y="2111"/>
                    <a:pt x="2836" y="1481"/>
                    <a:pt x="2836" y="693"/>
                  </a:cubicBezTo>
                  <a:lnTo>
                    <a:pt x="2489" y="693"/>
                  </a:lnTo>
                  <a:cubicBezTo>
                    <a:pt x="2363" y="693"/>
                    <a:pt x="2237" y="693"/>
                    <a:pt x="2111" y="662"/>
                  </a:cubicBezTo>
                  <a:lnTo>
                    <a:pt x="2111" y="693"/>
                  </a:lnTo>
                  <a:cubicBezTo>
                    <a:pt x="2111" y="1103"/>
                    <a:pt x="1796" y="1418"/>
                    <a:pt x="1418" y="1418"/>
                  </a:cubicBezTo>
                  <a:cubicBezTo>
                    <a:pt x="1009" y="1418"/>
                    <a:pt x="694" y="1103"/>
                    <a:pt x="694" y="693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83"/>
            <p:cNvSpPr/>
            <p:nvPr/>
          </p:nvSpPr>
          <p:spPr>
            <a:xfrm>
              <a:off x="-17488150" y="3881000"/>
              <a:ext cx="70900" cy="106350"/>
            </a:xfrm>
            <a:custGeom>
              <a:avLst/>
              <a:gdLst/>
              <a:ahLst/>
              <a:cxnLst/>
              <a:rect l="l" t="t" r="r" b="b"/>
              <a:pathLst>
                <a:path w="2836" h="4254" extrusionOk="0">
                  <a:moveTo>
                    <a:pt x="2111" y="0"/>
                  </a:moveTo>
                  <a:lnTo>
                    <a:pt x="2111" y="2836"/>
                  </a:lnTo>
                  <a:cubicBezTo>
                    <a:pt x="2111" y="3245"/>
                    <a:pt x="1796" y="3561"/>
                    <a:pt x="1418" y="3561"/>
                  </a:cubicBezTo>
                  <a:cubicBezTo>
                    <a:pt x="1009" y="3561"/>
                    <a:pt x="693" y="3245"/>
                    <a:pt x="693" y="2836"/>
                  </a:cubicBezTo>
                  <a:lnTo>
                    <a:pt x="693" y="2489"/>
                  </a:lnTo>
                  <a:cubicBezTo>
                    <a:pt x="693" y="2300"/>
                    <a:pt x="536" y="2143"/>
                    <a:pt x="347" y="2143"/>
                  </a:cubicBezTo>
                  <a:cubicBezTo>
                    <a:pt x="158" y="2143"/>
                    <a:pt x="0" y="2300"/>
                    <a:pt x="0" y="2489"/>
                  </a:cubicBezTo>
                  <a:lnTo>
                    <a:pt x="0" y="2836"/>
                  </a:lnTo>
                  <a:cubicBezTo>
                    <a:pt x="0" y="3624"/>
                    <a:pt x="630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83"/>
            <p:cNvSpPr/>
            <p:nvPr/>
          </p:nvSpPr>
          <p:spPr>
            <a:xfrm>
              <a:off x="-1731015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2489" y="0"/>
                  </a:moveTo>
                  <a:cubicBezTo>
                    <a:pt x="2269" y="0"/>
                    <a:pt x="2111" y="126"/>
                    <a:pt x="2111" y="347"/>
                  </a:cubicBezTo>
                  <a:lnTo>
                    <a:pt x="2111" y="693"/>
                  </a:lnTo>
                  <a:cubicBezTo>
                    <a:pt x="2111" y="1072"/>
                    <a:pt x="1796" y="1387"/>
                    <a:pt x="1418" y="1387"/>
                  </a:cubicBezTo>
                  <a:cubicBezTo>
                    <a:pt x="1009" y="1387"/>
                    <a:pt x="694" y="1072"/>
                    <a:pt x="694" y="693"/>
                  </a:cubicBezTo>
                  <a:lnTo>
                    <a:pt x="694" y="662"/>
                  </a:lnTo>
                  <a:cubicBezTo>
                    <a:pt x="599" y="693"/>
                    <a:pt x="473" y="693"/>
                    <a:pt x="347" y="693"/>
                  </a:cubicBezTo>
                  <a:lnTo>
                    <a:pt x="0" y="693"/>
                  </a:lnTo>
                  <a:cubicBezTo>
                    <a:pt x="0" y="1481"/>
                    <a:pt x="631" y="2111"/>
                    <a:pt x="1418" y="2111"/>
                  </a:cubicBezTo>
                  <a:cubicBezTo>
                    <a:pt x="2206" y="2111"/>
                    <a:pt x="2836" y="1481"/>
                    <a:pt x="2836" y="693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83"/>
            <p:cNvSpPr/>
            <p:nvPr/>
          </p:nvSpPr>
          <p:spPr>
            <a:xfrm>
              <a:off x="-17364500" y="3881000"/>
              <a:ext cx="70925" cy="106350"/>
            </a:xfrm>
            <a:custGeom>
              <a:avLst/>
              <a:gdLst/>
              <a:ahLst/>
              <a:cxnLst/>
              <a:rect l="l" t="t" r="r" b="b"/>
              <a:pathLst>
                <a:path w="2837" h="4254" extrusionOk="0">
                  <a:moveTo>
                    <a:pt x="1" y="0"/>
                  </a:moveTo>
                  <a:lnTo>
                    <a:pt x="1" y="2836"/>
                  </a:lnTo>
                  <a:cubicBezTo>
                    <a:pt x="1" y="3624"/>
                    <a:pt x="631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2489"/>
                  </a:lnTo>
                  <a:cubicBezTo>
                    <a:pt x="2836" y="2300"/>
                    <a:pt x="2710" y="2111"/>
                    <a:pt x="2490" y="2111"/>
                  </a:cubicBezTo>
                  <a:cubicBezTo>
                    <a:pt x="2301" y="2111"/>
                    <a:pt x="2143" y="2269"/>
                    <a:pt x="2143" y="2489"/>
                  </a:cubicBezTo>
                  <a:lnTo>
                    <a:pt x="2143" y="2836"/>
                  </a:lnTo>
                  <a:cubicBezTo>
                    <a:pt x="2143" y="3214"/>
                    <a:pt x="1828" y="3529"/>
                    <a:pt x="1418" y="3529"/>
                  </a:cubicBezTo>
                  <a:cubicBezTo>
                    <a:pt x="1040" y="3529"/>
                    <a:pt x="725" y="3214"/>
                    <a:pt x="725" y="2836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83"/>
            <p:cNvSpPr/>
            <p:nvPr/>
          </p:nvSpPr>
          <p:spPr>
            <a:xfrm>
              <a:off x="-17505475" y="3845550"/>
              <a:ext cx="228425" cy="18150"/>
            </a:xfrm>
            <a:custGeom>
              <a:avLst/>
              <a:gdLst/>
              <a:ahLst/>
              <a:cxnLst/>
              <a:rect l="l" t="t" r="r" b="b"/>
              <a:pathLst>
                <a:path w="9137" h="726" extrusionOk="0">
                  <a:moveTo>
                    <a:pt x="0" y="1"/>
                  </a:moveTo>
                  <a:cubicBezTo>
                    <a:pt x="158" y="379"/>
                    <a:pt x="536" y="725"/>
                    <a:pt x="1008" y="725"/>
                  </a:cubicBezTo>
                  <a:lnTo>
                    <a:pt x="8129" y="725"/>
                  </a:lnTo>
                  <a:cubicBezTo>
                    <a:pt x="8601" y="725"/>
                    <a:pt x="8979" y="379"/>
                    <a:pt x="91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83"/>
            <p:cNvSpPr/>
            <p:nvPr/>
          </p:nvSpPr>
          <p:spPr>
            <a:xfrm>
              <a:off x="-17523600" y="3706925"/>
              <a:ext cx="265450" cy="121325"/>
            </a:xfrm>
            <a:custGeom>
              <a:avLst/>
              <a:gdLst/>
              <a:ahLst/>
              <a:cxnLst/>
              <a:rect l="l" t="t" r="r" b="b"/>
              <a:pathLst>
                <a:path w="10618" h="4853" extrusionOk="0">
                  <a:moveTo>
                    <a:pt x="2364" y="1"/>
                  </a:moveTo>
                  <a:cubicBezTo>
                    <a:pt x="1135" y="789"/>
                    <a:pt x="253" y="2080"/>
                    <a:pt x="32" y="3624"/>
                  </a:cubicBezTo>
                  <a:cubicBezTo>
                    <a:pt x="1" y="3939"/>
                    <a:pt x="64" y="4223"/>
                    <a:pt x="253" y="4443"/>
                  </a:cubicBezTo>
                  <a:cubicBezTo>
                    <a:pt x="473" y="4695"/>
                    <a:pt x="788" y="4853"/>
                    <a:pt x="1103" y="4853"/>
                  </a:cubicBezTo>
                  <a:lnTo>
                    <a:pt x="9515" y="4853"/>
                  </a:lnTo>
                  <a:cubicBezTo>
                    <a:pt x="9830" y="4853"/>
                    <a:pt x="10145" y="4695"/>
                    <a:pt x="10334" y="4443"/>
                  </a:cubicBezTo>
                  <a:cubicBezTo>
                    <a:pt x="10555" y="4223"/>
                    <a:pt x="10618" y="3908"/>
                    <a:pt x="10586" y="3624"/>
                  </a:cubicBezTo>
                  <a:cubicBezTo>
                    <a:pt x="10334" y="2080"/>
                    <a:pt x="9484" y="789"/>
                    <a:pt x="8255" y="1"/>
                  </a:cubicBezTo>
                  <a:cubicBezTo>
                    <a:pt x="7782" y="1135"/>
                    <a:pt x="6648" y="1954"/>
                    <a:pt x="5293" y="1954"/>
                  </a:cubicBezTo>
                  <a:cubicBezTo>
                    <a:pt x="4002" y="1954"/>
                    <a:pt x="2868" y="1167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83"/>
            <p:cNvSpPr/>
            <p:nvPr/>
          </p:nvSpPr>
          <p:spPr>
            <a:xfrm>
              <a:off x="-17448775" y="3684100"/>
              <a:ext cx="115800" cy="52800"/>
            </a:xfrm>
            <a:custGeom>
              <a:avLst/>
              <a:gdLst/>
              <a:ahLst/>
              <a:cxnLst/>
              <a:rect l="l" t="t" r="r" b="b"/>
              <a:pathLst>
                <a:path w="4632" h="2112" extrusionOk="0">
                  <a:moveTo>
                    <a:pt x="2300" y="0"/>
                  </a:moveTo>
                  <a:cubicBezTo>
                    <a:pt x="1481" y="0"/>
                    <a:pt x="694" y="189"/>
                    <a:pt x="1" y="504"/>
                  </a:cubicBezTo>
                  <a:cubicBezTo>
                    <a:pt x="347" y="1513"/>
                    <a:pt x="1261" y="2111"/>
                    <a:pt x="2300" y="2111"/>
                  </a:cubicBezTo>
                  <a:cubicBezTo>
                    <a:pt x="3372" y="2111"/>
                    <a:pt x="4285" y="1450"/>
                    <a:pt x="4632" y="504"/>
                  </a:cubicBezTo>
                  <a:cubicBezTo>
                    <a:pt x="3939" y="158"/>
                    <a:pt x="3151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5" name="Google Shape;10445;p83"/>
          <p:cNvGrpSpPr/>
          <p:nvPr/>
        </p:nvGrpSpPr>
        <p:grpSpPr>
          <a:xfrm>
            <a:off x="6299728" y="2810817"/>
            <a:ext cx="449325" cy="421395"/>
            <a:chOff x="-17542500" y="4068450"/>
            <a:chExt cx="304050" cy="285150"/>
          </a:xfrm>
        </p:grpSpPr>
        <p:sp>
          <p:nvSpPr>
            <p:cNvPr id="10446" name="Google Shape;10446;p83"/>
            <p:cNvSpPr/>
            <p:nvPr/>
          </p:nvSpPr>
          <p:spPr>
            <a:xfrm>
              <a:off x="-17519650" y="4281900"/>
              <a:ext cx="256000" cy="71700"/>
            </a:xfrm>
            <a:custGeom>
              <a:avLst/>
              <a:gdLst/>
              <a:ahLst/>
              <a:cxnLst/>
              <a:rect l="l" t="t" r="r" b="b"/>
              <a:pathLst>
                <a:path w="10240" h="2868" extrusionOk="0">
                  <a:moveTo>
                    <a:pt x="10239" y="0"/>
                  </a:moveTo>
                  <a:cubicBezTo>
                    <a:pt x="9546" y="32"/>
                    <a:pt x="9042" y="0"/>
                    <a:pt x="8223" y="536"/>
                  </a:cubicBezTo>
                  <a:cubicBezTo>
                    <a:pt x="7341" y="1135"/>
                    <a:pt x="6333" y="1450"/>
                    <a:pt x="5261" y="1450"/>
                  </a:cubicBezTo>
                  <a:lnTo>
                    <a:pt x="4978" y="1450"/>
                  </a:lnTo>
                  <a:cubicBezTo>
                    <a:pt x="3938" y="1450"/>
                    <a:pt x="2899" y="1135"/>
                    <a:pt x="2048" y="536"/>
                  </a:cubicBezTo>
                  <a:cubicBezTo>
                    <a:pt x="1197" y="0"/>
                    <a:pt x="693" y="63"/>
                    <a:pt x="0" y="0"/>
                  </a:cubicBezTo>
                  <a:lnTo>
                    <a:pt x="0" y="0"/>
                  </a:lnTo>
                  <a:cubicBezTo>
                    <a:pt x="1103" y="1733"/>
                    <a:pt x="3025" y="2867"/>
                    <a:pt x="5104" y="2867"/>
                  </a:cubicBezTo>
                  <a:cubicBezTo>
                    <a:pt x="7183" y="2867"/>
                    <a:pt x="9168" y="1765"/>
                    <a:pt x="10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83"/>
            <p:cNvSpPr/>
            <p:nvPr/>
          </p:nvSpPr>
          <p:spPr>
            <a:xfrm>
              <a:off x="-17542500" y="4166900"/>
              <a:ext cx="304050" cy="133925"/>
            </a:xfrm>
            <a:custGeom>
              <a:avLst/>
              <a:gdLst/>
              <a:ahLst/>
              <a:cxnLst/>
              <a:rect l="l" t="t" r="r" b="b"/>
              <a:pathLst>
                <a:path w="12162" h="5357" extrusionOk="0">
                  <a:moveTo>
                    <a:pt x="4632" y="2458"/>
                  </a:moveTo>
                  <a:cubicBezTo>
                    <a:pt x="4852" y="2458"/>
                    <a:pt x="5010" y="2616"/>
                    <a:pt x="5010" y="2836"/>
                  </a:cubicBezTo>
                  <a:cubicBezTo>
                    <a:pt x="5010" y="3025"/>
                    <a:pt x="4852" y="3183"/>
                    <a:pt x="4632" y="3183"/>
                  </a:cubicBezTo>
                  <a:cubicBezTo>
                    <a:pt x="4443" y="3183"/>
                    <a:pt x="4285" y="3025"/>
                    <a:pt x="4285" y="2836"/>
                  </a:cubicBezTo>
                  <a:cubicBezTo>
                    <a:pt x="4285" y="2616"/>
                    <a:pt x="4443" y="2458"/>
                    <a:pt x="4632" y="2458"/>
                  </a:cubicBezTo>
                  <a:close/>
                  <a:moveTo>
                    <a:pt x="7467" y="2458"/>
                  </a:moveTo>
                  <a:cubicBezTo>
                    <a:pt x="7688" y="2458"/>
                    <a:pt x="7845" y="2616"/>
                    <a:pt x="7845" y="2836"/>
                  </a:cubicBezTo>
                  <a:cubicBezTo>
                    <a:pt x="7845" y="3025"/>
                    <a:pt x="7688" y="3183"/>
                    <a:pt x="7467" y="3183"/>
                  </a:cubicBezTo>
                  <a:cubicBezTo>
                    <a:pt x="7278" y="3183"/>
                    <a:pt x="7121" y="3025"/>
                    <a:pt x="7121" y="2836"/>
                  </a:cubicBezTo>
                  <a:cubicBezTo>
                    <a:pt x="7121" y="2616"/>
                    <a:pt x="7278" y="2458"/>
                    <a:pt x="7467" y="2458"/>
                  </a:cubicBezTo>
                  <a:close/>
                  <a:moveTo>
                    <a:pt x="6049" y="1"/>
                  </a:moveTo>
                  <a:cubicBezTo>
                    <a:pt x="5545" y="1040"/>
                    <a:pt x="4443" y="1765"/>
                    <a:pt x="3214" y="1765"/>
                  </a:cubicBezTo>
                  <a:cubicBezTo>
                    <a:pt x="2174" y="1765"/>
                    <a:pt x="1261" y="1261"/>
                    <a:pt x="662" y="473"/>
                  </a:cubicBezTo>
                  <a:cubicBezTo>
                    <a:pt x="221" y="1166"/>
                    <a:pt x="1" y="1986"/>
                    <a:pt x="1" y="2836"/>
                  </a:cubicBezTo>
                  <a:cubicBezTo>
                    <a:pt x="1" y="3403"/>
                    <a:pt x="473" y="3876"/>
                    <a:pt x="1072" y="3876"/>
                  </a:cubicBezTo>
                  <a:cubicBezTo>
                    <a:pt x="1891" y="3876"/>
                    <a:pt x="2647" y="4033"/>
                    <a:pt x="3372" y="4569"/>
                  </a:cubicBezTo>
                  <a:cubicBezTo>
                    <a:pt x="4128" y="5073"/>
                    <a:pt x="5041" y="5357"/>
                    <a:pt x="5955" y="5357"/>
                  </a:cubicBezTo>
                  <a:lnTo>
                    <a:pt x="6207" y="5357"/>
                  </a:lnTo>
                  <a:cubicBezTo>
                    <a:pt x="7121" y="5357"/>
                    <a:pt x="8034" y="5073"/>
                    <a:pt x="8790" y="4569"/>
                  </a:cubicBezTo>
                  <a:cubicBezTo>
                    <a:pt x="9515" y="4033"/>
                    <a:pt x="10271" y="3876"/>
                    <a:pt x="11090" y="3876"/>
                  </a:cubicBezTo>
                  <a:cubicBezTo>
                    <a:pt x="11689" y="3876"/>
                    <a:pt x="12161" y="3403"/>
                    <a:pt x="12161" y="2836"/>
                  </a:cubicBezTo>
                  <a:cubicBezTo>
                    <a:pt x="12130" y="1954"/>
                    <a:pt x="11878" y="1166"/>
                    <a:pt x="11468" y="473"/>
                  </a:cubicBezTo>
                  <a:cubicBezTo>
                    <a:pt x="10870" y="1261"/>
                    <a:pt x="9956" y="1765"/>
                    <a:pt x="8885" y="1765"/>
                  </a:cubicBezTo>
                  <a:cubicBezTo>
                    <a:pt x="7625" y="1765"/>
                    <a:pt x="6585" y="1040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83"/>
            <p:cNvSpPr/>
            <p:nvPr/>
          </p:nvSpPr>
          <p:spPr>
            <a:xfrm>
              <a:off x="-17329050" y="41212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83"/>
            <p:cNvSpPr/>
            <p:nvPr/>
          </p:nvSpPr>
          <p:spPr>
            <a:xfrm>
              <a:off x="-17381825" y="40684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58" y="1418"/>
                  </a:moveTo>
                  <a:cubicBezTo>
                    <a:pt x="3057" y="1418"/>
                    <a:pt x="3529" y="1891"/>
                    <a:pt x="3529" y="2458"/>
                  </a:cubicBezTo>
                  <a:cubicBezTo>
                    <a:pt x="3529" y="3057"/>
                    <a:pt x="3057" y="3529"/>
                    <a:pt x="2458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58" y="1418"/>
                  </a:cubicBezTo>
                  <a:close/>
                  <a:moveTo>
                    <a:pt x="2458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58" y="4947"/>
                  </a:cubicBezTo>
                  <a:cubicBezTo>
                    <a:pt x="3844" y="4947"/>
                    <a:pt x="4947" y="3844"/>
                    <a:pt x="4947" y="2458"/>
                  </a:cubicBezTo>
                  <a:cubicBezTo>
                    <a:pt x="4947" y="1103"/>
                    <a:pt x="384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83"/>
            <p:cNvSpPr/>
            <p:nvPr/>
          </p:nvSpPr>
          <p:spPr>
            <a:xfrm>
              <a:off x="-17471625" y="4121225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8"/>
                    <a:pt x="158" y="725"/>
                    <a:pt x="348" y="725"/>
                  </a:cubicBezTo>
                  <a:cubicBezTo>
                    <a:pt x="537" y="725"/>
                    <a:pt x="694" y="568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83"/>
            <p:cNvSpPr/>
            <p:nvPr/>
          </p:nvSpPr>
          <p:spPr>
            <a:xfrm>
              <a:off x="-17525175" y="40684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490" y="1418"/>
                  </a:moveTo>
                  <a:cubicBezTo>
                    <a:pt x="3088" y="1418"/>
                    <a:pt x="3561" y="1891"/>
                    <a:pt x="3561" y="2458"/>
                  </a:cubicBezTo>
                  <a:cubicBezTo>
                    <a:pt x="3561" y="3057"/>
                    <a:pt x="3088" y="3529"/>
                    <a:pt x="2490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90" y="1418"/>
                  </a:cubicBezTo>
                  <a:close/>
                  <a:moveTo>
                    <a:pt x="2490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90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2" name="Google Shape;10452;p83"/>
          <p:cNvGrpSpPr/>
          <p:nvPr/>
        </p:nvGrpSpPr>
        <p:grpSpPr>
          <a:xfrm>
            <a:off x="3530150" y="3342211"/>
            <a:ext cx="343404" cy="449325"/>
            <a:chOff x="-15652200" y="3335975"/>
            <a:chExt cx="232375" cy="304050"/>
          </a:xfrm>
        </p:grpSpPr>
        <p:sp>
          <p:nvSpPr>
            <p:cNvPr id="10453" name="Google Shape;10453;p83"/>
            <p:cNvSpPr/>
            <p:nvPr/>
          </p:nvSpPr>
          <p:spPr>
            <a:xfrm>
              <a:off x="-15652200" y="3403700"/>
              <a:ext cx="36250" cy="168575"/>
            </a:xfrm>
            <a:custGeom>
              <a:avLst/>
              <a:gdLst/>
              <a:ahLst/>
              <a:cxnLst/>
              <a:rect l="l" t="t" r="r" b="b"/>
              <a:pathLst>
                <a:path w="1450" h="6743" extrusionOk="0">
                  <a:moveTo>
                    <a:pt x="0" y="1"/>
                  </a:moveTo>
                  <a:lnTo>
                    <a:pt x="0" y="6743"/>
                  </a:lnTo>
                  <a:lnTo>
                    <a:pt x="1450" y="6018"/>
                  </a:lnTo>
                  <a:lnTo>
                    <a:pt x="1450" y="6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83"/>
            <p:cNvSpPr/>
            <p:nvPr/>
          </p:nvSpPr>
          <p:spPr>
            <a:xfrm>
              <a:off x="-15455300" y="3403700"/>
              <a:ext cx="35475" cy="168575"/>
            </a:xfrm>
            <a:custGeom>
              <a:avLst/>
              <a:gdLst/>
              <a:ahLst/>
              <a:cxnLst/>
              <a:rect l="l" t="t" r="r" b="b"/>
              <a:pathLst>
                <a:path w="1419" h="6743" extrusionOk="0">
                  <a:moveTo>
                    <a:pt x="1418" y="1"/>
                  </a:moveTo>
                  <a:lnTo>
                    <a:pt x="1" y="694"/>
                  </a:lnTo>
                  <a:lnTo>
                    <a:pt x="1" y="6018"/>
                  </a:lnTo>
                  <a:lnTo>
                    <a:pt x="1418" y="6743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83"/>
            <p:cNvSpPr/>
            <p:nvPr/>
          </p:nvSpPr>
          <p:spPr>
            <a:xfrm>
              <a:off x="-15644325" y="3570675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418" y="1"/>
                  </a:moveTo>
                  <a:lnTo>
                    <a:pt x="0" y="725"/>
                  </a:lnTo>
                  <a:lnTo>
                    <a:pt x="1765" y="2489"/>
                  </a:lnTo>
                  <a:lnTo>
                    <a:pt x="2489" y="1072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83"/>
            <p:cNvSpPr/>
            <p:nvPr/>
          </p:nvSpPr>
          <p:spPr>
            <a:xfrm>
              <a:off x="-15489950" y="357067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072" y="1"/>
                  </a:moveTo>
                  <a:lnTo>
                    <a:pt x="0" y="1072"/>
                  </a:lnTo>
                  <a:lnTo>
                    <a:pt x="725" y="2489"/>
                  </a:lnTo>
                  <a:lnTo>
                    <a:pt x="2521" y="7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83"/>
            <p:cNvSpPr/>
            <p:nvPr/>
          </p:nvSpPr>
          <p:spPr>
            <a:xfrm>
              <a:off x="-15644325" y="3342275"/>
              <a:ext cx="62250" cy="63025"/>
            </a:xfrm>
            <a:custGeom>
              <a:avLst/>
              <a:gdLst/>
              <a:ahLst/>
              <a:cxnLst/>
              <a:rect l="l" t="t" r="r" b="b"/>
              <a:pathLst>
                <a:path w="2490" h="2521" extrusionOk="0">
                  <a:moveTo>
                    <a:pt x="1765" y="0"/>
                  </a:moveTo>
                  <a:lnTo>
                    <a:pt x="0" y="1827"/>
                  </a:lnTo>
                  <a:lnTo>
                    <a:pt x="1418" y="2521"/>
                  </a:lnTo>
                  <a:lnTo>
                    <a:pt x="2489" y="1481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83"/>
            <p:cNvSpPr/>
            <p:nvPr/>
          </p:nvSpPr>
          <p:spPr>
            <a:xfrm>
              <a:off x="-15489950" y="3342275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725" y="0"/>
                  </a:moveTo>
                  <a:lnTo>
                    <a:pt x="0" y="1481"/>
                  </a:lnTo>
                  <a:lnTo>
                    <a:pt x="1072" y="2521"/>
                  </a:lnTo>
                  <a:lnTo>
                    <a:pt x="2521" y="182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83"/>
            <p:cNvSpPr/>
            <p:nvPr/>
          </p:nvSpPr>
          <p:spPr>
            <a:xfrm>
              <a:off x="-15584475" y="3604550"/>
              <a:ext cx="96900" cy="35475"/>
            </a:xfrm>
            <a:custGeom>
              <a:avLst/>
              <a:gdLst/>
              <a:ahLst/>
              <a:cxnLst/>
              <a:rect l="l" t="t" r="r" b="b"/>
              <a:pathLst>
                <a:path w="3876" h="1419" extrusionOk="0">
                  <a:moveTo>
                    <a:pt x="725" y="0"/>
                  </a:moveTo>
                  <a:lnTo>
                    <a:pt x="1" y="1418"/>
                  </a:lnTo>
                  <a:lnTo>
                    <a:pt x="3876" y="141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83"/>
            <p:cNvSpPr/>
            <p:nvPr/>
          </p:nvSpPr>
          <p:spPr>
            <a:xfrm>
              <a:off x="-15584475" y="3335975"/>
              <a:ext cx="96900" cy="35450"/>
            </a:xfrm>
            <a:custGeom>
              <a:avLst/>
              <a:gdLst/>
              <a:ahLst/>
              <a:cxnLst/>
              <a:rect l="l" t="t" r="r" b="b"/>
              <a:pathLst>
                <a:path w="3876" h="1418" extrusionOk="0">
                  <a:moveTo>
                    <a:pt x="1" y="0"/>
                  </a:moveTo>
                  <a:lnTo>
                    <a:pt x="725" y="1418"/>
                  </a:lnTo>
                  <a:lnTo>
                    <a:pt x="3151" y="1418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83"/>
            <p:cNvSpPr/>
            <p:nvPr/>
          </p:nvSpPr>
          <p:spPr>
            <a:xfrm>
              <a:off x="-15597850" y="3388725"/>
              <a:ext cx="124450" cy="197725"/>
            </a:xfrm>
            <a:custGeom>
              <a:avLst/>
              <a:gdLst/>
              <a:ahLst/>
              <a:cxnLst/>
              <a:rect l="l" t="t" r="r" b="b"/>
              <a:pathLst>
                <a:path w="4978" h="7909" extrusionOk="0">
                  <a:moveTo>
                    <a:pt x="1197" y="1"/>
                  </a:moveTo>
                  <a:lnTo>
                    <a:pt x="1197" y="33"/>
                  </a:lnTo>
                  <a:lnTo>
                    <a:pt x="0" y="1261"/>
                  </a:lnTo>
                  <a:lnTo>
                    <a:pt x="0" y="6712"/>
                  </a:lnTo>
                  <a:lnTo>
                    <a:pt x="1197" y="7909"/>
                  </a:lnTo>
                  <a:lnTo>
                    <a:pt x="3781" y="7909"/>
                  </a:lnTo>
                  <a:lnTo>
                    <a:pt x="4978" y="6712"/>
                  </a:lnTo>
                  <a:lnTo>
                    <a:pt x="4978" y="1230"/>
                  </a:lnTo>
                  <a:lnTo>
                    <a:pt x="37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2" name="Google Shape;10462;p83"/>
          <p:cNvGrpSpPr/>
          <p:nvPr/>
        </p:nvGrpSpPr>
        <p:grpSpPr>
          <a:xfrm>
            <a:off x="1303491" y="1689573"/>
            <a:ext cx="450470" cy="449325"/>
            <a:chOff x="-20946600" y="3317850"/>
            <a:chExt cx="304825" cy="304050"/>
          </a:xfrm>
        </p:grpSpPr>
        <p:sp>
          <p:nvSpPr>
            <p:cNvPr id="10463" name="Google Shape;10463;p83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83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83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6" name="Google Shape;10466;p83"/>
          <p:cNvGrpSpPr/>
          <p:nvPr/>
        </p:nvGrpSpPr>
        <p:grpSpPr>
          <a:xfrm>
            <a:off x="1304064" y="2243729"/>
            <a:ext cx="449325" cy="449030"/>
            <a:chOff x="-20945825" y="3692175"/>
            <a:chExt cx="304050" cy="303850"/>
          </a:xfrm>
        </p:grpSpPr>
        <p:sp>
          <p:nvSpPr>
            <p:cNvPr id="10467" name="Google Shape;10467;p83"/>
            <p:cNvSpPr/>
            <p:nvPr/>
          </p:nvSpPr>
          <p:spPr>
            <a:xfrm>
              <a:off x="-20841850" y="3692175"/>
              <a:ext cx="92950" cy="89600"/>
            </a:xfrm>
            <a:custGeom>
              <a:avLst/>
              <a:gdLst/>
              <a:ahLst/>
              <a:cxnLst/>
              <a:rect l="l" t="t" r="r" b="b"/>
              <a:pathLst>
                <a:path w="3718" h="3584" extrusionOk="0">
                  <a:moveTo>
                    <a:pt x="410" y="0"/>
                  </a:moveTo>
                  <a:cubicBezTo>
                    <a:pt x="323" y="0"/>
                    <a:pt x="237" y="40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819" y="1221"/>
                  </a:lnTo>
                  <a:cubicBezTo>
                    <a:pt x="630" y="1442"/>
                    <a:pt x="473" y="1788"/>
                    <a:pt x="473" y="2166"/>
                  </a:cubicBezTo>
                  <a:cubicBezTo>
                    <a:pt x="473" y="2954"/>
                    <a:pt x="1103" y="3584"/>
                    <a:pt x="1891" y="3584"/>
                  </a:cubicBezTo>
                  <a:cubicBezTo>
                    <a:pt x="2678" y="3584"/>
                    <a:pt x="3308" y="2954"/>
                    <a:pt x="3308" y="2166"/>
                  </a:cubicBezTo>
                  <a:cubicBezTo>
                    <a:pt x="3308" y="1788"/>
                    <a:pt x="3182" y="1473"/>
                    <a:pt x="2962" y="1221"/>
                  </a:cubicBezTo>
                  <a:lnTo>
                    <a:pt x="3560" y="622"/>
                  </a:lnTo>
                  <a:cubicBezTo>
                    <a:pt x="3718" y="465"/>
                    <a:pt x="3718" y="276"/>
                    <a:pt x="3560" y="118"/>
                  </a:cubicBezTo>
                  <a:cubicBezTo>
                    <a:pt x="3482" y="40"/>
                    <a:pt x="3387" y="0"/>
                    <a:pt x="3293" y="0"/>
                  </a:cubicBezTo>
                  <a:cubicBezTo>
                    <a:pt x="3198" y="0"/>
                    <a:pt x="3103" y="40"/>
                    <a:pt x="3025" y="118"/>
                  </a:cubicBezTo>
                  <a:lnTo>
                    <a:pt x="2332" y="811"/>
                  </a:lnTo>
                  <a:cubicBezTo>
                    <a:pt x="2174" y="780"/>
                    <a:pt x="2017" y="748"/>
                    <a:pt x="1859" y="748"/>
                  </a:cubicBezTo>
                  <a:cubicBezTo>
                    <a:pt x="1702" y="748"/>
                    <a:pt x="1544" y="780"/>
                    <a:pt x="1386" y="811"/>
                  </a:cubicBezTo>
                  <a:lnTo>
                    <a:pt x="662" y="118"/>
                  </a:lnTo>
                  <a:cubicBezTo>
                    <a:pt x="583" y="40"/>
                    <a:pt x="496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83"/>
            <p:cNvSpPr/>
            <p:nvPr/>
          </p:nvSpPr>
          <p:spPr>
            <a:xfrm>
              <a:off x="-20945825" y="3746325"/>
              <a:ext cx="304050" cy="70900"/>
            </a:xfrm>
            <a:custGeom>
              <a:avLst/>
              <a:gdLst/>
              <a:ahLst/>
              <a:cxnLst/>
              <a:rect l="l" t="t" r="r" b="b"/>
              <a:pathLst>
                <a:path w="12162" h="2836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1953"/>
                  </a:lnTo>
                  <a:cubicBezTo>
                    <a:pt x="1" y="2426"/>
                    <a:pt x="379" y="2836"/>
                    <a:pt x="851" y="2836"/>
                  </a:cubicBezTo>
                  <a:lnTo>
                    <a:pt x="11311" y="2836"/>
                  </a:lnTo>
                  <a:cubicBezTo>
                    <a:pt x="11783" y="2836"/>
                    <a:pt x="12162" y="2426"/>
                    <a:pt x="12162" y="1953"/>
                  </a:cubicBezTo>
                  <a:lnTo>
                    <a:pt x="12162" y="1071"/>
                  </a:lnTo>
                  <a:cubicBezTo>
                    <a:pt x="12162" y="473"/>
                    <a:pt x="11657" y="0"/>
                    <a:pt x="11059" y="0"/>
                  </a:cubicBezTo>
                  <a:cubicBezTo>
                    <a:pt x="9988" y="0"/>
                    <a:pt x="8916" y="284"/>
                    <a:pt x="8034" y="819"/>
                  </a:cubicBezTo>
                  <a:cubicBezTo>
                    <a:pt x="7719" y="1607"/>
                    <a:pt x="6932" y="2174"/>
                    <a:pt x="6050" y="2174"/>
                  </a:cubicBezTo>
                  <a:cubicBezTo>
                    <a:pt x="5136" y="2174"/>
                    <a:pt x="4411" y="1607"/>
                    <a:pt x="4096" y="819"/>
                  </a:cubicBezTo>
                  <a:cubicBezTo>
                    <a:pt x="3183" y="315"/>
                    <a:pt x="211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83"/>
            <p:cNvSpPr/>
            <p:nvPr/>
          </p:nvSpPr>
          <p:spPr>
            <a:xfrm>
              <a:off x="-20814300" y="3864450"/>
              <a:ext cx="39425" cy="131575"/>
            </a:xfrm>
            <a:custGeom>
              <a:avLst/>
              <a:gdLst/>
              <a:ahLst/>
              <a:cxnLst/>
              <a:rect l="l" t="t" r="r" b="b"/>
              <a:pathLst>
                <a:path w="1577" h="5263" extrusionOk="0">
                  <a:moveTo>
                    <a:pt x="789" y="1"/>
                  </a:moveTo>
                  <a:cubicBezTo>
                    <a:pt x="568" y="221"/>
                    <a:pt x="284" y="410"/>
                    <a:pt x="1" y="631"/>
                  </a:cubicBezTo>
                  <a:cubicBezTo>
                    <a:pt x="127" y="757"/>
                    <a:pt x="284" y="852"/>
                    <a:pt x="442" y="883"/>
                  </a:cubicBezTo>
                  <a:lnTo>
                    <a:pt x="442" y="4916"/>
                  </a:lnTo>
                  <a:cubicBezTo>
                    <a:pt x="442" y="5105"/>
                    <a:pt x="600" y="5262"/>
                    <a:pt x="789" y="5262"/>
                  </a:cubicBezTo>
                  <a:cubicBezTo>
                    <a:pt x="978" y="5262"/>
                    <a:pt x="1135" y="5105"/>
                    <a:pt x="1135" y="4916"/>
                  </a:cubicBezTo>
                  <a:lnTo>
                    <a:pt x="1135" y="883"/>
                  </a:lnTo>
                  <a:cubicBezTo>
                    <a:pt x="1293" y="852"/>
                    <a:pt x="1450" y="757"/>
                    <a:pt x="1576" y="631"/>
                  </a:cubicBezTo>
                  <a:cubicBezTo>
                    <a:pt x="1293" y="410"/>
                    <a:pt x="1041" y="22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83"/>
            <p:cNvSpPr/>
            <p:nvPr/>
          </p:nvSpPr>
          <p:spPr>
            <a:xfrm>
              <a:off x="-20929275" y="3834525"/>
              <a:ext cx="268600" cy="53600"/>
            </a:xfrm>
            <a:custGeom>
              <a:avLst/>
              <a:gdLst/>
              <a:ahLst/>
              <a:cxnLst/>
              <a:rect l="l" t="t" r="r" b="b"/>
              <a:pathLst>
                <a:path w="10744" h="2144" extrusionOk="0">
                  <a:moveTo>
                    <a:pt x="788" y="1"/>
                  </a:moveTo>
                  <a:cubicBezTo>
                    <a:pt x="441" y="1"/>
                    <a:pt x="126" y="284"/>
                    <a:pt x="32" y="631"/>
                  </a:cubicBezTo>
                  <a:cubicBezTo>
                    <a:pt x="0" y="788"/>
                    <a:pt x="0" y="914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2111" y="2143"/>
                    <a:pt x="3308" y="1828"/>
                    <a:pt x="4253" y="1103"/>
                  </a:cubicBezTo>
                  <a:lnTo>
                    <a:pt x="4285" y="1072"/>
                  </a:lnTo>
                  <a:cubicBezTo>
                    <a:pt x="4537" y="914"/>
                    <a:pt x="4757" y="725"/>
                    <a:pt x="5009" y="473"/>
                  </a:cubicBezTo>
                  <a:lnTo>
                    <a:pt x="5104" y="379"/>
                  </a:lnTo>
                  <a:cubicBezTo>
                    <a:pt x="5167" y="316"/>
                    <a:pt x="5262" y="284"/>
                    <a:pt x="5360" y="284"/>
                  </a:cubicBezTo>
                  <a:cubicBezTo>
                    <a:pt x="5458" y="284"/>
                    <a:pt x="5561" y="316"/>
                    <a:pt x="5640" y="379"/>
                  </a:cubicBezTo>
                  <a:lnTo>
                    <a:pt x="5766" y="473"/>
                  </a:lnTo>
                  <a:cubicBezTo>
                    <a:pt x="5955" y="694"/>
                    <a:pt x="6175" y="914"/>
                    <a:pt x="6459" y="1072"/>
                  </a:cubicBezTo>
                  <a:lnTo>
                    <a:pt x="6490" y="1103"/>
                  </a:lnTo>
                  <a:cubicBezTo>
                    <a:pt x="7341" y="1702"/>
                    <a:pt x="8475" y="2143"/>
                    <a:pt x="9704" y="2143"/>
                  </a:cubicBezTo>
                  <a:cubicBezTo>
                    <a:pt x="10271" y="2143"/>
                    <a:pt x="10743" y="1670"/>
                    <a:pt x="10743" y="1072"/>
                  </a:cubicBezTo>
                  <a:cubicBezTo>
                    <a:pt x="10743" y="914"/>
                    <a:pt x="10743" y="788"/>
                    <a:pt x="10712" y="631"/>
                  </a:cubicBezTo>
                  <a:cubicBezTo>
                    <a:pt x="10712" y="284"/>
                    <a:pt x="10397" y="1"/>
                    <a:pt x="9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1" name="Google Shape;10471;p83"/>
          <p:cNvGrpSpPr/>
          <p:nvPr/>
        </p:nvGrpSpPr>
        <p:grpSpPr>
          <a:xfrm>
            <a:off x="1329667" y="2797442"/>
            <a:ext cx="398119" cy="448143"/>
            <a:chOff x="-20930075" y="4066100"/>
            <a:chExt cx="269400" cy="303250"/>
          </a:xfrm>
        </p:grpSpPr>
        <p:sp>
          <p:nvSpPr>
            <p:cNvPr id="10472" name="Google Shape;10472;p83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83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4" name="Google Shape;10474;p83"/>
          <p:cNvGrpSpPr/>
          <p:nvPr/>
        </p:nvGrpSpPr>
        <p:grpSpPr>
          <a:xfrm>
            <a:off x="4110888" y="1689848"/>
            <a:ext cx="372516" cy="448771"/>
            <a:chOff x="-18994100" y="3334775"/>
            <a:chExt cx="252075" cy="303675"/>
          </a:xfrm>
        </p:grpSpPr>
        <p:sp>
          <p:nvSpPr>
            <p:cNvPr id="10475" name="Google Shape;10475;p83"/>
            <p:cNvSpPr/>
            <p:nvPr/>
          </p:nvSpPr>
          <p:spPr>
            <a:xfrm>
              <a:off x="-18967300" y="3424975"/>
              <a:ext cx="198500" cy="207150"/>
            </a:xfrm>
            <a:custGeom>
              <a:avLst/>
              <a:gdLst/>
              <a:ahLst/>
              <a:cxnLst/>
              <a:rect l="l" t="t" r="r" b="b"/>
              <a:pathLst>
                <a:path w="7940" h="8286" extrusionOk="0">
                  <a:moveTo>
                    <a:pt x="2552" y="3592"/>
                  </a:moveTo>
                  <a:cubicBezTo>
                    <a:pt x="2772" y="3592"/>
                    <a:pt x="2930" y="3749"/>
                    <a:pt x="2930" y="3938"/>
                  </a:cubicBezTo>
                  <a:cubicBezTo>
                    <a:pt x="2930" y="4096"/>
                    <a:pt x="2772" y="4316"/>
                    <a:pt x="2552" y="4316"/>
                  </a:cubicBezTo>
                  <a:cubicBezTo>
                    <a:pt x="2363" y="4316"/>
                    <a:pt x="2205" y="4159"/>
                    <a:pt x="2205" y="3938"/>
                  </a:cubicBezTo>
                  <a:cubicBezTo>
                    <a:pt x="2205" y="3749"/>
                    <a:pt x="2363" y="3592"/>
                    <a:pt x="2552" y="3592"/>
                  </a:cubicBezTo>
                  <a:close/>
                  <a:moveTo>
                    <a:pt x="5387" y="3592"/>
                  </a:moveTo>
                  <a:cubicBezTo>
                    <a:pt x="5608" y="3592"/>
                    <a:pt x="5765" y="3749"/>
                    <a:pt x="5765" y="3938"/>
                  </a:cubicBezTo>
                  <a:cubicBezTo>
                    <a:pt x="5765" y="4096"/>
                    <a:pt x="5608" y="4316"/>
                    <a:pt x="5387" y="4316"/>
                  </a:cubicBezTo>
                  <a:cubicBezTo>
                    <a:pt x="5198" y="4316"/>
                    <a:pt x="5041" y="4159"/>
                    <a:pt x="5041" y="3938"/>
                  </a:cubicBezTo>
                  <a:cubicBezTo>
                    <a:pt x="5041" y="3749"/>
                    <a:pt x="5198" y="3592"/>
                    <a:pt x="5387" y="3592"/>
                  </a:cubicBezTo>
                  <a:close/>
                  <a:moveTo>
                    <a:pt x="3623" y="0"/>
                  </a:moveTo>
                  <a:cubicBezTo>
                    <a:pt x="3277" y="63"/>
                    <a:pt x="2930" y="126"/>
                    <a:pt x="2583" y="315"/>
                  </a:cubicBezTo>
                  <a:cubicBezTo>
                    <a:pt x="1733" y="725"/>
                    <a:pt x="1166" y="1418"/>
                    <a:pt x="882" y="2332"/>
                  </a:cubicBezTo>
                  <a:cubicBezTo>
                    <a:pt x="882" y="2363"/>
                    <a:pt x="851" y="2363"/>
                    <a:pt x="851" y="2426"/>
                  </a:cubicBezTo>
                  <a:cubicBezTo>
                    <a:pt x="756" y="2741"/>
                    <a:pt x="725" y="3056"/>
                    <a:pt x="725" y="3371"/>
                  </a:cubicBezTo>
                  <a:lnTo>
                    <a:pt x="725" y="3466"/>
                  </a:lnTo>
                  <a:cubicBezTo>
                    <a:pt x="725" y="3749"/>
                    <a:pt x="599" y="4001"/>
                    <a:pt x="410" y="4253"/>
                  </a:cubicBezTo>
                  <a:cubicBezTo>
                    <a:pt x="126" y="4600"/>
                    <a:pt x="0" y="4978"/>
                    <a:pt x="0" y="5356"/>
                  </a:cubicBezTo>
                  <a:cubicBezTo>
                    <a:pt x="0" y="6144"/>
                    <a:pt x="599" y="6900"/>
                    <a:pt x="1575" y="7372"/>
                  </a:cubicBezTo>
                  <a:cubicBezTo>
                    <a:pt x="1733" y="7782"/>
                    <a:pt x="2111" y="8034"/>
                    <a:pt x="2520" y="8286"/>
                  </a:cubicBezTo>
                  <a:lnTo>
                    <a:pt x="3592" y="6711"/>
                  </a:lnTo>
                  <a:lnTo>
                    <a:pt x="3592" y="6238"/>
                  </a:lnTo>
                  <a:lnTo>
                    <a:pt x="2993" y="5640"/>
                  </a:lnTo>
                  <a:cubicBezTo>
                    <a:pt x="2835" y="5482"/>
                    <a:pt x="2835" y="5293"/>
                    <a:pt x="2993" y="5136"/>
                  </a:cubicBezTo>
                  <a:cubicBezTo>
                    <a:pt x="3072" y="5057"/>
                    <a:pt x="3166" y="5017"/>
                    <a:pt x="3261" y="5017"/>
                  </a:cubicBezTo>
                  <a:cubicBezTo>
                    <a:pt x="3355" y="5017"/>
                    <a:pt x="3450" y="5057"/>
                    <a:pt x="3529" y="5136"/>
                  </a:cubicBezTo>
                  <a:lnTo>
                    <a:pt x="4001" y="5608"/>
                  </a:lnTo>
                  <a:lnTo>
                    <a:pt x="4474" y="5136"/>
                  </a:lnTo>
                  <a:cubicBezTo>
                    <a:pt x="4553" y="5057"/>
                    <a:pt x="4639" y="5017"/>
                    <a:pt x="4726" y="5017"/>
                  </a:cubicBezTo>
                  <a:cubicBezTo>
                    <a:pt x="4812" y="5017"/>
                    <a:pt x="4899" y="5057"/>
                    <a:pt x="4978" y="5136"/>
                  </a:cubicBezTo>
                  <a:cubicBezTo>
                    <a:pt x="5135" y="5293"/>
                    <a:pt x="5135" y="5482"/>
                    <a:pt x="4978" y="5640"/>
                  </a:cubicBezTo>
                  <a:lnTo>
                    <a:pt x="4379" y="6238"/>
                  </a:lnTo>
                  <a:lnTo>
                    <a:pt x="4379" y="6711"/>
                  </a:lnTo>
                  <a:lnTo>
                    <a:pt x="5450" y="8286"/>
                  </a:lnTo>
                  <a:cubicBezTo>
                    <a:pt x="5891" y="8097"/>
                    <a:pt x="6238" y="7782"/>
                    <a:pt x="6396" y="7372"/>
                  </a:cubicBezTo>
                  <a:cubicBezTo>
                    <a:pt x="7372" y="6900"/>
                    <a:pt x="7939" y="6144"/>
                    <a:pt x="7939" y="5356"/>
                  </a:cubicBezTo>
                  <a:cubicBezTo>
                    <a:pt x="7939" y="4978"/>
                    <a:pt x="7813" y="4631"/>
                    <a:pt x="7530" y="4253"/>
                  </a:cubicBezTo>
                  <a:cubicBezTo>
                    <a:pt x="7278" y="4001"/>
                    <a:pt x="7183" y="3718"/>
                    <a:pt x="7183" y="3466"/>
                  </a:cubicBezTo>
                  <a:lnTo>
                    <a:pt x="7183" y="3371"/>
                  </a:lnTo>
                  <a:cubicBezTo>
                    <a:pt x="7183" y="3025"/>
                    <a:pt x="7120" y="2710"/>
                    <a:pt x="7057" y="2426"/>
                  </a:cubicBezTo>
                  <a:cubicBezTo>
                    <a:pt x="7057" y="2363"/>
                    <a:pt x="7057" y="2363"/>
                    <a:pt x="7026" y="2332"/>
                  </a:cubicBezTo>
                  <a:cubicBezTo>
                    <a:pt x="6742" y="1418"/>
                    <a:pt x="6144" y="725"/>
                    <a:pt x="5324" y="315"/>
                  </a:cubicBezTo>
                  <a:cubicBezTo>
                    <a:pt x="5009" y="158"/>
                    <a:pt x="4631" y="63"/>
                    <a:pt x="42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83"/>
            <p:cNvSpPr/>
            <p:nvPr/>
          </p:nvSpPr>
          <p:spPr>
            <a:xfrm>
              <a:off x="-18885400" y="3610050"/>
              <a:ext cx="35475" cy="28400"/>
            </a:xfrm>
            <a:custGeom>
              <a:avLst/>
              <a:gdLst/>
              <a:ahLst/>
              <a:cxnLst/>
              <a:rect l="l" t="t" r="r" b="b"/>
              <a:pathLst>
                <a:path w="1419" h="1136" extrusionOk="0">
                  <a:moveTo>
                    <a:pt x="694" y="1"/>
                  </a:moveTo>
                  <a:lnTo>
                    <a:pt x="1" y="1072"/>
                  </a:lnTo>
                  <a:cubicBezTo>
                    <a:pt x="221" y="1104"/>
                    <a:pt x="473" y="1135"/>
                    <a:pt x="694" y="1135"/>
                  </a:cubicBezTo>
                  <a:cubicBezTo>
                    <a:pt x="946" y="1135"/>
                    <a:pt x="1166" y="1104"/>
                    <a:pt x="1418" y="1072"/>
                  </a:cubicBez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83"/>
            <p:cNvSpPr/>
            <p:nvPr/>
          </p:nvSpPr>
          <p:spPr>
            <a:xfrm>
              <a:off x="-18994100" y="3334775"/>
              <a:ext cx="96900" cy="140625"/>
            </a:xfrm>
            <a:custGeom>
              <a:avLst/>
              <a:gdLst/>
              <a:ahLst/>
              <a:cxnLst/>
              <a:rect l="l" t="t" r="r" b="b"/>
              <a:pathLst>
                <a:path w="3876" h="5625" extrusionOk="0">
                  <a:moveTo>
                    <a:pt x="855" y="1"/>
                  </a:moveTo>
                  <a:cubicBezTo>
                    <a:pt x="804" y="1"/>
                    <a:pt x="757" y="17"/>
                    <a:pt x="725" y="48"/>
                  </a:cubicBezTo>
                  <a:cubicBezTo>
                    <a:pt x="631" y="80"/>
                    <a:pt x="568" y="143"/>
                    <a:pt x="536" y="237"/>
                  </a:cubicBezTo>
                  <a:cubicBezTo>
                    <a:pt x="1" y="1529"/>
                    <a:pt x="1" y="2978"/>
                    <a:pt x="536" y="4301"/>
                  </a:cubicBezTo>
                  <a:cubicBezTo>
                    <a:pt x="725" y="4774"/>
                    <a:pt x="1009" y="5183"/>
                    <a:pt x="1324" y="5625"/>
                  </a:cubicBezTo>
                  <a:cubicBezTo>
                    <a:pt x="1702" y="4553"/>
                    <a:pt x="2427" y="3734"/>
                    <a:pt x="3372" y="3262"/>
                  </a:cubicBezTo>
                  <a:cubicBezTo>
                    <a:pt x="3529" y="3199"/>
                    <a:pt x="3718" y="3104"/>
                    <a:pt x="3876" y="3073"/>
                  </a:cubicBezTo>
                  <a:cubicBezTo>
                    <a:pt x="3876" y="3041"/>
                    <a:pt x="3844" y="2947"/>
                    <a:pt x="3844" y="2915"/>
                  </a:cubicBezTo>
                  <a:cubicBezTo>
                    <a:pt x="3277" y="1623"/>
                    <a:pt x="2301" y="584"/>
                    <a:pt x="1009" y="48"/>
                  </a:cubicBezTo>
                  <a:cubicBezTo>
                    <a:pt x="962" y="17"/>
                    <a:pt x="907" y="1"/>
                    <a:pt x="8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83"/>
            <p:cNvSpPr/>
            <p:nvPr/>
          </p:nvSpPr>
          <p:spPr>
            <a:xfrm>
              <a:off x="-18838150" y="3334775"/>
              <a:ext cx="96125" cy="139850"/>
            </a:xfrm>
            <a:custGeom>
              <a:avLst/>
              <a:gdLst/>
              <a:ahLst/>
              <a:cxnLst/>
              <a:rect l="l" t="t" r="r" b="b"/>
              <a:pathLst>
                <a:path w="3845" h="5594" extrusionOk="0">
                  <a:moveTo>
                    <a:pt x="3010" y="1"/>
                  </a:moveTo>
                  <a:cubicBezTo>
                    <a:pt x="2962" y="1"/>
                    <a:pt x="2915" y="17"/>
                    <a:pt x="2868" y="48"/>
                  </a:cubicBezTo>
                  <a:cubicBezTo>
                    <a:pt x="1576" y="584"/>
                    <a:pt x="536" y="1623"/>
                    <a:pt x="32" y="2915"/>
                  </a:cubicBezTo>
                  <a:cubicBezTo>
                    <a:pt x="1" y="2947"/>
                    <a:pt x="1" y="3041"/>
                    <a:pt x="1" y="3073"/>
                  </a:cubicBezTo>
                  <a:cubicBezTo>
                    <a:pt x="190" y="3104"/>
                    <a:pt x="347" y="3167"/>
                    <a:pt x="568" y="3262"/>
                  </a:cubicBezTo>
                  <a:cubicBezTo>
                    <a:pt x="1513" y="3703"/>
                    <a:pt x="2206" y="4553"/>
                    <a:pt x="2553" y="5593"/>
                  </a:cubicBezTo>
                  <a:cubicBezTo>
                    <a:pt x="2868" y="5183"/>
                    <a:pt x="3151" y="4742"/>
                    <a:pt x="3340" y="4238"/>
                  </a:cubicBezTo>
                  <a:cubicBezTo>
                    <a:pt x="3813" y="3041"/>
                    <a:pt x="3844" y="1497"/>
                    <a:pt x="3340" y="237"/>
                  </a:cubicBezTo>
                  <a:cubicBezTo>
                    <a:pt x="3309" y="143"/>
                    <a:pt x="3214" y="80"/>
                    <a:pt x="3151" y="48"/>
                  </a:cubicBezTo>
                  <a:cubicBezTo>
                    <a:pt x="3104" y="17"/>
                    <a:pt x="3057" y="1"/>
                    <a:pt x="3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9" name="Google Shape;10479;p83"/>
          <p:cNvGrpSpPr/>
          <p:nvPr/>
        </p:nvGrpSpPr>
        <p:grpSpPr>
          <a:xfrm>
            <a:off x="4125445" y="2244743"/>
            <a:ext cx="343404" cy="446998"/>
            <a:chOff x="-18983850" y="3710075"/>
            <a:chExt cx="232375" cy="302475"/>
          </a:xfrm>
        </p:grpSpPr>
        <p:sp>
          <p:nvSpPr>
            <p:cNvPr id="10480" name="Google Shape;10480;p83"/>
            <p:cNvSpPr/>
            <p:nvPr/>
          </p:nvSpPr>
          <p:spPr>
            <a:xfrm>
              <a:off x="-18840500" y="3874700"/>
              <a:ext cx="89025" cy="119750"/>
            </a:xfrm>
            <a:custGeom>
              <a:avLst/>
              <a:gdLst/>
              <a:ahLst/>
              <a:cxnLst/>
              <a:rect l="l" t="t" r="r" b="b"/>
              <a:pathLst>
                <a:path w="3561" h="4790" extrusionOk="0">
                  <a:moveTo>
                    <a:pt x="2300" y="0"/>
                  </a:moveTo>
                  <a:cubicBezTo>
                    <a:pt x="1796" y="883"/>
                    <a:pt x="945" y="1513"/>
                    <a:pt x="0" y="1796"/>
                  </a:cubicBezTo>
                  <a:lnTo>
                    <a:pt x="0" y="1954"/>
                  </a:lnTo>
                  <a:cubicBezTo>
                    <a:pt x="0" y="3529"/>
                    <a:pt x="1324" y="4789"/>
                    <a:pt x="2836" y="4789"/>
                  </a:cubicBezTo>
                  <a:lnTo>
                    <a:pt x="3560" y="4789"/>
                  </a:lnTo>
                  <a:lnTo>
                    <a:pt x="3560" y="4033"/>
                  </a:lnTo>
                  <a:cubicBezTo>
                    <a:pt x="3434" y="4065"/>
                    <a:pt x="3308" y="4065"/>
                    <a:pt x="3214" y="4065"/>
                  </a:cubicBezTo>
                  <a:cubicBezTo>
                    <a:pt x="2993" y="4065"/>
                    <a:pt x="2836" y="4033"/>
                    <a:pt x="2773" y="4033"/>
                  </a:cubicBezTo>
                  <a:cubicBezTo>
                    <a:pt x="1985" y="3844"/>
                    <a:pt x="1418" y="3119"/>
                    <a:pt x="1418" y="2300"/>
                  </a:cubicBezTo>
                  <a:cubicBezTo>
                    <a:pt x="1387" y="2143"/>
                    <a:pt x="1544" y="1985"/>
                    <a:pt x="1733" y="1985"/>
                  </a:cubicBezTo>
                  <a:cubicBezTo>
                    <a:pt x="1954" y="1985"/>
                    <a:pt x="2111" y="2143"/>
                    <a:pt x="2111" y="2332"/>
                  </a:cubicBezTo>
                  <a:cubicBezTo>
                    <a:pt x="2111" y="2804"/>
                    <a:pt x="2426" y="3245"/>
                    <a:pt x="2930" y="3371"/>
                  </a:cubicBezTo>
                  <a:cubicBezTo>
                    <a:pt x="3000" y="3383"/>
                    <a:pt x="3069" y="3390"/>
                    <a:pt x="3141" y="3390"/>
                  </a:cubicBezTo>
                  <a:cubicBezTo>
                    <a:pt x="3266" y="3390"/>
                    <a:pt x="3401" y="3368"/>
                    <a:pt x="3560" y="3308"/>
                  </a:cubicBezTo>
                  <a:lnTo>
                    <a:pt x="3560" y="1954"/>
                  </a:lnTo>
                  <a:cubicBezTo>
                    <a:pt x="3560" y="1072"/>
                    <a:pt x="3056" y="316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83"/>
            <p:cNvSpPr/>
            <p:nvPr/>
          </p:nvSpPr>
          <p:spPr>
            <a:xfrm>
              <a:off x="-18983850" y="3901475"/>
              <a:ext cx="208750" cy="111075"/>
            </a:xfrm>
            <a:custGeom>
              <a:avLst/>
              <a:gdLst/>
              <a:ahLst/>
              <a:cxnLst/>
              <a:rect l="l" t="t" r="r" b="b"/>
              <a:pathLst>
                <a:path w="8350" h="4443" extrusionOk="0">
                  <a:moveTo>
                    <a:pt x="2111" y="1"/>
                  </a:moveTo>
                  <a:lnTo>
                    <a:pt x="2111" y="1261"/>
                  </a:lnTo>
                  <a:cubicBezTo>
                    <a:pt x="2111" y="2300"/>
                    <a:pt x="2584" y="3151"/>
                    <a:pt x="3340" y="3750"/>
                  </a:cubicBezTo>
                  <a:lnTo>
                    <a:pt x="2017" y="3750"/>
                  </a:lnTo>
                  <a:lnTo>
                    <a:pt x="1387" y="2521"/>
                  </a:lnTo>
                  <a:cubicBezTo>
                    <a:pt x="1317" y="2404"/>
                    <a:pt x="1177" y="2339"/>
                    <a:pt x="1046" y="2339"/>
                  </a:cubicBezTo>
                  <a:cubicBezTo>
                    <a:pt x="1000" y="2339"/>
                    <a:pt x="955" y="2347"/>
                    <a:pt x="914" y="2363"/>
                  </a:cubicBezTo>
                  <a:cubicBezTo>
                    <a:pt x="757" y="2458"/>
                    <a:pt x="662" y="2679"/>
                    <a:pt x="757" y="2836"/>
                  </a:cubicBezTo>
                  <a:lnTo>
                    <a:pt x="1229" y="3750"/>
                  </a:lnTo>
                  <a:lnTo>
                    <a:pt x="347" y="3750"/>
                  </a:lnTo>
                  <a:cubicBezTo>
                    <a:pt x="158" y="3750"/>
                    <a:pt x="0" y="3907"/>
                    <a:pt x="0" y="4096"/>
                  </a:cubicBezTo>
                  <a:cubicBezTo>
                    <a:pt x="0" y="4285"/>
                    <a:pt x="158" y="4443"/>
                    <a:pt x="347" y="4443"/>
                  </a:cubicBezTo>
                  <a:lnTo>
                    <a:pt x="8223" y="4443"/>
                  </a:lnTo>
                  <a:cubicBezTo>
                    <a:pt x="8255" y="4443"/>
                    <a:pt x="8318" y="4443"/>
                    <a:pt x="8349" y="4411"/>
                  </a:cubicBezTo>
                  <a:cubicBezTo>
                    <a:pt x="6459" y="4348"/>
                    <a:pt x="5010" y="2805"/>
                    <a:pt x="5010" y="914"/>
                  </a:cubicBezTo>
                  <a:lnTo>
                    <a:pt x="4632" y="914"/>
                  </a:lnTo>
                  <a:cubicBezTo>
                    <a:pt x="3970" y="914"/>
                    <a:pt x="3340" y="757"/>
                    <a:pt x="2741" y="442"/>
                  </a:cubicBezTo>
                  <a:cubicBezTo>
                    <a:pt x="2521" y="316"/>
                    <a:pt x="2332" y="158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83"/>
            <p:cNvSpPr/>
            <p:nvPr/>
          </p:nvSpPr>
          <p:spPr>
            <a:xfrm>
              <a:off x="-18947625" y="3710075"/>
              <a:ext cx="159925" cy="67775"/>
            </a:xfrm>
            <a:custGeom>
              <a:avLst/>
              <a:gdLst/>
              <a:ahLst/>
              <a:cxnLst/>
              <a:rect l="l" t="t" r="r" b="b"/>
              <a:pathLst>
                <a:path w="6397" h="2711" extrusionOk="0">
                  <a:moveTo>
                    <a:pt x="1765" y="1"/>
                  </a:moveTo>
                  <a:cubicBezTo>
                    <a:pt x="788" y="1"/>
                    <a:pt x="1" y="789"/>
                    <a:pt x="1" y="1765"/>
                  </a:cubicBezTo>
                  <a:lnTo>
                    <a:pt x="1" y="2301"/>
                  </a:lnTo>
                  <a:cubicBezTo>
                    <a:pt x="410" y="1954"/>
                    <a:pt x="883" y="1765"/>
                    <a:pt x="1450" y="1765"/>
                  </a:cubicBezTo>
                  <a:cubicBezTo>
                    <a:pt x="2175" y="1765"/>
                    <a:pt x="2805" y="2143"/>
                    <a:pt x="3183" y="2710"/>
                  </a:cubicBezTo>
                  <a:cubicBezTo>
                    <a:pt x="3592" y="2112"/>
                    <a:pt x="4222" y="1765"/>
                    <a:pt x="4978" y="1765"/>
                  </a:cubicBezTo>
                  <a:cubicBezTo>
                    <a:pt x="5514" y="1765"/>
                    <a:pt x="5987" y="1954"/>
                    <a:pt x="6396" y="2301"/>
                  </a:cubicBezTo>
                  <a:lnTo>
                    <a:pt x="6396" y="1765"/>
                  </a:lnTo>
                  <a:cubicBezTo>
                    <a:pt x="6396" y="789"/>
                    <a:pt x="5609" y="1"/>
                    <a:pt x="4600" y="1"/>
                  </a:cubicBezTo>
                  <a:cubicBezTo>
                    <a:pt x="4411" y="1"/>
                    <a:pt x="4254" y="158"/>
                    <a:pt x="4254" y="348"/>
                  </a:cubicBezTo>
                  <a:cubicBezTo>
                    <a:pt x="4254" y="537"/>
                    <a:pt x="4096" y="694"/>
                    <a:pt x="3907" y="694"/>
                  </a:cubicBezTo>
                  <a:lnTo>
                    <a:pt x="2490" y="694"/>
                  </a:lnTo>
                  <a:cubicBezTo>
                    <a:pt x="2301" y="694"/>
                    <a:pt x="2143" y="537"/>
                    <a:pt x="2143" y="348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83"/>
            <p:cNvSpPr/>
            <p:nvPr/>
          </p:nvSpPr>
          <p:spPr>
            <a:xfrm>
              <a:off x="-18949200" y="3773100"/>
              <a:ext cx="159125" cy="133925"/>
            </a:xfrm>
            <a:custGeom>
              <a:avLst/>
              <a:gdLst/>
              <a:ahLst/>
              <a:cxnLst/>
              <a:rect l="l" t="t" r="r" b="b"/>
              <a:pathLst>
                <a:path w="6365" h="5357" extrusionOk="0">
                  <a:moveTo>
                    <a:pt x="1828" y="1040"/>
                  </a:moveTo>
                  <a:cubicBezTo>
                    <a:pt x="2048" y="1040"/>
                    <a:pt x="2206" y="1198"/>
                    <a:pt x="2206" y="1387"/>
                  </a:cubicBezTo>
                  <a:cubicBezTo>
                    <a:pt x="2206" y="1607"/>
                    <a:pt x="2048" y="1765"/>
                    <a:pt x="1828" y="1765"/>
                  </a:cubicBezTo>
                  <a:cubicBezTo>
                    <a:pt x="1639" y="1765"/>
                    <a:pt x="1481" y="1607"/>
                    <a:pt x="1481" y="1387"/>
                  </a:cubicBezTo>
                  <a:cubicBezTo>
                    <a:pt x="1481" y="1198"/>
                    <a:pt x="1639" y="1040"/>
                    <a:pt x="1828" y="1040"/>
                  </a:cubicBezTo>
                  <a:close/>
                  <a:moveTo>
                    <a:pt x="4663" y="1040"/>
                  </a:moveTo>
                  <a:cubicBezTo>
                    <a:pt x="4884" y="1040"/>
                    <a:pt x="5041" y="1198"/>
                    <a:pt x="5041" y="1387"/>
                  </a:cubicBezTo>
                  <a:cubicBezTo>
                    <a:pt x="5041" y="1607"/>
                    <a:pt x="4884" y="1765"/>
                    <a:pt x="4663" y="1765"/>
                  </a:cubicBezTo>
                  <a:cubicBezTo>
                    <a:pt x="4474" y="1765"/>
                    <a:pt x="4317" y="1607"/>
                    <a:pt x="4317" y="1387"/>
                  </a:cubicBezTo>
                  <a:cubicBezTo>
                    <a:pt x="4317" y="1198"/>
                    <a:pt x="4474" y="1040"/>
                    <a:pt x="4663" y="1040"/>
                  </a:cubicBezTo>
                  <a:close/>
                  <a:moveTo>
                    <a:pt x="2887" y="2126"/>
                  </a:moveTo>
                  <a:cubicBezTo>
                    <a:pt x="3056" y="2126"/>
                    <a:pt x="3188" y="2239"/>
                    <a:pt x="3214" y="2395"/>
                  </a:cubicBezTo>
                  <a:cubicBezTo>
                    <a:pt x="3297" y="2230"/>
                    <a:pt x="3451" y="2137"/>
                    <a:pt x="3594" y="2137"/>
                  </a:cubicBezTo>
                  <a:cubicBezTo>
                    <a:pt x="3615" y="2137"/>
                    <a:pt x="3635" y="2139"/>
                    <a:pt x="3655" y="2143"/>
                  </a:cubicBezTo>
                  <a:cubicBezTo>
                    <a:pt x="3844" y="2237"/>
                    <a:pt x="3939" y="2426"/>
                    <a:pt x="3876" y="2584"/>
                  </a:cubicBezTo>
                  <a:lnTo>
                    <a:pt x="3529" y="3655"/>
                  </a:lnTo>
                  <a:cubicBezTo>
                    <a:pt x="3498" y="3812"/>
                    <a:pt x="3340" y="3875"/>
                    <a:pt x="3183" y="3875"/>
                  </a:cubicBezTo>
                  <a:cubicBezTo>
                    <a:pt x="3025" y="3875"/>
                    <a:pt x="2899" y="3812"/>
                    <a:pt x="2836" y="3655"/>
                  </a:cubicBezTo>
                  <a:lnTo>
                    <a:pt x="2458" y="2584"/>
                  </a:lnTo>
                  <a:cubicBezTo>
                    <a:pt x="2521" y="2426"/>
                    <a:pt x="2584" y="2237"/>
                    <a:pt x="2773" y="2143"/>
                  </a:cubicBezTo>
                  <a:cubicBezTo>
                    <a:pt x="2812" y="2132"/>
                    <a:pt x="2850" y="2126"/>
                    <a:pt x="2887" y="2126"/>
                  </a:cubicBezTo>
                  <a:close/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481"/>
                  </a:lnTo>
                  <a:lnTo>
                    <a:pt x="1" y="2111"/>
                  </a:lnTo>
                  <a:cubicBezTo>
                    <a:pt x="1" y="2269"/>
                    <a:pt x="1" y="2458"/>
                    <a:pt x="32" y="2615"/>
                  </a:cubicBezTo>
                  <a:cubicBezTo>
                    <a:pt x="95" y="2678"/>
                    <a:pt x="95" y="2741"/>
                    <a:pt x="95" y="2773"/>
                  </a:cubicBezTo>
                  <a:cubicBezTo>
                    <a:pt x="158" y="2899"/>
                    <a:pt x="158" y="3025"/>
                    <a:pt x="190" y="3151"/>
                  </a:cubicBezTo>
                  <a:cubicBezTo>
                    <a:pt x="190" y="3182"/>
                    <a:pt x="221" y="3214"/>
                    <a:pt x="221" y="3245"/>
                  </a:cubicBezTo>
                  <a:cubicBezTo>
                    <a:pt x="253" y="3371"/>
                    <a:pt x="347" y="3529"/>
                    <a:pt x="379" y="3655"/>
                  </a:cubicBezTo>
                  <a:cubicBezTo>
                    <a:pt x="379" y="3686"/>
                    <a:pt x="410" y="3686"/>
                    <a:pt x="410" y="3718"/>
                  </a:cubicBezTo>
                  <a:cubicBezTo>
                    <a:pt x="505" y="3875"/>
                    <a:pt x="631" y="4033"/>
                    <a:pt x="694" y="4159"/>
                  </a:cubicBezTo>
                  <a:cubicBezTo>
                    <a:pt x="977" y="4474"/>
                    <a:pt x="1292" y="4758"/>
                    <a:pt x="1639" y="4947"/>
                  </a:cubicBezTo>
                  <a:cubicBezTo>
                    <a:pt x="2111" y="5230"/>
                    <a:pt x="2647" y="5356"/>
                    <a:pt x="3183" y="5356"/>
                  </a:cubicBezTo>
                  <a:cubicBezTo>
                    <a:pt x="4285" y="5356"/>
                    <a:pt x="5262" y="4789"/>
                    <a:pt x="5829" y="3938"/>
                  </a:cubicBezTo>
                  <a:cubicBezTo>
                    <a:pt x="5829" y="3938"/>
                    <a:pt x="5829" y="3875"/>
                    <a:pt x="5861" y="3875"/>
                  </a:cubicBezTo>
                  <a:cubicBezTo>
                    <a:pt x="5955" y="3718"/>
                    <a:pt x="6018" y="3623"/>
                    <a:pt x="6081" y="3434"/>
                  </a:cubicBezTo>
                  <a:cubicBezTo>
                    <a:pt x="6144" y="3403"/>
                    <a:pt x="6144" y="3340"/>
                    <a:pt x="6176" y="3277"/>
                  </a:cubicBezTo>
                  <a:cubicBezTo>
                    <a:pt x="6207" y="3182"/>
                    <a:pt x="6270" y="3025"/>
                    <a:pt x="6302" y="2899"/>
                  </a:cubicBezTo>
                  <a:cubicBezTo>
                    <a:pt x="6302" y="2867"/>
                    <a:pt x="6333" y="2773"/>
                    <a:pt x="6333" y="2741"/>
                  </a:cubicBezTo>
                  <a:cubicBezTo>
                    <a:pt x="6365" y="2552"/>
                    <a:pt x="6365" y="2363"/>
                    <a:pt x="6365" y="2143"/>
                  </a:cubicBezTo>
                  <a:lnTo>
                    <a:pt x="6365" y="1292"/>
                  </a:lnTo>
                  <a:cubicBezTo>
                    <a:pt x="6302" y="567"/>
                    <a:pt x="5703" y="0"/>
                    <a:pt x="4947" y="0"/>
                  </a:cubicBezTo>
                  <a:cubicBezTo>
                    <a:pt x="4159" y="0"/>
                    <a:pt x="3529" y="630"/>
                    <a:pt x="3529" y="1418"/>
                  </a:cubicBezTo>
                  <a:cubicBezTo>
                    <a:pt x="3529" y="1607"/>
                    <a:pt x="3372" y="1765"/>
                    <a:pt x="3183" y="1765"/>
                  </a:cubicBezTo>
                  <a:cubicBezTo>
                    <a:pt x="2994" y="1765"/>
                    <a:pt x="2836" y="1607"/>
                    <a:pt x="2836" y="1418"/>
                  </a:cubicBezTo>
                  <a:cubicBezTo>
                    <a:pt x="2836" y="630"/>
                    <a:pt x="220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4" name="Google Shape;10484;p83"/>
          <p:cNvGrpSpPr/>
          <p:nvPr/>
        </p:nvGrpSpPr>
        <p:grpSpPr>
          <a:xfrm>
            <a:off x="4071911" y="2797422"/>
            <a:ext cx="450470" cy="448180"/>
            <a:chOff x="-19020075" y="4084200"/>
            <a:chExt cx="304825" cy="303275"/>
          </a:xfrm>
        </p:grpSpPr>
        <p:sp>
          <p:nvSpPr>
            <p:cNvPr id="10485" name="Google Shape;10485;p83"/>
            <p:cNvSpPr/>
            <p:nvPr/>
          </p:nvSpPr>
          <p:spPr>
            <a:xfrm>
              <a:off x="-18962575" y="4274800"/>
              <a:ext cx="103975" cy="94550"/>
            </a:xfrm>
            <a:custGeom>
              <a:avLst/>
              <a:gdLst/>
              <a:ahLst/>
              <a:cxnLst/>
              <a:rect l="l" t="t" r="r" b="b"/>
              <a:pathLst>
                <a:path w="4159" h="3782" extrusionOk="0">
                  <a:moveTo>
                    <a:pt x="3403" y="1"/>
                  </a:moveTo>
                  <a:cubicBezTo>
                    <a:pt x="3151" y="1356"/>
                    <a:pt x="1985" y="2364"/>
                    <a:pt x="599" y="2364"/>
                  </a:cubicBezTo>
                  <a:cubicBezTo>
                    <a:pt x="410" y="2364"/>
                    <a:pt x="221" y="2332"/>
                    <a:pt x="0" y="2301"/>
                  </a:cubicBezTo>
                  <a:lnTo>
                    <a:pt x="0" y="2301"/>
                  </a:lnTo>
                  <a:cubicBezTo>
                    <a:pt x="284" y="3151"/>
                    <a:pt x="1071" y="3781"/>
                    <a:pt x="2048" y="3781"/>
                  </a:cubicBezTo>
                  <a:cubicBezTo>
                    <a:pt x="3214" y="3781"/>
                    <a:pt x="4159" y="2836"/>
                    <a:pt x="4159" y="1671"/>
                  </a:cubicBezTo>
                  <a:cubicBezTo>
                    <a:pt x="4159" y="978"/>
                    <a:pt x="3875" y="410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83"/>
            <p:cNvSpPr/>
            <p:nvPr/>
          </p:nvSpPr>
          <p:spPr>
            <a:xfrm>
              <a:off x="-18883025" y="4281900"/>
              <a:ext cx="78000" cy="105575"/>
            </a:xfrm>
            <a:custGeom>
              <a:avLst/>
              <a:gdLst/>
              <a:ahLst/>
              <a:cxnLst/>
              <a:rect l="l" t="t" r="r" b="b"/>
              <a:pathLst>
                <a:path w="3120" h="4223" extrusionOk="0">
                  <a:moveTo>
                    <a:pt x="1323" y="0"/>
                  </a:moveTo>
                  <a:lnTo>
                    <a:pt x="1323" y="0"/>
                  </a:lnTo>
                  <a:cubicBezTo>
                    <a:pt x="1544" y="442"/>
                    <a:pt x="1670" y="914"/>
                    <a:pt x="1670" y="1387"/>
                  </a:cubicBezTo>
                  <a:cubicBezTo>
                    <a:pt x="1670" y="2552"/>
                    <a:pt x="977" y="3529"/>
                    <a:pt x="0" y="3970"/>
                  </a:cubicBezTo>
                  <a:cubicBezTo>
                    <a:pt x="284" y="4128"/>
                    <a:pt x="599" y="4222"/>
                    <a:pt x="977" y="4222"/>
                  </a:cubicBezTo>
                  <a:cubicBezTo>
                    <a:pt x="2142" y="4222"/>
                    <a:pt x="3088" y="3277"/>
                    <a:pt x="3088" y="2080"/>
                  </a:cubicBezTo>
                  <a:cubicBezTo>
                    <a:pt x="3119" y="1072"/>
                    <a:pt x="2331" y="189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83"/>
            <p:cNvSpPr/>
            <p:nvPr/>
          </p:nvSpPr>
          <p:spPr>
            <a:xfrm>
              <a:off x="-18809000" y="4281100"/>
              <a:ext cx="57525" cy="88250"/>
            </a:xfrm>
            <a:custGeom>
              <a:avLst/>
              <a:gdLst/>
              <a:ahLst/>
              <a:cxnLst/>
              <a:rect l="l" t="t" r="r" b="b"/>
              <a:pathLst>
                <a:path w="2301" h="3530" extrusionOk="0">
                  <a:moveTo>
                    <a:pt x="536" y="1"/>
                  </a:moveTo>
                  <a:cubicBezTo>
                    <a:pt x="316" y="1"/>
                    <a:pt x="158" y="32"/>
                    <a:pt x="1" y="64"/>
                  </a:cubicBezTo>
                  <a:cubicBezTo>
                    <a:pt x="568" y="568"/>
                    <a:pt x="883" y="1324"/>
                    <a:pt x="883" y="2112"/>
                  </a:cubicBezTo>
                  <a:cubicBezTo>
                    <a:pt x="883" y="2616"/>
                    <a:pt x="725" y="3088"/>
                    <a:pt x="473" y="3529"/>
                  </a:cubicBezTo>
                  <a:lnTo>
                    <a:pt x="536" y="3529"/>
                  </a:lnTo>
                  <a:cubicBezTo>
                    <a:pt x="1513" y="3529"/>
                    <a:pt x="2300" y="2742"/>
                    <a:pt x="2300" y="1765"/>
                  </a:cubicBezTo>
                  <a:cubicBezTo>
                    <a:pt x="2300" y="820"/>
                    <a:pt x="1513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83"/>
            <p:cNvSpPr/>
            <p:nvPr/>
          </p:nvSpPr>
          <p:spPr>
            <a:xfrm>
              <a:off x="-18770400" y="4263000"/>
              <a:ext cx="55150" cy="66975"/>
            </a:xfrm>
            <a:custGeom>
              <a:avLst/>
              <a:gdLst/>
              <a:ahLst/>
              <a:cxnLst/>
              <a:rect l="l" t="t" r="r" b="b"/>
              <a:pathLst>
                <a:path w="2206" h="2679" extrusionOk="0">
                  <a:moveTo>
                    <a:pt x="756" y="0"/>
                  </a:moveTo>
                  <a:cubicBezTo>
                    <a:pt x="473" y="0"/>
                    <a:pt x="189" y="95"/>
                    <a:pt x="0" y="252"/>
                  </a:cubicBezTo>
                  <a:cubicBezTo>
                    <a:pt x="882" y="630"/>
                    <a:pt x="1450" y="1513"/>
                    <a:pt x="1450" y="2521"/>
                  </a:cubicBezTo>
                  <a:lnTo>
                    <a:pt x="1450" y="2678"/>
                  </a:lnTo>
                  <a:cubicBezTo>
                    <a:pt x="1891" y="2458"/>
                    <a:pt x="2206" y="1985"/>
                    <a:pt x="2206" y="1450"/>
                  </a:cubicBezTo>
                  <a:cubicBezTo>
                    <a:pt x="2174" y="662"/>
                    <a:pt x="1544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83"/>
            <p:cNvSpPr/>
            <p:nvPr/>
          </p:nvSpPr>
          <p:spPr>
            <a:xfrm>
              <a:off x="-18768050" y="4227550"/>
              <a:ext cx="52025" cy="31525"/>
            </a:xfrm>
            <a:custGeom>
              <a:avLst/>
              <a:gdLst/>
              <a:ahLst/>
              <a:cxnLst/>
              <a:rect l="l" t="t" r="r" b="b"/>
              <a:pathLst>
                <a:path w="2081" h="1261" extrusionOk="0">
                  <a:moveTo>
                    <a:pt x="1009" y="1"/>
                  </a:moveTo>
                  <a:cubicBezTo>
                    <a:pt x="505" y="1"/>
                    <a:pt x="64" y="347"/>
                    <a:pt x="1" y="820"/>
                  </a:cubicBezTo>
                  <a:cubicBezTo>
                    <a:pt x="221" y="757"/>
                    <a:pt x="410" y="725"/>
                    <a:pt x="662" y="725"/>
                  </a:cubicBezTo>
                  <a:cubicBezTo>
                    <a:pt x="1198" y="725"/>
                    <a:pt x="1671" y="946"/>
                    <a:pt x="2080" y="1261"/>
                  </a:cubicBezTo>
                  <a:lnTo>
                    <a:pt x="2080" y="1072"/>
                  </a:lnTo>
                  <a:cubicBezTo>
                    <a:pt x="2080" y="473"/>
                    <a:pt x="1608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83"/>
            <p:cNvSpPr/>
            <p:nvPr/>
          </p:nvSpPr>
          <p:spPr>
            <a:xfrm>
              <a:off x="-19000400" y="4262200"/>
              <a:ext cx="106350" cy="52800"/>
            </a:xfrm>
            <a:custGeom>
              <a:avLst/>
              <a:gdLst/>
              <a:ahLst/>
              <a:cxnLst/>
              <a:rect l="l" t="t" r="r" b="b"/>
              <a:pathLst>
                <a:path w="4254" h="2112" extrusionOk="0">
                  <a:moveTo>
                    <a:pt x="1" y="1"/>
                  </a:moveTo>
                  <a:cubicBezTo>
                    <a:pt x="1" y="1167"/>
                    <a:pt x="946" y="2112"/>
                    <a:pt x="2112" y="2112"/>
                  </a:cubicBezTo>
                  <a:cubicBezTo>
                    <a:pt x="3309" y="2112"/>
                    <a:pt x="4254" y="1230"/>
                    <a:pt x="4254" y="32"/>
                  </a:cubicBezTo>
                  <a:lnTo>
                    <a:pt x="4254" y="32"/>
                  </a:lnTo>
                  <a:cubicBezTo>
                    <a:pt x="3655" y="473"/>
                    <a:pt x="2899" y="757"/>
                    <a:pt x="2112" y="757"/>
                  </a:cubicBezTo>
                  <a:cubicBezTo>
                    <a:pt x="1324" y="757"/>
                    <a:pt x="568" y="47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83"/>
            <p:cNvSpPr/>
            <p:nvPr/>
          </p:nvSpPr>
          <p:spPr>
            <a:xfrm>
              <a:off x="-18912175" y="417320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78" y="1"/>
                  </a:moveTo>
                  <a:cubicBezTo>
                    <a:pt x="189" y="1"/>
                    <a:pt x="0" y="284"/>
                    <a:pt x="0" y="725"/>
                  </a:cubicBezTo>
                  <a:cubicBezTo>
                    <a:pt x="0" y="1166"/>
                    <a:pt x="189" y="1418"/>
                    <a:pt x="378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83"/>
            <p:cNvSpPr/>
            <p:nvPr/>
          </p:nvSpPr>
          <p:spPr>
            <a:xfrm>
              <a:off x="-19001975" y="4173200"/>
              <a:ext cx="18150" cy="35475"/>
            </a:xfrm>
            <a:custGeom>
              <a:avLst/>
              <a:gdLst/>
              <a:ahLst/>
              <a:cxnLst/>
              <a:rect l="l" t="t" r="r" b="b"/>
              <a:pathLst>
                <a:path w="726" h="1419" extrusionOk="0">
                  <a:moveTo>
                    <a:pt x="379" y="1"/>
                  </a:moveTo>
                  <a:cubicBezTo>
                    <a:pt x="221" y="1"/>
                    <a:pt x="1" y="284"/>
                    <a:pt x="1" y="725"/>
                  </a:cubicBezTo>
                  <a:cubicBezTo>
                    <a:pt x="1" y="1166"/>
                    <a:pt x="221" y="1418"/>
                    <a:pt x="379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83"/>
            <p:cNvSpPr/>
            <p:nvPr/>
          </p:nvSpPr>
          <p:spPr>
            <a:xfrm>
              <a:off x="-19020075" y="4084200"/>
              <a:ext cx="143375" cy="178025"/>
            </a:xfrm>
            <a:custGeom>
              <a:avLst/>
              <a:gdLst/>
              <a:ahLst/>
              <a:cxnLst/>
              <a:rect l="l" t="t" r="r" b="b"/>
              <a:pathLst>
                <a:path w="5735" h="7121" extrusionOk="0">
                  <a:moveTo>
                    <a:pt x="1418" y="1"/>
                  </a:moveTo>
                  <a:cubicBezTo>
                    <a:pt x="630" y="1"/>
                    <a:pt x="0" y="662"/>
                    <a:pt x="0" y="1450"/>
                  </a:cubicBezTo>
                  <a:cubicBezTo>
                    <a:pt x="0" y="1923"/>
                    <a:pt x="221" y="2301"/>
                    <a:pt x="567" y="2584"/>
                  </a:cubicBezTo>
                  <a:cubicBezTo>
                    <a:pt x="315" y="2962"/>
                    <a:pt x="95" y="3435"/>
                    <a:pt x="32" y="3907"/>
                  </a:cubicBezTo>
                  <a:cubicBezTo>
                    <a:pt x="158" y="3277"/>
                    <a:pt x="536" y="2868"/>
                    <a:pt x="1040" y="2868"/>
                  </a:cubicBezTo>
                  <a:cubicBezTo>
                    <a:pt x="1638" y="2868"/>
                    <a:pt x="2111" y="3498"/>
                    <a:pt x="2111" y="4285"/>
                  </a:cubicBezTo>
                  <a:cubicBezTo>
                    <a:pt x="2111" y="5073"/>
                    <a:pt x="1638" y="5703"/>
                    <a:pt x="1040" y="5703"/>
                  </a:cubicBezTo>
                  <a:cubicBezTo>
                    <a:pt x="567" y="5703"/>
                    <a:pt x="158" y="5262"/>
                    <a:pt x="32" y="4632"/>
                  </a:cubicBezTo>
                  <a:lnTo>
                    <a:pt x="32" y="4632"/>
                  </a:lnTo>
                  <a:cubicBezTo>
                    <a:pt x="189" y="6050"/>
                    <a:pt x="1418" y="7121"/>
                    <a:pt x="2867" y="7121"/>
                  </a:cubicBezTo>
                  <a:cubicBezTo>
                    <a:pt x="4316" y="7121"/>
                    <a:pt x="5514" y="6018"/>
                    <a:pt x="5703" y="4632"/>
                  </a:cubicBezTo>
                  <a:lnTo>
                    <a:pt x="5703" y="4632"/>
                  </a:lnTo>
                  <a:cubicBezTo>
                    <a:pt x="5577" y="5262"/>
                    <a:pt x="5199" y="5703"/>
                    <a:pt x="4694" y="5703"/>
                  </a:cubicBezTo>
                  <a:cubicBezTo>
                    <a:pt x="4096" y="5703"/>
                    <a:pt x="3623" y="5073"/>
                    <a:pt x="3623" y="4285"/>
                  </a:cubicBezTo>
                  <a:cubicBezTo>
                    <a:pt x="3623" y="3498"/>
                    <a:pt x="4096" y="2868"/>
                    <a:pt x="4694" y="2868"/>
                  </a:cubicBezTo>
                  <a:cubicBezTo>
                    <a:pt x="5199" y="2868"/>
                    <a:pt x="5577" y="3277"/>
                    <a:pt x="5703" y="3907"/>
                  </a:cubicBezTo>
                  <a:cubicBezTo>
                    <a:pt x="5608" y="3403"/>
                    <a:pt x="5419" y="2962"/>
                    <a:pt x="5136" y="2584"/>
                  </a:cubicBezTo>
                  <a:cubicBezTo>
                    <a:pt x="5514" y="2301"/>
                    <a:pt x="5734" y="1923"/>
                    <a:pt x="5734" y="1450"/>
                  </a:cubicBezTo>
                  <a:cubicBezTo>
                    <a:pt x="5734" y="662"/>
                    <a:pt x="5104" y="1"/>
                    <a:pt x="4316" y="1"/>
                  </a:cubicBezTo>
                  <a:cubicBezTo>
                    <a:pt x="4127" y="1"/>
                    <a:pt x="3970" y="127"/>
                    <a:pt x="3970" y="347"/>
                  </a:cubicBezTo>
                  <a:cubicBezTo>
                    <a:pt x="3970" y="536"/>
                    <a:pt x="4127" y="694"/>
                    <a:pt x="4316" y="694"/>
                  </a:cubicBezTo>
                  <a:cubicBezTo>
                    <a:pt x="4726" y="694"/>
                    <a:pt x="5041" y="1040"/>
                    <a:pt x="5041" y="1450"/>
                  </a:cubicBezTo>
                  <a:cubicBezTo>
                    <a:pt x="5041" y="1702"/>
                    <a:pt x="4883" y="1954"/>
                    <a:pt x="4631" y="2080"/>
                  </a:cubicBezTo>
                  <a:cubicBezTo>
                    <a:pt x="4159" y="1670"/>
                    <a:pt x="3529" y="1450"/>
                    <a:pt x="2867" y="1450"/>
                  </a:cubicBezTo>
                  <a:cubicBezTo>
                    <a:pt x="2206" y="1450"/>
                    <a:pt x="1607" y="1670"/>
                    <a:pt x="1103" y="2080"/>
                  </a:cubicBezTo>
                  <a:cubicBezTo>
                    <a:pt x="851" y="1954"/>
                    <a:pt x="693" y="1702"/>
                    <a:pt x="693" y="1450"/>
                  </a:cubicBezTo>
                  <a:cubicBezTo>
                    <a:pt x="693" y="1040"/>
                    <a:pt x="1008" y="694"/>
                    <a:pt x="1418" y="694"/>
                  </a:cubicBezTo>
                  <a:cubicBezTo>
                    <a:pt x="1607" y="694"/>
                    <a:pt x="1764" y="536"/>
                    <a:pt x="1764" y="347"/>
                  </a:cubicBezTo>
                  <a:cubicBezTo>
                    <a:pt x="1764" y="127"/>
                    <a:pt x="1607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4" name="Google Shape;10494;p83"/>
          <p:cNvGrpSpPr/>
          <p:nvPr/>
        </p:nvGrpSpPr>
        <p:grpSpPr>
          <a:xfrm>
            <a:off x="6889176" y="1689001"/>
            <a:ext cx="396937" cy="450470"/>
            <a:chOff x="-17149475" y="3309200"/>
            <a:chExt cx="268600" cy="304825"/>
          </a:xfrm>
        </p:grpSpPr>
        <p:sp>
          <p:nvSpPr>
            <p:cNvPr id="10495" name="Google Shape;10495;p83"/>
            <p:cNvSpPr/>
            <p:nvPr/>
          </p:nvSpPr>
          <p:spPr>
            <a:xfrm>
              <a:off x="-17021100" y="3309200"/>
              <a:ext cx="102425" cy="72475"/>
            </a:xfrm>
            <a:custGeom>
              <a:avLst/>
              <a:gdLst/>
              <a:ahLst/>
              <a:cxnLst/>
              <a:rect l="l" t="t" r="r" b="b"/>
              <a:pathLst>
                <a:path w="4097" h="2899" extrusionOk="0">
                  <a:moveTo>
                    <a:pt x="1639" y="0"/>
                  </a:moveTo>
                  <a:cubicBezTo>
                    <a:pt x="914" y="0"/>
                    <a:pt x="284" y="441"/>
                    <a:pt x="1" y="1071"/>
                  </a:cubicBezTo>
                  <a:cubicBezTo>
                    <a:pt x="631" y="1418"/>
                    <a:pt x="1103" y="2111"/>
                    <a:pt x="1230" y="2898"/>
                  </a:cubicBezTo>
                  <a:cubicBezTo>
                    <a:pt x="1356" y="2867"/>
                    <a:pt x="1482" y="2835"/>
                    <a:pt x="1639" y="2835"/>
                  </a:cubicBezTo>
                  <a:cubicBezTo>
                    <a:pt x="2994" y="2835"/>
                    <a:pt x="4096" y="1733"/>
                    <a:pt x="4096" y="347"/>
                  </a:cubicBezTo>
                  <a:cubicBezTo>
                    <a:pt x="4096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83"/>
            <p:cNvSpPr/>
            <p:nvPr/>
          </p:nvSpPr>
          <p:spPr>
            <a:xfrm>
              <a:off x="-17149475" y="3346200"/>
              <a:ext cx="268600" cy="267825"/>
            </a:xfrm>
            <a:custGeom>
              <a:avLst/>
              <a:gdLst/>
              <a:ahLst/>
              <a:cxnLst/>
              <a:rect l="l" t="t" r="r" b="b"/>
              <a:pathLst>
                <a:path w="10744" h="10713" extrusionOk="0">
                  <a:moveTo>
                    <a:pt x="3939" y="1"/>
                  </a:moveTo>
                  <a:cubicBezTo>
                    <a:pt x="3718" y="1"/>
                    <a:pt x="3561" y="158"/>
                    <a:pt x="3561" y="379"/>
                  </a:cubicBezTo>
                  <a:cubicBezTo>
                    <a:pt x="3561" y="568"/>
                    <a:pt x="3718" y="725"/>
                    <a:pt x="3939" y="725"/>
                  </a:cubicBezTo>
                  <a:cubicBezTo>
                    <a:pt x="4506" y="725"/>
                    <a:pt x="4978" y="1198"/>
                    <a:pt x="4978" y="1797"/>
                  </a:cubicBezTo>
                  <a:lnTo>
                    <a:pt x="4978" y="2364"/>
                  </a:lnTo>
                  <a:cubicBezTo>
                    <a:pt x="4569" y="2206"/>
                    <a:pt x="4096" y="2143"/>
                    <a:pt x="3592" y="2143"/>
                  </a:cubicBezTo>
                  <a:cubicBezTo>
                    <a:pt x="1418" y="2143"/>
                    <a:pt x="1" y="3561"/>
                    <a:pt x="1" y="5735"/>
                  </a:cubicBezTo>
                  <a:cubicBezTo>
                    <a:pt x="1" y="8034"/>
                    <a:pt x="1576" y="10712"/>
                    <a:pt x="3592" y="10712"/>
                  </a:cubicBezTo>
                  <a:cubicBezTo>
                    <a:pt x="3813" y="10712"/>
                    <a:pt x="4002" y="10681"/>
                    <a:pt x="4254" y="10649"/>
                  </a:cubicBezTo>
                  <a:cubicBezTo>
                    <a:pt x="4632" y="10523"/>
                    <a:pt x="5002" y="10460"/>
                    <a:pt x="5372" y="10460"/>
                  </a:cubicBezTo>
                  <a:cubicBezTo>
                    <a:pt x="5742" y="10460"/>
                    <a:pt x="6112" y="10523"/>
                    <a:pt x="6491" y="10649"/>
                  </a:cubicBezTo>
                  <a:cubicBezTo>
                    <a:pt x="6680" y="10712"/>
                    <a:pt x="6932" y="10712"/>
                    <a:pt x="7152" y="10712"/>
                  </a:cubicBezTo>
                  <a:cubicBezTo>
                    <a:pt x="9168" y="10712"/>
                    <a:pt x="10744" y="8034"/>
                    <a:pt x="10744" y="5735"/>
                  </a:cubicBezTo>
                  <a:cubicBezTo>
                    <a:pt x="10649" y="3529"/>
                    <a:pt x="9294" y="2143"/>
                    <a:pt x="7121" y="2143"/>
                  </a:cubicBezTo>
                  <a:cubicBezTo>
                    <a:pt x="6617" y="2143"/>
                    <a:pt x="6144" y="2206"/>
                    <a:pt x="5703" y="2364"/>
                  </a:cubicBezTo>
                  <a:lnTo>
                    <a:pt x="5703" y="1797"/>
                  </a:lnTo>
                  <a:cubicBezTo>
                    <a:pt x="5703" y="788"/>
                    <a:pt x="4915" y="1"/>
                    <a:pt x="39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7" name="Google Shape;10497;p83"/>
          <p:cNvGrpSpPr/>
          <p:nvPr/>
        </p:nvGrpSpPr>
        <p:grpSpPr>
          <a:xfrm>
            <a:off x="6862982" y="2258120"/>
            <a:ext cx="449325" cy="420249"/>
            <a:chOff x="-17168375" y="3692750"/>
            <a:chExt cx="304050" cy="284375"/>
          </a:xfrm>
        </p:grpSpPr>
        <p:sp>
          <p:nvSpPr>
            <p:cNvPr id="10498" name="Google Shape;10498;p83"/>
            <p:cNvSpPr/>
            <p:nvPr/>
          </p:nvSpPr>
          <p:spPr>
            <a:xfrm>
              <a:off x="-16963600" y="3694325"/>
              <a:ext cx="99275" cy="92175"/>
            </a:xfrm>
            <a:custGeom>
              <a:avLst/>
              <a:gdLst/>
              <a:ahLst/>
              <a:cxnLst/>
              <a:rect l="l" t="t" r="r" b="b"/>
              <a:pathLst>
                <a:path w="3971" h="3687" extrusionOk="0">
                  <a:moveTo>
                    <a:pt x="1859" y="1"/>
                  </a:moveTo>
                  <a:cubicBezTo>
                    <a:pt x="1072" y="1"/>
                    <a:pt x="379" y="410"/>
                    <a:pt x="1" y="1041"/>
                  </a:cubicBezTo>
                  <a:cubicBezTo>
                    <a:pt x="1387" y="1482"/>
                    <a:pt x="2553" y="2458"/>
                    <a:pt x="3277" y="3687"/>
                  </a:cubicBezTo>
                  <a:cubicBezTo>
                    <a:pt x="3687" y="3277"/>
                    <a:pt x="3970" y="2710"/>
                    <a:pt x="3970" y="2112"/>
                  </a:cubicBezTo>
                  <a:cubicBezTo>
                    <a:pt x="3970" y="915"/>
                    <a:pt x="3025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83"/>
            <p:cNvSpPr/>
            <p:nvPr/>
          </p:nvSpPr>
          <p:spPr>
            <a:xfrm>
              <a:off x="-17102225" y="3817525"/>
              <a:ext cx="61475" cy="69650"/>
            </a:xfrm>
            <a:custGeom>
              <a:avLst/>
              <a:gdLst/>
              <a:ahLst/>
              <a:cxnLst/>
              <a:rect l="l" t="t" r="r" b="b"/>
              <a:pathLst>
                <a:path w="2459" h="2786" extrusionOk="0">
                  <a:moveTo>
                    <a:pt x="1293" y="1437"/>
                  </a:moveTo>
                  <a:cubicBezTo>
                    <a:pt x="1482" y="1437"/>
                    <a:pt x="1639" y="1594"/>
                    <a:pt x="1639" y="1783"/>
                  </a:cubicBezTo>
                  <a:cubicBezTo>
                    <a:pt x="1639" y="2004"/>
                    <a:pt x="1482" y="2161"/>
                    <a:pt x="1293" y="2161"/>
                  </a:cubicBezTo>
                  <a:cubicBezTo>
                    <a:pt x="1103" y="2161"/>
                    <a:pt x="946" y="2004"/>
                    <a:pt x="946" y="1783"/>
                  </a:cubicBezTo>
                  <a:cubicBezTo>
                    <a:pt x="946" y="1594"/>
                    <a:pt x="1103" y="1437"/>
                    <a:pt x="1293" y="1437"/>
                  </a:cubicBezTo>
                  <a:close/>
                  <a:moveTo>
                    <a:pt x="1452" y="0"/>
                  </a:moveTo>
                  <a:cubicBezTo>
                    <a:pt x="939" y="0"/>
                    <a:pt x="434" y="473"/>
                    <a:pt x="221" y="1059"/>
                  </a:cubicBezTo>
                  <a:cubicBezTo>
                    <a:pt x="1" y="1720"/>
                    <a:pt x="158" y="2539"/>
                    <a:pt x="725" y="2729"/>
                  </a:cubicBezTo>
                  <a:cubicBezTo>
                    <a:pt x="818" y="2768"/>
                    <a:pt x="916" y="2786"/>
                    <a:pt x="1017" y="2786"/>
                  </a:cubicBezTo>
                  <a:cubicBezTo>
                    <a:pt x="1157" y="2786"/>
                    <a:pt x="1304" y="2752"/>
                    <a:pt x="1450" y="2697"/>
                  </a:cubicBezTo>
                  <a:cubicBezTo>
                    <a:pt x="1576" y="2508"/>
                    <a:pt x="1734" y="2287"/>
                    <a:pt x="1923" y="2098"/>
                  </a:cubicBezTo>
                  <a:cubicBezTo>
                    <a:pt x="1986" y="2004"/>
                    <a:pt x="2112" y="1909"/>
                    <a:pt x="2206" y="1846"/>
                  </a:cubicBezTo>
                  <a:cubicBezTo>
                    <a:pt x="2458" y="1153"/>
                    <a:pt x="2364" y="271"/>
                    <a:pt x="1734" y="51"/>
                  </a:cubicBezTo>
                  <a:cubicBezTo>
                    <a:pt x="1641" y="16"/>
                    <a:pt x="1546" y="0"/>
                    <a:pt x="1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83"/>
            <p:cNvSpPr/>
            <p:nvPr/>
          </p:nvSpPr>
          <p:spPr>
            <a:xfrm>
              <a:off x="-17064400" y="3870925"/>
              <a:ext cx="93750" cy="106200"/>
            </a:xfrm>
            <a:custGeom>
              <a:avLst/>
              <a:gdLst/>
              <a:ahLst/>
              <a:cxnLst/>
              <a:rect l="l" t="t" r="r" b="b"/>
              <a:pathLst>
                <a:path w="3750" h="4248" extrusionOk="0">
                  <a:moveTo>
                    <a:pt x="1992" y="0"/>
                  </a:moveTo>
                  <a:cubicBezTo>
                    <a:pt x="1596" y="0"/>
                    <a:pt x="1195" y="152"/>
                    <a:pt x="945" y="435"/>
                  </a:cubicBezTo>
                  <a:cubicBezTo>
                    <a:pt x="221" y="1286"/>
                    <a:pt x="0" y="1727"/>
                    <a:pt x="284" y="4090"/>
                  </a:cubicBezTo>
                  <a:cubicBezTo>
                    <a:pt x="567" y="4216"/>
                    <a:pt x="914" y="4247"/>
                    <a:pt x="1229" y="4247"/>
                  </a:cubicBezTo>
                  <a:lnTo>
                    <a:pt x="1575" y="4247"/>
                  </a:lnTo>
                  <a:lnTo>
                    <a:pt x="1575" y="2609"/>
                  </a:lnTo>
                  <a:lnTo>
                    <a:pt x="1008" y="2010"/>
                  </a:lnTo>
                  <a:cubicBezTo>
                    <a:pt x="914" y="1947"/>
                    <a:pt x="882" y="1853"/>
                    <a:pt x="882" y="1790"/>
                  </a:cubicBezTo>
                  <a:cubicBezTo>
                    <a:pt x="882" y="1191"/>
                    <a:pt x="1355" y="719"/>
                    <a:pt x="1953" y="719"/>
                  </a:cubicBezTo>
                  <a:cubicBezTo>
                    <a:pt x="2552" y="719"/>
                    <a:pt x="3025" y="1191"/>
                    <a:pt x="3025" y="1790"/>
                  </a:cubicBezTo>
                  <a:cubicBezTo>
                    <a:pt x="3025" y="1853"/>
                    <a:pt x="2962" y="1979"/>
                    <a:pt x="2898" y="2010"/>
                  </a:cubicBezTo>
                  <a:lnTo>
                    <a:pt x="2300" y="2609"/>
                  </a:lnTo>
                  <a:lnTo>
                    <a:pt x="2300" y="4247"/>
                  </a:lnTo>
                  <a:lnTo>
                    <a:pt x="2489" y="4247"/>
                  </a:lnTo>
                  <a:cubicBezTo>
                    <a:pt x="2930" y="4247"/>
                    <a:pt x="3277" y="4216"/>
                    <a:pt x="3655" y="4090"/>
                  </a:cubicBezTo>
                  <a:cubicBezTo>
                    <a:pt x="3749" y="2483"/>
                    <a:pt x="3749" y="1664"/>
                    <a:pt x="3434" y="1065"/>
                  </a:cubicBezTo>
                  <a:cubicBezTo>
                    <a:pt x="3308" y="845"/>
                    <a:pt x="3119" y="593"/>
                    <a:pt x="2930" y="372"/>
                  </a:cubicBezTo>
                  <a:cubicBezTo>
                    <a:pt x="2693" y="120"/>
                    <a:pt x="2344" y="0"/>
                    <a:pt x="19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83"/>
            <p:cNvSpPr/>
            <p:nvPr/>
          </p:nvSpPr>
          <p:spPr>
            <a:xfrm>
              <a:off x="-17025025" y="3907200"/>
              <a:ext cx="15775" cy="13200"/>
            </a:xfrm>
            <a:custGeom>
              <a:avLst/>
              <a:gdLst/>
              <a:ahLst/>
              <a:cxnLst/>
              <a:rect l="l" t="t" r="r" b="b"/>
              <a:pathLst>
                <a:path w="631" h="528" extrusionOk="0">
                  <a:moveTo>
                    <a:pt x="327" y="0"/>
                  </a:moveTo>
                  <a:cubicBezTo>
                    <a:pt x="189" y="0"/>
                    <a:pt x="48" y="71"/>
                    <a:pt x="0" y="213"/>
                  </a:cubicBezTo>
                  <a:lnTo>
                    <a:pt x="315" y="528"/>
                  </a:lnTo>
                  <a:lnTo>
                    <a:pt x="630" y="213"/>
                  </a:lnTo>
                  <a:cubicBezTo>
                    <a:pt x="599" y="71"/>
                    <a:pt x="465" y="0"/>
                    <a:pt x="3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83"/>
            <p:cNvSpPr/>
            <p:nvPr/>
          </p:nvSpPr>
          <p:spPr>
            <a:xfrm>
              <a:off x="-16995100" y="3817825"/>
              <a:ext cx="63025" cy="69900"/>
            </a:xfrm>
            <a:custGeom>
              <a:avLst/>
              <a:gdLst/>
              <a:ahLst/>
              <a:cxnLst/>
              <a:rect l="l" t="t" r="r" b="b"/>
              <a:pathLst>
                <a:path w="2521" h="2796" extrusionOk="0">
                  <a:moveTo>
                    <a:pt x="1292" y="1425"/>
                  </a:moveTo>
                  <a:cubicBezTo>
                    <a:pt x="1481" y="1425"/>
                    <a:pt x="1670" y="1582"/>
                    <a:pt x="1670" y="1771"/>
                  </a:cubicBezTo>
                  <a:cubicBezTo>
                    <a:pt x="1639" y="1992"/>
                    <a:pt x="1481" y="2149"/>
                    <a:pt x="1292" y="2149"/>
                  </a:cubicBezTo>
                  <a:cubicBezTo>
                    <a:pt x="1103" y="2149"/>
                    <a:pt x="946" y="1992"/>
                    <a:pt x="946" y="1771"/>
                  </a:cubicBezTo>
                  <a:cubicBezTo>
                    <a:pt x="946" y="1582"/>
                    <a:pt x="1103" y="1425"/>
                    <a:pt x="1292" y="1425"/>
                  </a:cubicBezTo>
                  <a:close/>
                  <a:moveTo>
                    <a:pt x="1017" y="0"/>
                  </a:moveTo>
                  <a:cubicBezTo>
                    <a:pt x="931" y="0"/>
                    <a:pt x="844" y="12"/>
                    <a:pt x="757" y="39"/>
                  </a:cubicBezTo>
                  <a:cubicBezTo>
                    <a:pt x="158" y="259"/>
                    <a:pt x="0" y="1047"/>
                    <a:pt x="190" y="1708"/>
                  </a:cubicBezTo>
                  <a:cubicBezTo>
                    <a:pt x="347" y="1771"/>
                    <a:pt x="505" y="1897"/>
                    <a:pt x="631" y="2023"/>
                  </a:cubicBezTo>
                  <a:cubicBezTo>
                    <a:pt x="851" y="2244"/>
                    <a:pt x="1072" y="2496"/>
                    <a:pt x="1229" y="2748"/>
                  </a:cubicBezTo>
                  <a:cubicBezTo>
                    <a:pt x="1308" y="2780"/>
                    <a:pt x="1395" y="2795"/>
                    <a:pt x="1481" y="2795"/>
                  </a:cubicBezTo>
                  <a:cubicBezTo>
                    <a:pt x="1568" y="2795"/>
                    <a:pt x="1654" y="2780"/>
                    <a:pt x="1733" y="2748"/>
                  </a:cubicBezTo>
                  <a:cubicBezTo>
                    <a:pt x="2269" y="2527"/>
                    <a:pt x="2521" y="1771"/>
                    <a:pt x="2237" y="1047"/>
                  </a:cubicBezTo>
                  <a:cubicBezTo>
                    <a:pt x="2047" y="477"/>
                    <a:pt x="1553" y="0"/>
                    <a:pt x="10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83"/>
            <p:cNvSpPr/>
            <p:nvPr/>
          </p:nvSpPr>
          <p:spPr>
            <a:xfrm>
              <a:off x="-17150275" y="3728200"/>
              <a:ext cx="267825" cy="236300"/>
            </a:xfrm>
            <a:custGeom>
              <a:avLst/>
              <a:gdLst/>
              <a:ahLst/>
              <a:cxnLst/>
              <a:rect l="l" t="t" r="r" b="b"/>
              <a:pathLst>
                <a:path w="10713" h="9452" extrusionOk="0">
                  <a:moveTo>
                    <a:pt x="5325" y="1"/>
                  </a:moveTo>
                  <a:cubicBezTo>
                    <a:pt x="2395" y="1"/>
                    <a:pt x="1" y="2269"/>
                    <a:pt x="1" y="5010"/>
                  </a:cubicBezTo>
                  <a:cubicBezTo>
                    <a:pt x="1" y="6900"/>
                    <a:pt x="1135" y="8601"/>
                    <a:pt x="2899" y="9452"/>
                  </a:cubicBezTo>
                  <a:cubicBezTo>
                    <a:pt x="2773" y="8412"/>
                    <a:pt x="2773" y="7688"/>
                    <a:pt x="2994" y="7089"/>
                  </a:cubicBezTo>
                  <a:lnTo>
                    <a:pt x="2931" y="7089"/>
                  </a:lnTo>
                  <a:cubicBezTo>
                    <a:pt x="2742" y="7089"/>
                    <a:pt x="2584" y="7058"/>
                    <a:pt x="2427" y="7026"/>
                  </a:cubicBezTo>
                  <a:cubicBezTo>
                    <a:pt x="1482" y="6680"/>
                    <a:pt x="1104" y="5482"/>
                    <a:pt x="1482" y="4380"/>
                  </a:cubicBezTo>
                  <a:cubicBezTo>
                    <a:pt x="1822" y="3490"/>
                    <a:pt x="2596" y="2883"/>
                    <a:pt x="3390" y="2883"/>
                  </a:cubicBezTo>
                  <a:cubicBezTo>
                    <a:pt x="3553" y="2883"/>
                    <a:pt x="3716" y="2909"/>
                    <a:pt x="3876" y="2962"/>
                  </a:cubicBezTo>
                  <a:cubicBezTo>
                    <a:pt x="4601" y="3214"/>
                    <a:pt x="5105" y="4002"/>
                    <a:pt x="4947" y="5041"/>
                  </a:cubicBezTo>
                  <a:cubicBezTo>
                    <a:pt x="5073" y="5010"/>
                    <a:pt x="5231" y="5010"/>
                    <a:pt x="5388" y="5010"/>
                  </a:cubicBezTo>
                  <a:cubicBezTo>
                    <a:pt x="5451" y="5010"/>
                    <a:pt x="5546" y="5010"/>
                    <a:pt x="5672" y="5041"/>
                  </a:cubicBezTo>
                  <a:cubicBezTo>
                    <a:pt x="5546" y="4002"/>
                    <a:pt x="6018" y="3246"/>
                    <a:pt x="6712" y="2962"/>
                  </a:cubicBezTo>
                  <a:cubicBezTo>
                    <a:pt x="6883" y="2899"/>
                    <a:pt x="7058" y="2870"/>
                    <a:pt x="7233" y="2870"/>
                  </a:cubicBezTo>
                  <a:cubicBezTo>
                    <a:pt x="8023" y="2870"/>
                    <a:pt x="8802" y="3477"/>
                    <a:pt x="9137" y="4380"/>
                  </a:cubicBezTo>
                  <a:cubicBezTo>
                    <a:pt x="9515" y="5482"/>
                    <a:pt x="9074" y="6680"/>
                    <a:pt x="8161" y="7026"/>
                  </a:cubicBezTo>
                  <a:cubicBezTo>
                    <a:pt x="8003" y="7058"/>
                    <a:pt x="7877" y="7089"/>
                    <a:pt x="7751" y="7089"/>
                  </a:cubicBezTo>
                  <a:cubicBezTo>
                    <a:pt x="7909" y="7688"/>
                    <a:pt x="7909" y="8444"/>
                    <a:pt x="7783" y="9452"/>
                  </a:cubicBezTo>
                  <a:cubicBezTo>
                    <a:pt x="9547" y="8633"/>
                    <a:pt x="10713" y="6900"/>
                    <a:pt x="10713" y="5010"/>
                  </a:cubicBezTo>
                  <a:cubicBezTo>
                    <a:pt x="10681" y="2269"/>
                    <a:pt x="8287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83"/>
            <p:cNvSpPr/>
            <p:nvPr/>
          </p:nvSpPr>
          <p:spPr>
            <a:xfrm>
              <a:off x="-17168375" y="3692750"/>
              <a:ext cx="99250" cy="92975"/>
            </a:xfrm>
            <a:custGeom>
              <a:avLst/>
              <a:gdLst/>
              <a:ahLst/>
              <a:cxnLst/>
              <a:rect l="l" t="t" r="r" b="b"/>
              <a:pathLst>
                <a:path w="3970" h="3719" extrusionOk="0">
                  <a:moveTo>
                    <a:pt x="2111" y="1"/>
                  </a:moveTo>
                  <a:cubicBezTo>
                    <a:pt x="946" y="1"/>
                    <a:pt x="0" y="946"/>
                    <a:pt x="0" y="2143"/>
                  </a:cubicBezTo>
                  <a:cubicBezTo>
                    <a:pt x="0" y="2773"/>
                    <a:pt x="284" y="3309"/>
                    <a:pt x="693" y="3718"/>
                  </a:cubicBezTo>
                  <a:cubicBezTo>
                    <a:pt x="1418" y="2521"/>
                    <a:pt x="2552" y="1545"/>
                    <a:pt x="3970" y="1072"/>
                  </a:cubicBezTo>
                  <a:cubicBezTo>
                    <a:pt x="3623" y="442"/>
                    <a:pt x="289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5" name="Google Shape;10505;p83"/>
          <p:cNvGrpSpPr/>
          <p:nvPr/>
        </p:nvGrpSpPr>
        <p:grpSpPr>
          <a:xfrm>
            <a:off x="6859491" y="2796852"/>
            <a:ext cx="456308" cy="449325"/>
            <a:chOff x="-17170750" y="4058800"/>
            <a:chExt cx="308775" cy="304050"/>
          </a:xfrm>
        </p:grpSpPr>
        <p:sp>
          <p:nvSpPr>
            <p:cNvPr id="10506" name="Google Shape;10506;p83"/>
            <p:cNvSpPr/>
            <p:nvPr/>
          </p:nvSpPr>
          <p:spPr>
            <a:xfrm>
              <a:off x="-17041575" y="4058800"/>
              <a:ext cx="49650" cy="49850"/>
            </a:xfrm>
            <a:custGeom>
              <a:avLst/>
              <a:gdLst/>
              <a:ahLst/>
              <a:cxnLst/>
              <a:rect l="l" t="t" r="r" b="b"/>
              <a:pathLst>
                <a:path w="1986" h="1994" extrusionOk="0">
                  <a:moveTo>
                    <a:pt x="989" y="1"/>
                  </a:moveTo>
                  <a:cubicBezTo>
                    <a:pt x="859" y="1"/>
                    <a:pt x="725" y="56"/>
                    <a:pt x="662" y="166"/>
                  </a:cubicBezTo>
                  <a:lnTo>
                    <a:pt x="1" y="1521"/>
                  </a:lnTo>
                  <a:lnTo>
                    <a:pt x="32" y="1521"/>
                  </a:lnTo>
                  <a:lnTo>
                    <a:pt x="977" y="1993"/>
                  </a:lnTo>
                  <a:lnTo>
                    <a:pt x="1954" y="1521"/>
                  </a:lnTo>
                  <a:lnTo>
                    <a:pt x="1985" y="1521"/>
                  </a:lnTo>
                  <a:lnTo>
                    <a:pt x="1292" y="166"/>
                  </a:lnTo>
                  <a:cubicBezTo>
                    <a:pt x="1245" y="56"/>
                    <a:pt x="1119" y="1"/>
                    <a:pt x="9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83"/>
            <p:cNvSpPr/>
            <p:nvPr/>
          </p:nvSpPr>
          <p:spPr>
            <a:xfrm>
              <a:off x="-17041575" y="4312625"/>
              <a:ext cx="49650" cy="50225"/>
            </a:xfrm>
            <a:custGeom>
              <a:avLst/>
              <a:gdLst/>
              <a:ahLst/>
              <a:cxnLst/>
              <a:rect l="l" t="t" r="r" b="b"/>
              <a:pathLst>
                <a:path w="1986" h="2009" extrusionOk="0">
                  <a:moveTo>
                    <a:pt x="977" y="0"/>
                  </a:moveTo>
                  <a:lnTo>
                    <a:pt x="32" y="473"/>
                  </a:lnTo>
                  <a:lnTo>
                    <a:pt x="1" y="473"/>
                  </a:lnTo>
                  <a:lnTo>
                    <a:pt x="662" y="1796"/>
                  </a:lnTo>
                  <a:cubicBezTo>
                    <a:pt x="757" y="1938"/>
                    <a:pt x="891" y="2009"/>
                    <a:pt x="1013" y="2009"/>
                  </a:cubicBezTo>
                  <a:cubicBezTo>
                    <a:pt x="1135" y="2009"/>
                    <a:pt x="1245" y="1938"/>
                    <a:pt x="1292" y="1796"/>
                  </a:cubicBezTo>
                  <a:lnTo>
                    <a:pt x="1985" y="473"/>
                  </a:lnTo>
                  <a:lnTo>
                    <a:pt x="1954" y="4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83"/>
            <p:cNvSpPr/>
            <p:nvPr/>
          </p:nvSpPr>
          <p:spPr>
            <a:xfrm>
              <a:off x="-17170750" y="4186600"/>
              <a:ext cx="52800" cy="48075"/>
            </a:xfrm>
            <a:custGeom>
              <a:avLst/>
              <a:gdLst/>
              <a:ahLst/>
              <a:cxnLst/>
              <a:rect l="l" t="t" r="r" b="b"/>
              <a:pathLst>
                <a:path w="2112" h="1923" extrusionOk="0">
                  <a:moveTo>
                    <a:pt x="1639" y="0"/>
                  </a:moveTo>
                  <a:lnTo>
                    <a:pt x="284" y="630"/>
                  </a:lnTo>
                  <a:cubicBezTo>
                    <a:pt x="1" y="788"/>
                    <a:pt x="1" y="1135"/>
                    <a:pt x="284" y="1261"/>
                  </a:cubicBezTo>
                  <a:lnTo>
                    <a:pt x="1639" y="1922"/>
                  </a:lnTo>
                  <a:lnTo>
                    <a:pt x="1639" y="1891"/>
                  </a:lnTo>
                  <a:lnTo>
                    <a:pt x="2112" y="94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83"/>
            <p:cNvSpPr/>
            <p:nvPr/>
          </p:nvSpPr>
          <p:spPr>
            <a:xfrm>
              <a:off x="-16914775" y="4185025"/>
              <a:ext cx="52800" cy="49650"/>
            </a:xfrm>
            <a:custGeom>
              <a:avLst/>
              <a:gdLst/>
              <a:ahLst/>
              <a:cxnLst/>
              <a:rect l="l" t="t" r="r" b="b"/>
              <a:pathLst>
                <a:path w="2112" h="1986" extrusionOk="0">
                  <a:moveTo>
                    <a:pt x="474" y="0"/>
                  </a:moveTo>
                  <a:lnTo>
                    <a:pt x="474" y="63"/>
                  </a:lnTo>
                  <a:lnTo>
                    <a:pt x="1" y="1009"/>
                  </a:lnTo>
                  <a:lnTo>
                    <a:pt x="474" y="1954"/>
                  </a:lnTo>
                  <a:lnTo>
                    <a:pt x="474" y="1985"/>
                  </a:lnTo>
                  <a:lnTo>
                    <a:pt x="1828" y="1324"/>
                  </a:lnTo>
                  <a:cubicBezTo>
                    <a:pt x="2112" y="1198"/>
                    <a:pt x="2112" y="851"/>
                    <a:pt x="1828" y="693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83"/>
            <p:cNvSpPr/>
            <p:nvPr/>
          </p:nvSpPr>
          <p:spPr>
            <a:xfrm>
              <a:off x="-17127800" y="4273225"/>
              <a:ext cx="47650" cy="46500"/>
            </a:xfrm>
            <a:custGeom>
              <a:avLst/>
              <a:gdLst/>
              <a:ahLst/>
              <a:cxnLst/>
              <a:rect l="l" t="t" r="r" b="b"/>
              <a:pathLst>
                <a:path w="1906" h="1860" extrusionOk="0">
                  <a:moveTo>
                    <a:pt x="551" y="1"/>
                  </a:moveTo>
                  <a:lnTo>
                    <a:pt x="79" y="1419"/>
                  </a:lnTo>
                  <a:cubicBezTo>
                    <a:pt x="0" y="1628"/>
                    <a:pt x="183" y="1859"/>
                    <a:pt x="373" y="1859"/>
                  </a:cubicBezTo>
                  <a:cubicBezTo>
                    <a:pt x="412" y="1859"/>
                    <a:pt x="451" y="1850"/>
                    <a:pt x="488" y="1828"/>
                  </a:cubicBezTo>
                  <a:lnTo>
                    <a:pt x="1906" y="1356"/>
                  </a:lnTo>
                  <a:lnTo>
                    <a:pt x="1906" y="1324"/>
                  </a:lnTo>
                  <a:lnTo>
                    <a:pt x="1591" y="347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83"/>
            <p:cNvSpPr/>
            <p:nvPr/>
          </p:nvSpPr>
          <p:spPr>
            <a:xfrm>
              <a:off x="-16952575" y="4100775"/>
              <a:ext cx="47675" cy="47250"/>
            </a:xfrm>
            <a:custGeom>
              <a:avLst/>
              <a:gdLst/>
              <a:ahLst/>
              <a:cxnLst/>
              <a:rect l="l" t="t" r="r" b="b"/>
              <a:pathLst>
                <a:path w="1907" h="1890" extrusionOk="0">
                  <a:moveTo>
                    <a:pt x="1544" y="0"/>
                  </a:moveTo>
                  <a:cubicBezTo>
                    <a:pt x="1503" y="0"/>
                    <a:pt x="1461" y="10"/>
                    <a:pt x="1418" y="31"/>
                  </a:cubicBezTo>
                  <a:lnTo>
                    <a:pt x="1" y="503"/>
                  </a:lnTo>
                  <a:lnTo>
                    <a:pt x="1" y="535"/>
                  </a:lnTo>
                  <a:lnTo>
                    <a:pt x="316" y="1543"/>
                  </a:lnTo>
                  <a:lnTo>
                    <a:pt x="1324" y="1890"/>
                  </a:lnTo>
                  <a:lnTo>
                    <a:pt x="1355" y="1890"/>
                  </a:lnTo>
                  <a:lnTo>
                    <a:pt x="1828" y="472"/>
                  </a:lnTo>
                  <a:cubicBezTo>
                    <a:pt x="1907" y="236"/>
                    <a:pt x="1745" y="0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83"/>
            <p:cNvSpPr/>
            <p:nvPr/>
          </p:nvSpPr>
          <p:spPr>
            <a:xfrm>
              <a:off x="-16954150" y="4273225"/>
              <a:ext cx="49200" cy="47800"/>
            </a:xfrm>
            <a:custGeom>
              <a:avLst/>
              <a:gdLst/>
              <a:ahLst/>
              <a:cxnLst/>
              <a:rect l="l" t="t" r="r" b="b"/>
              <a:pathLst>
                <a:path w="1968" h="1912" extrusionOk="0">
                  <a:moveTo>
                    <a:pt x="1387" y="1"/>
                  </a:moveTo>
                  <a:lnTo>
                    <a:pt x="379" y="347"/>
                  </a:lnTo>
                  <a:lnTo>
                    <a:pt x="1" y="1356"/>
                  </a:lnTo>
                  <a:lnTo>
                    <a:pt x="1" y="1419"/>
                  </a:lnTo>
                  <a:lnTo>
                    <a:pt x="1418" y="1891"/>
                  </a:lnTo>
                  <a:cubicBezTo>
                    <a:pt x="1460" y="1905"/>
                    <a:pt x="1501" y="1911"/>
                    <a:pt x="1541" y="1911"/>
                  </a:cubicBezTo>
                  <a:cubicBezTo>
                    <a:pt x="1776" y="1911"/>
                    <a:pt x="1967" y="1692"/>
                    <a:pt x="1860" y="145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83"/>
            <p:cNvSpPr/>
            <p:nvPr/>
          </p:nvSpPr>
          <p:spPr>
            <a:xfrm>
              <a:off x="-17128625" y="4101275"/>
              <a:ext cx="48475" cy="46750"/>
            </a:xfrm>
            <a:custGeom>
              <a:avLst/>
              <a:gdLst/>
              <a:ahLst/>
              <a:cxnLst/>
              <a:rect l="l" t="t" r="r" b="b"/>
              <a:pathLst>
                <a:path w="1939" h="1870" extrusionOk="0">
                  <a:moveTo>
                    <a:pt x="433" y="0"/>
                  </a:moveTo>
                  <a:cubicBezTo>
                    <a:pt x="209" y="0"/>
                    <a:pt x="0" y="201"/>
                    <a:pt x="112" y="452"/>
                  </a:cubicBezTo>
                  <a:lnTo>
                    <a:pt x="584" y="1870"/>
                  </a:lnTo>
                  <a:lnTo>
                    <a:pt x="1592" y="1523"/>
                  </a:lnTo>
                  <a:lnTo>
                    <a:pt x="1939" y="483"/>
                  </a:lnTo>
                  <a:lnTo>
                    <a:pt x="521" y="11"/>
                  </a:lnTo>
                  <a:cubicBezTo>
                    <a:pt x="492" y="4"/>
                    <a:pt x="462" y="0"/>
                    <a:pt x="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83"/>
            <p:cNvSpPr/>
            <p:nvPr/>
          </p:nvSpPr>
          <p:spPr>
            <a:xfrm>
              <a:off x="-17043150" y="41834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39"/>
                    <a:pt x="473" y="2111"/>
                    <a:pt x="1040" y="2111"/>
                  </a:cubicBezTo>
                  <a:cubicBezTo>
                    <a:pt x="1639" y="2111"/>
                    <a:pt x="2112" y="1639"/>
                    <a:pt x="2112" y="1072"/>
                  </a:cubicBezTo>
                  <a:cubicBezTo>
                    <a:pt x="2112" y="504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83"/>
            <p:cNvSpPr/>
            <p:nvPr/>
          </p:nvSpPr>
          <p:spPr>
            <a:xfrm>
              <a:off x="-17070725" y="4111975"/>
              <a:ext cx="44925" cy="60475"/>
            </a:xfrm>
            <a:custGeom>
              <a:avLst/>
              <a:gdLst/>
              <a:ahLst/>
              <a:cxnLst/>
              <a:rect l="l" t="t" r="r" b="b"/>
              <a:pathLst>
                <a:path w="1797" h="2419" extrusionOk="0">
                  <a:moveTo>
                    <a:pt x="722" y="0"/>
                  </a:moveTo>
                  <a:cubicBezTo>
                    <a:pt x="663" y="0"/>
                    <a:pt x="600" y="8"/>
                    <a:pt x="537" y="24"/>
                  </a:cubicBezTo>
                  <a:cubicBezTo>
                    <a:pt x="411" y="55"/>
                    <a:pt x="348" y="150"/>
                    <a:pt x="316" y="244"/>
                  </a:cubicBezTo>
                  <a:lnTo>
                    <a:pt x="1" y="1253"/>
                  </a:lnTo>
                  <a:lnTo>
                    <a:pt x="1167" y="2418"/>
                  </a:lnTo>
                  <a:cubicBezTo>
                    <a:pt x="1356" y="2355"/>
                    <a:pt x="1576" y="2229"/>
                    <a:pt x="1797" y="2198"/>
                  </a:cubicBezTo>
                  <a:lnTo>
                    <a:pt x="1797" y="496"/>
                  </a:lnTo>
                  <a:lnTo>
                    <a:pt x="883" y="24"/>
                  </a:lnTo>
                  <a:cubicBezTo>
                    <a:pt x="836" y="8"/>
                    <a:pt x="781" y="0"/>
                    <a:pt x="7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83"/>
            <p:cNvSpPr/>
            <p:nvPr/>
          </p:nvSpPr>
          <p:spPr>
            <a:xfrm>
              <a:off x="-16979350" y="4156675"/>
              <a:ext cx="60675" cy="45700"/>
            </a:xfrm>
            <a:custGeom>
              <a:avLst/>
              <a:gdLst/>
              <a:ahLst/>
              <a:cxnLst/>
              <a:rect l="l" t="t" r="r" b="b"/>
              <a:pathLst>
                <a:path w="2427" h="1828" extrusionOk="0">
                  <a:moveTo>
                    <a:pt x="1166" y="0"/>
                  </a:moveTo>
                  <a:lnTo>
                    <a:pt x="1" y="1166"/>
                  </a:lnTo>
                  <a:cubicBezTo>
                    <a:pt x="127" y="1386"/>
                    <a:pt x="190" y="1575"/>
                    <a:pt x="284" y="1827"/>
                  </a:cubicBezTo>
                  <a:lnTo>
                    <a:pt x="1954" y="1827"/>
                  </a:lnTo>
                  <a:lnTo>
                    <a:pt x="2426" y="914"/>
                  </a:lnTo>
                  <a:cubicBezTo>
                    <a:pt x="2426" y="756"/>
                    <a:pt x="2426" y="630"/>
                    <a:pt x="2395" y="567"/>
                  </a:cubicBezTo>
                  <a:cubicBezTo>
                    <a:pt x="2363" y="441"/>
                    <a:pt x="2269" y="347"/>
                    <a:pt x="2174" y="315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83"/>
            <p:cNvSpPr/>
            <p:nvPr/>
          </p:nvSpPr>
          <p:spPr>
            <a:xfrm>
              <a:off x="-17116400" y="4155875"/>
              <a:ext cx="63050" cy="44125"/>
            </a:xfrm>
            <a:custGeom>
              <a:avLst/>
              <a:gdLst/>
              <a:ahLst/>
              <a:cxnLst/>
              <a:rect l="l" t="t" r="r" b="b"/>
              <a:pathLst>
                <a:path w="2522" h="1765" extrusionOk="0">
                  <a:moveTo>
                    <a:pt x="1292" y="1"/>
                  </a:moveTo>
                  <a:lnTo>
                    <a:pt x="316" y="316"/>
                  </a:lnTo>
                  <a:cubicBezTo>
                    <a:pt x="190" y="347"/>
                    <a:pt x="127" y="442"/>
                    <a:pt x="95" y="536"/>
                  </a:cubicBezTo>
                  <a:cubicBezTo>
                    <a:pt x="32" y="662"/>
                    <a:pt x="1" y="788"/>
                    <a:pt x="95" y="851"/>
                  </a:cubicBezTo>
                  <a:lnTo>
                    <a:pt x="568" y="1765"/>
                  </a:lnTo>
                  <a:lnTo>
                    <a:pt x="2238" y="1765"/>
                  </a:lnTo>
                  <a:cubicBezTo>
                    <a:pt x="2301" y="1544"/>
                    <a:pt x="2364" y="1324"/>
                    <a:pt x="2521" y="1135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83"/>
            <p:cNvSpPr/>
            <p:nvPr/>
          </p:nvSpPr>
          <p:spPr>
            <a:xfrm>
              <a:off x="-17007700" y="4112450"/>
              <a:ext cx="44925" cy="60775"/>
            </a:xfrm>
            <a:custGeom>
              <a:avLst/>
              <a:gdLst/>
              <a:ahLst/>
              <a:cxnLst/>
              <a:rect l="l" t="t" r="r" b="b"/>
              <a:pathLst>
                <a:path w="1797" h="2431" extrusionOk="0">
                  <a:moveTo>
                    <a:pt x="1042" y="0"/>
                  </a:moveTo>
                  <a:cubicBezTo>
                    <a:pt x="989" y="0"/>
                    <a:pt x="936" y="10"/>
                    <a:pt x="883" y="36"/>
                  </a:cubicBezTo>
                  <a:lnTo>
                    <a:pt x="0" y="509"/>
                  </a:lnTo>
                  <a:lnTo>
                    <a:pt x="0" y="2179"/>
                  </a:lnTo>
                  <a:cubicBezTo>
                    <a:pt x="221" y="2210"/>
                    <a:pt x="410" y="2273"/>
                    <a:pt x="630" y="2431"/>
                  </a:cubicBezTo>
                  <a:lnTo>
                    <a:pt x="1796" y="1265"/>
                  </a:lnTo>
                  <a:lnTo>
                    <a:pt x="1481" y="288"/>
                  </a:lnTo>
                  <a:cubicBezTo>
                    <a:pt x="1450" y="162"/>
                    <a:pt x="1355" y="68"/>
                    <a:pt x="1261" y="36"/>
                  </a:cubicBezTo>
                  <a:cubicBezTo>
                    <a:pt x="1188" y="18"/>
                    <a:pt x="1115" y="0"/>
                    <a:pt x="1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83"/>
            <p:cNvSpPr/>
            <p:nvPr/>
          </p:nvSpPr>
          <p:spPr>
            <a:xfrm>
              <a:off x="-17007700" y="4248025"/>
              <a:ext cx="44925" cy="61475"/>
            </a:xfrm>
            <a:custGeom>
              <a:avLst/>
              <a:gdLst/>
              <a:ahLst/>
              <a:cxnLst/>
              <a:rect l="l" t="t" r="r" b="b"/>
              <a:pathLst>
                <a:path w="1797" h="2459" extrusionOk="0">
                  <a:moveTo>
                    <a:pt x="630" y="1"/>
                  </a:moveTo>
                  <a:cubicBezTo>
                    <a:pt x="473" y="95"/>
                    <a:pt x="221" y="221"/>
                    <a:pt x="0" y="253"/>
                  </a:cubicBezTo>
                  <a:lnTo>
                    <a:pt x="0" y="1954"/>
                  </a:lnTo>
                  <a:lnTo>
                    <a:pt x="883" y="2427"/>
                  </a:lnTo>
                  <a:cubicBezTo>
                    <a:pt x="946" y="2458"/>
                    <a:pt x="1009" y="2458"/>
                    <a:pt x="1040" y="2458"/>
                  </a:cubicBezTo>
                  <a:cubicBezTo>
                    <a:pt x="1135" y="2458"/>
                    <a:pt x="1198" y="2427"/>
                    <a:pt x="1261" y="2364"/>
                  </a:cubicBezTo>
                  <a:cubicBezTo>
                    <a:pt x="1324" y="2332"/>
                    <a:pt x="1450" y="2269"/>
                    <a:pt x="1481" y="2175"/>
                  </a:cubicBezTo>
                  <a:lnTo>
                    <a:pt x="1796" y="119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83"/>
            <p:cNvSpPr/>
            <p:nvPr/>
          </p:nvSpPr>
          <p:spPr>
            <a:xfrm>
              <a:off x="-16980125" y="4219675"/>
              <a:ext cx="61450" cy="45700"/>
            </a:xfrm>
            <a:custGeom>
              <a:avLst/>
              <a:gdLst/>
              <a:ahLst/>
              <a:cxnLst/>
              <a:rect l="l" t="t" r="r" b="b"/>
              <a:pathLst>
                <a:path w="2458" h="1828" extrusionOk="0">
                  <a:moveTo>
                    <a:pt x="252" y="1"/>
                  </a:moveTo>
                  <a:cubicBezTo>
                    <a:pt x="221" y="253"/>
                    <a:pt x="158" y="442"/>
                    <a:pt x="0" y="631"/>
                  </a:cubicBezTo>
                  <a:lnTo>
                    <a:pt x="1166" y="1828"/>
                  </a:lnTo>
                  <a:lnTo>
                    <a:pt x="2142" y="1513"/>
                  </a:lnTo>
                  <a:cubicBezTo>
                    <a:pt x="2268" y="1450"/>
                    <a:pt x="2363" y="1387"/>
                    <a:pt x="2394" y="1261"/>
                  </a:cubicBezTo>
                  <a:cubicBezTo>
                    <a:pt x="2426" y="1135"/>
                    <a:pt x="2457" y="1009"/>
                    <a:pt x="2394" y="946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83"/>
            <p:cNvSpPr/>
            <p:nvPr/>
          </p:nvSpPr>
          <p:spPr>
            <a:xfrm>
              <a:off x="-17070725" y="4247250"/>
              <a:ext cx="44925" cy="61300"/>
            </a:xfrm>
            <a:custGeom>
              <a:avLst/>
              <a:gdLst/>
              <a:ahLst/>
              <a:cxnLst/>
              <a:rect l="l" t="t" r="r" b="b"/>
              <a:pathLst>
                <a:path w="1797" h="2452" extrusionOk="0">
                  <a:moveTo>
                    <a:pt x="1167" y="0"/>
                  </a:moveTo>
                  <a:lnTo>
                    <a:pt x="1" y="1197"/>
                  </a:lnTo>
                  <a:lnTo>
                    <a:pt x="316" y="2174"/>
                  </a:lnTo>
                  <a:cubicBezTo>
                    <a:pt x="348" y="2300"/>
                    <a:pt x="411" y="2332"/>
                    <a:pt x="505" y="2363"/>
                  </a:cubicBezTo>
                  <a:cubicBezTo>
                    <a:pt x="578" y="2418"/>
                    <a:pt x="641" y="2452"/>
                    <a:pt x="711" y="2452"/>
                  </a:cubicBezTo>
                  <a:cubicBezTo>
                    <a:pt x="762" y="2452"/>
                    <a:pt x="817" y="2434"/>
                    <a:pt x="883" y="2395"/>
                  </a:cubicBezTo>
                  <a:lnTo>
                    <a:pt x="1797" y="1922"/>
                  </a:lnTo>
                  <a:lnTo>
                    <a:pt x="1797" y="284"/>
                  </a:lnTo>
                  <a:cubicBezTo>
                    <a:pt x="1576" y="221"/>
                    <a:pt x="1356" y="158"/>
                    <a:pt x="11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83"/>
            <p:cNvSpPr/>
            <p:nvPr/>
          </p:nvSpPr>
          <p:spPr>
            <a:xfrm>
              <a:off x="-17115600" y="4218900"/>
              <a:ext cx="61450" cy="44900"/>
            </a:xfrm>
            <a:custGeom>
              <a:avLst/>
              <a:gdLst/>
              <a:ahLst/>
              <a:cxnLst/>
              <a:rect l="l" t="t" r="r" b="b"/>
              <a:pathLst>
                <a:path w="2458" h="1796" extrusionOk="0">
                  <a:moveTo>
                    <a:pt x="536" y="0"/>
                  </a:moveTo>
                  <a:lnTo>
                    <a:pt x="536" y="32"/>
                  </a:lnTo>
                  <a:lnTo>
                    <a:pt x="63" y="945"/>
                  </a:lnTo>
                  <a:cubicBezTo>
                    <a:pt x="0" y="1071"/>
                    <a:pt x="0" y="1166"/>
                    <a:pt x="63" y="1260"/>
                  </a:cubicBezTo>
                  <a:cubicBezTo>
                    <a:pt x="95" y="1386"/>
                    <a:pt x="158" y="1449"/>
                    <a:pt x="284" y="1481"/>
                  </a:cubicBezTo>
                  <a:lnTo>
                    <a:pt x="1260" y="1796"/>
                  </a:lnTo>
                  <a:lnTo>
                    <a:pt x="2458" y="630"/>
                  </a:lnTo>
                  <a:cubicBezTo>
                    <a:pt x="2332" y="441"/>
                    <a:pt x="2269" y="221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3" name="Google Shape;10523;p83"/>
          <p:cNvGrpSpPr/>
          <p:nvPr/>
        </p:nvGrpSpPr>
        <p:grpSpPr>
          <a:xfrm>
            <a:off x="5721388" y="3343358"/>
            <a:ext cx="450470" cy="446998"/>
            <a:chOff x="-15688425" y="3707725"/>
            <a:chExt cx="304825" cy="302475"/>
          </a:xfrm>
        </p:grpSpPr>
        <p:sp>
          <p:nvSpPr>
            <p:cNvPr id="10524" name="Google Shape;10524;p83"/>
            <p:cNvSpPr/>
            <p:nvPr/>
          </p:nvSpPr>
          <p:spPr>
            <a:xfrm>
              <a:off x="-15687650" y="3884950"/>
              <a:ext cx="304050" cy="125250"/>
            </a:xfrm>
            <a:custGeom>
              <a:avLst/>
              <a:gdLst/>
              <a:ahLst/>
              <a:cxnLst/>
              <a:rect l="l" t="t" r="r" b="b"/>
              <a:pathLst>
                <a:path w="12162" h="5010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851" y="725"/>
                  </a:lnTo>
                  <a:lnTo>
                    <a:pt x="1481" y="1922"/>
                  </a:lnTo>
                  <a:cubicBezTo>
                    <a:pt x="1576" y="2048"/>
                    <a:pt x="1702" y="2142"/>
                    <a:pt x="1796" y="2142"/>
                  </a:cubicBezTo>
                  <a:lnTo>
                    <a:pt x="3057" y="2142"/>
                  </a:lnTo>
                  <a:lnTo>
                    <a:pt x="3624" y="2835"/>
                  </a:lnTo>
                  <a:lnTo>
                    <a:pt x="6113" y="2835"/>
                  </a:lnTo>
                  <a:cubicBezTo>
                    <a:pt x="6302" y="2835"/>
                    <a:pt x="6459" y="2993"/>
                    <a:pt x="6459" y="3182"/>
                  </a:cubicBezTo>
                  <a:cubicBezTo>
                    <a:pt x="6459" y="3403"/>
                    <a:pt x="6302" y="3560"/>
                    <a:pt x="6113" y="3560"/>
                  </a:cubicBezTo>
                  <a:lnTo>
                    <a:pt x="4128" y="3560"/>
                  </a:lnTo>
                  <a:lnTo>
                    <a:pt x="5073" y="4852"/>
                  </a:lnTo>
                  <a:cubicBezTo>
                    <a:pt x="5168" y="4915"/>
                    <a:pt x="5231" y="5009"/>
                    <a:pt x="5357" y="5009"/>
                  </a:cubicBezTo>
                  <a:lnTo>
                    <a:pt x="6774" y="5009"/>
                  </a:lnTo>
                  <a:cubicBezTo>
                    <a:pt x="6900" y="5009"/>
                    <a:pt x="7058" y="4915"/>
                    <a:pt x="7089" y="4820"/>
                  </a:cubicBezTo>
                  <a:lnTo>
                    <a:pt x="7719" y="3560"/>
                  </a:lnTo>
                  <a:lnTo>
                    <a:pt x="8948" y="3560"/>
                  </a:lnTo>
                  <a:cubicBezTo>
                    <a:pt x="9043" y="3560"/>
                    <a:pt x="9169" y="3497"/>
                    <a:pt x="9200" y="3403"/>
                  </a:cubicBezTo>
                  <a:lnTo>
                    <a:pt x="10145" y="2079"/>
                  </a:lnTo>
                  <a:lnTo>
                    <a:pt x="8948" y="2079"/>
                  </a:lnTo>
                  <a:lnTo>
                    <a:pt x="8948" y="2142"/>
                  </a:lnTo>
                  <a:cubicBezTo>
                    <a:pt x="8728" y="2142"/>
                    <a:pt x="8570" y="1985"/>
                    <a:pt x="8570" y="1764"/>
                  </a:cubicBezTo>
                  <a:cubicBezTo>
                    <a:pt x="8570" y="1575"/>
                    <a:pt x="8728" y="1418"/>
                    <a:pt x="8948" y="1418"/>
                  </a:cubicBezTo>
                  <a:lnTo>
                    <a:pt x="10712" y="1418"/>
                  </a:lnTo>
                  <a:lnTo>
                    <a:pt x="11248" y="725"/>
                  </a:lnTo>
                  <a:lnTo>
                    <a:pt x="11815" y="725"/>
                  </a:lnTo>
                  <a:cubicBezTo>
                    <a:pt x="12004" y="725"/>
                    <a:pt x="12162" y="567"/>
                    <a:pt x="12162" y="347"/>
                  </a:cubicBezTo>
                  <a:cubicBezTo>
                    <a:pt x="12162" y="158"/>
                    <a:pt x="12004" y="0"/>
                    <a:pt x="118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83"/>
            <p:cNvSpPr/>
            <p:nvPr/>
          </p:nvSpPr>
          <p:spPr>
            <a:xfrm>
              <a:off x="-15634875" y="3956600"/>
              <a:ext cx="49650" cy="18150"/>
            </a:xfrm>
            <a:custGeom>
              <a:avLst/>
              <a:gdLst/>
              <a:ahLst/>
              <a:cxnLst/>
              <a:rect l="l" t="t" r="r" b="b"/>
              <a:pathLst>
                <a:path w="198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68"/>
                    <a:pt x="158" y="726"/>
                    <a:pt x="379" y="726"/>
                  </a:cubicBezTo>
                  <a:lnTo>
                    <a:pt x="1985" y="726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83"/>
            <p:cNvSpPr/>
            <p:nvPr/>
          </p:nvSpPr>
          <p:spPr>
            <a:xfrm>
              <a:off x="-15434025" y="3920375"/>
              <a:ext cx="31525" cy="18150"/>
            </a:xfrm>
            <a:custGeom>
              <a:avLst/>
              <a:gdLst/>
              <a:ahLst/>
              <a:cxnLst/>
              <a:rect l="l" t="t" r="r" b="b"/>
              <a:pathLst>
                <a:path w="1261" h="726" extrusionOk="0">
                  <a:moveTo>
                    <a:pt x="567" y="1"/>
                  </a:moveTo>
                  <a:lnTo>
                    <a:pt x="0" y="725"/>
                  </a:lnTo>
                  <a:lnTo>
                    <a:pt x="914" y="725"/>
                  </a:lnTo>
                  <a:cubicBezTo>
                    <a:pt x="1103" y="725"/>
                    <a:pt x="1261" y="568"/>
                    <a:pt x="1261" y="347"/>
                  </a:cubicBezTo>
                  <a:cubicBezTo>
                    <a:pt x="1261" y="158"/>
                    <a:pt x="1103" y="1"/>
                    <a:pt x="9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83"/>
            <p:cNvSpPr/>
            <p:nvPr/>
          </p:nvSpPr>
          <p:spPr>
            <a:xfrm>
              <a:off x="-15436400" y="3974725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65" y="694"/>
                  </a:lnTo>
                  <a:cubicBezTo>
                    <a:pt x="1954" y="694"/>
                    <a:pt x="2112" y="536"/>
                    <a:pt x="2112" y="347"/>
                  </a:cubicBez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83"/>
            <p:cNvSpPr/>
            <p:nvPr/>
          </p:nvSpPr>
          <p:spPr>
            <a:xfrm>
              <a:off x="-15688425" y="399205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1985" y="725"/>
                    <a:pt x="2174" y="568"/>
                    <a:pt x="2174" y="379"/>
                  </a:cubicBezTo>
                  <a:cubicBezTo>
                    <a:pt x="2174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83"/>
            <p:cNvSpPr/>
            <p:nvPr/>
          </p:nvSpPr>
          <p:spPr>
            <a:xfrm>
              <a:off x="-15664800" y="3707725"/>
              <a:ext cx="252850" cy="161475"/>
            </a:xfrm>
            <a:custGeom>
              <a:avLst/>
              <a:gdLst/>
              <a:ahLst/>
              <a:cxnLst/>
              <a:rect l="l" t="t" r="r" b="b"/>
              <a:pathLst>
                <a:path w="10114" h="6459" extrusionOk="0">
                  <a:moveTo>
                    <a:pt x="4443" y="0"/>
                  </a:moveTo>
                  <a:cubicBezTo>
                    <a:pt x="4285" y="0"/>
                    <a:pt x="4159" y="95"/>
                    <a:pt x="4096" y="252"/>
                  </a:cubicBezTo>
                  <a:lnTo>
                    <a:pt x="3686" y="1450"/>
                  </a:lnTo>
                  <a:lnTo>
                    <a:pt x="5136" y="1450"/>
                  </a:lnTo>
                  <a:cubicBezTo>
                    <a:pt x="5356" y="1450"/>
                    <a:pt x="5514" y="1607"/>
                    <a:pt x="5514" y="1828"/>
                  </a:cubicBezTo>
                  <a:cubicBezTo>
                    <a:pt x="5514" y="2017"/>
                    <a:pt x="5356" y="2174"/>
                    <a:pt x="5136" y="2174"/>
                  </a:cubicBezTo>
                  <a:lnTo>
                    <a:pt x="2993" y="2174"/>
                  </a:lnTo>
                  <a:cubicBezTo>
                    <a:pt x="2867" y="2174"/>
                    <a:pt x="2710" y="2237"/>
                    <a:pt x="2678" y="2363"/>
                  </a:cubicBezTo>
                  <a:lnTo>
                    <a:pt x="1985" y="3718"/>
                  </a:lnTo>
                  <a:lnTo>
                    <a:pt x="662" y="4380"/>
                  </a:lnTo>
                  <a:cubicBezTo>
                    <a:pt x="567" y="4411"/>
                    <a:pt x="504" y="4506"/>
                    <a:pt x="473" y="4600"/>
                  </a:cubicBezTo>
                  <a:lnTo>
                    <a:pt x="0" y="6459"/>
                  </a:lnTo>
                  <a:lnTo>
                    <a:pt x="3497" y="6459"/>
                  </a:lnTo>
                  <a:lnTo>
                    <a:pt x="4096" y="3813"/>
                  </a:lnTo>
                  <a:cubicBezTo>
                    <a:pt x="4122" y="3657"/>
                    <a:pt x="4255" y="3544"/>
                    <a:pt x="4406" y="3544"/>
                  </a:cubicBezTo>
                  <a:cubicBezTo>
                    <a:pt x="4439" y="3544"/>
                    <a:pt x="4472" y="3549"/>
                    <a:pt x="4506" y="3560"/>
                  </a:cubicBezTo>
                  <a:cubicBezTo>
                    <a:pt x="4726" y="3592"/>
                    <a:pt x="4821" y="3781"/>
                    <a:pt x="4789" y="3970"/>
                  </a:cubicBezTo>
                  <a:lnTo>
                    <a:pt x="4317" y="6427"/>
                  </a:lnTo>
                  <a:lnTo>
                    <a:pt x="5860" y="6427"/>
                  </a:lnTo>
                  <a:lnTo>
                    <a:pt x="5545" y="5482"/>
                  </a:lnTo>
                  <a:cubicBezTo>
                    <a:pt x="5451" y="5293"/>
                    <a:pt x="5577" y="5073"/>
                    <a:pt x="5766" y="5041"/>
                  </a:cubicBezTo>
                  <a:cubicBezTo>
                    <a:pt x="5811" y="5028"/>
                    <a:pt x="5855" y="5022"/>
                    <a:pt x="5896" y="5022"/>
                  </a:cubicBezTo>
                  <a:cubicBezTo>
                    <a:pt x="6057" y="5022"/>
                    <a:pt x="6182" y="5118"/>
                    <a:pt x="6207" y="5293"/>
                  </a:cubicBezTo>
                  <a:lnTo>
                    <a:pt x="6616" y="6459"/>
                  </a:lnTo>
                  <a:lnTo>
                    <a:pt x="10113" y="6459"/>
                  </a:lnTo>
                  <a:lnTo>
                    <a:pt x="9042" y="3813"/>
                  </a:lnTo>
                  <a:cubicBezTo>
                    <a:pt x="9011" y="3750"/>
                    <a:pt x="8979" y="3655"/>
                    <a:pt x="8885" y="3623"/>
                  </a:cubicBezTo>
                  <a:lnTo>
                    <a:pt x="7562" y="2962"/>
                  </a:lnTo>
                  <a:lnTo>
                    <a:pt x="6175" y="189"/>
                  </a:lnTo>
                  <a:cubicBezTo>
                    <a:pt x="6081" y="95"/>
                    <a:pt x="5986" y="0"/>
                    <a:pt x="58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0" name="Google Shape;10530;p83"/>
          <p:cNvGrpSpPr/>
          <p:nvPr/>
        </p:nvGrpSpPr>
        <p:grpSpPr>
          <a:xfrm>
            <a:off x="1865544" y="1690441"/>
            <a:ext cx="451653" cy="447589"/>
            <a:chOff x="-20572500" y="3319025"/>
            <a:chExt cx="305625" cy="302875"/>
          </a:xfrm>
        </p:grpSpPr>
        <p:sp>
          <p:nvSpPr>
            <p:cNvPr id="10531" name="Google Shape;10531;p83"/>
            <p:cNvSpPr/>
            <p:nvPr/>
          </p:nvSpPr>
          <p:spPr>
            <a:xfrm>
              <a:off x="-20429150" y="356990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47" y="0"/>
                  </a:moveTo>
                  <a:lnTo>
                    <a:pt x="1" y="126"/>
                  </a:ln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68" y="2079"/>
                    <a:pt x="725" y="1922"/>
                    <a:pt x="725" y="1733"/>
                  </a:cubicBezTo>
                  <a:lnTo>
                    <a:pt x="725" y="12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83"/>
            <p:cNvSpPr/>
            <p:nvPr/>
          </p:nvSpPr>
          <p:spPr>
            <a:xfrm>
              <a:off x="-20572500" y="3319025"/>
              <a:ext cx="305625" cy="267350"/>
            </a:xfrm>
            <a:custGeom>
              <a:avLst/>
              <a:gdLst/>
              <a:ahLst/>
              <a:cxnLst/>
              <a:rect l="l" t="t" r="r" b="b"/>
              <a:pathLst>
                <a:path w="12225" h="10694" extrusionOk="0">
                  <a:moveTo>
                    <a:pt x="6097" y="1"/>
                  </a:moveTo>
                  <a:cubicBezTo>
                    <a:pt x="5979" y="1"/>
                    <a:pt x="5861" y="48"/>
                    <a:pt x="5798" y="143"/>
                  </a:cubicBezTo>
                  <a:lnTo>
                    <a:pt x="5168" y="1119"/>
                  </a:lnTo>
                  <a:cubicBezTo>
                    <a:pt x="4758" y="1749"/>
                    <a:pt x="4034" y="2159"/>
                    <a:pt x="3246" y="2159"/>
                  </a:cubicBezTo>
                  <a:cubicBezTo>
                    <a:pt x="2931" y="2159"/>
                    <a:pt x="2773" y="2537"/>
                    <a:pt x="3025" y="2757"/>
                  </a:cubicBezTo>
                  <a:cubicBezTo>
                    <a:pt x="3593" y="3388"/>
                    <a:pt x="3813" y="4900"/>
                    <a:pt x="3403" y="5813"/>
                  </a:cubicBezTo>
                  <a:cubicBezTo>
                    <a:pt x="2931" y="5656"/>
                    <a:pt x="2490" y="5372"/>
                    <a:pt x="2143" y="5057"/>
                  </a:cubicBezTo>
                  <a:cubicBezTo>
                    <a:pt x="2080" y="4994"/>
                    <a:pt x="2006" y="4966"/>
                    <a:pt x="1932" y="4966"/>
                  </a:cubicBezTo>
                  <a:cubicBezTo>
                    <a:pt x="1823" y="4966"/>
                    <a:pt x="1714" y="5026"/>
                    <a:pt x="1639" y="5120"/>
                  </a:cubicBezTo>
                  <a:cubicBezTo>
                    <a:pt x="1293" y="5624"/>
                    <a:pt x="789" y="6034"/>
                    <a:pt x="221" y="6286"/>
                  </a:cubicBezTo>
                  <a:cubicBezTo>
                    <a:pt x="64" y="6381"/>
                    <a:pt x="1" y="6570"/>
                    <a:pt x="64" y="6759"/>
                  </a:cubicBezTo>
                  <a:cubicBezTo>
                    <a:pt x="284" y="7326"/>
                    <a:pt x="411" y="7956"/>
                    <a:pt x="379" y="8523"/>
                  </a:cubicBezTo>
                  <a:cubicBezTo>
                    <a:pt x="379" y="8743"/>
                    <a:pt x="537" y="8932"/>
                    <a:pt x="726" y="8932"/>
                  </a:cubicBezTo>
                  <a:lnTo>
                    <a:pt x="883" y="8932"/>
                  </a:lnTo>
                  <a:cubicBezTo>
                    <a:pt x="1293" y="8932"/>
                    <a:pt x="1671" y="8964"/>
                    <a:pt x="2049" y="9121"/>
                  </a:cubicBezTo>
                  <a:lnTo>
                    <a:pt x="1482" y="10193"/>
                  </a:lnTo>
                  <a:cubicBezTo>
                    <a:pt x="1349" y="10432"/>
                    <a:pt x="1530" y="10694"/>
                    <a:pt x="1779" y="10694"/>
                  </a:cubicBezTo>
                  <a:cubicBezTo>
                    <a:pt x="1825" y="10694"/>
                    <a:pt x="1874" y="10685"/>
                    <a:pt x="1923" y="10665"/>
                  </a:cubicBezTo>
                  <a:lnTo>
                    <a:pt x="5735" y="9405"/>
                  </a:lnTo>
                  <a:lnTo>
                    <a:pt x="5735" y="9153"/>
                  </a:lnTo>
                  <a:lnTo>
                    <a:pt x="2395" y="7830"/>
                  </a:lnTo>
                  <a:cubicBezTo>
                    <a:pt x="2206" y="7735"/>
                    <a:pt x="2112" y="7546"/>
                    <a:pt x="2206" y="7357"/>
                  </a:cubicBezTo>
                  <a:cubicBezTo>
                    <a:pt x="2252" y="7219"/>
                    <a:pt x="2366" y="7131"/>
                    <a:pt x="2498" y="7131"/>
                  </a:cubicBezTo>
                  <a:cubicBezTo>
                    <a:pt x="2546" y="7131"/>
                    <a:pt x="2597" y="7143"/>
                    <a:pt x="2647" y="7168"/>
                  </a:cubicBezTo>
                  <a:lnTo>
                    <a:pt x="5735" y="8397"/>
                  </a:lnTo>
                  <a:lnTo>
                    <a:pt x="5735" y="3923"/>
                  </a:lnTo>
                  <a:cubicBezTo>
                    <a:pt x="5735" y="3734"/>
                    <a:pt x="5892" y="3577"/>
                    <a:pt x="6081" y="3577"/>
                  </a:cubicBezTo>
                  <a:cubicBezTo>
                    <a:pt x="6302" y="3577"/>
                    <a:pt x="6459" y="3734"/>
                    <a:pt x="6459" y="3923"/>
                  </a:cubicBezTo>
                  <a:lnTo>
                    <a:pt x="6459" y="8397"/>
                  </a:lnTo>
                  <a:lnTo>
                    <a:pt x="9515" y="7168"/>
                  </a:lnTo>
                  <a:cubicBezTo>
                    <a:pt x="9566" y="7143"/>
                    <a:pt x="9619" y="7131"/>
                    <a:pt x="9671" y="7131"/>
                  </a:cubicBezTo>
                  <a:cubicBezTo>
                    <a:pt x="9811" y="7131"/>
                    <a:pt x="9942" y="7219"/>
                    <a:pt x="9988" y="7357"/>
                  </a:cubicBezTo>
                  <a:cubicBezTo>
                    <a:pt x="10083" y="7546"/>
                    <a:pt x="9988" y="7735"/>
                    <a:pt x="9799" y="7830"/>
                  </a:cubicBezTo>
                  <a:lnTo>
                    <a:pt x="6459" y="9153"/>
                  </a:lnTo>
                  <a:lnTo>
                    <a:pt x="6459" y="9405"/>
                  </a:lnTo>
                  <a:lnTo>
                    <a:pt x="10272" y="10665"/>
                  </a:lnTo>
                  <a:cubicBezTo>
                    <a:pt x="10311" y="10685"/>
                    <a:pt x="10352" y="10694"/>
                    <a:pt x="10394" y="10694"/>
                  </a:cubicBezTo>
                  <a:cubicBezTo>
                    <a:pt x="10619" y="10694"/>
                    <a:pt x="10841" y="10432"/>
                    <a:pt x="10681" y="10193"/>
                  </a:cubicBezTo>
                  <a:lnTo>
                    <a:pt x="10146" y="9121"/>
                  </a:lnTo>
                  <a:cubicBezTo>
                    <a:pt x="10492" y="8995"/>
                    <a:pt x="10902" y="8932"/>
                    <a:pt x="11280" y="8932"/>
                  </a:cubicBezTo>
                  <a:lnTo>
                    <a:pt x="11437" y="8932"/>
                  </a:lnTo>
                  <a:cubicBezTo>
                    <a:pt x="11658" y="8932"/>
                    <a:pt x="11847" y="8806"/>
                    <a:pt x="11847" y="8523"/>
                  </a:cubicBezTo>
                  <a:cubicBezTo>
                    <a:pt x="11815" y="7956"/>
                    <a:pt x="11910" y="7326"/>
                    <a:pt x="12162" y="6759"/>
                  </a:cubicBezTo>
                  <a:cubicBezTo>
                    <a:pt x="12225" y="6570"/>
                    <a:pt x="12162" y="6381"/>
                    <a:pt x="12004" y="6286"/>
                  </a:cubicBezTo>
                  <a:cubicBezTo>
                    <a:pt x="11437" y="6034"/>
                    <a:pt x="10933" y="5624"/>
                    <a:pt x="10587" y="5120"/>
                  </a:cubicBezTo>
                  <a:cubicBezTo>
                    <a:pt x="10518" y="5001"/>
                    <a:pt x="10404" y="4946"/>
                    <a:pt x="10293" y="4946"/>
                  </a:cubicBezTo>
                  <a:cubicBezTo>
                    <a:pt x="10200" y="4946"/>
                    <a:pt x="10109" y="4985"/>
                    <a:pt x="10051" y="5057"/>
                  </a:cubicBezTo>
                  <a:cubicBezTo>
                    <a:pt x="9704" y="5372"/>
                    <a:pt x="9263" y="5656"/>
                    <a:pt x="8791" y="5813"/>
                  </a:cubicBezTo>
                  <a:cubicBezTo>
                    <a:pt x="8413" y="4900"/>
                    <a:pt x="8602" y="3325"/>
                    <a:pt x="9200" y="2757"/>
                  </a:cubicBezTo>
                  <a:cubicBezTo>
                    <a:pt x="9421" y="2537"/>
                    <a:pt x="9263" y="2159"/>
                    <a:pt x="8948" y="2159"/>
                  </a:cubicBezTo>
                  <a:cubicBezTo>
                    <a:pt x="8161" y="2159"/>
                    <a:pt x="7468" y="1749"/>
                    <a:pt x="7027" y="1119"/>
                  </a:cubicBezTo>
                  <a:lnTo>
                    <a:pt x="6396" y="143"/>
                  </a:lnTo>
                  <a:cubicBezTo>
                    <a:pt x="6333" y="48"/>
                    <a:pt x="6215" y="1"/>
                    <a:pt x="60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3" name="Google Shape;10533;p83"/>
          <p:cNvGrpSpPr/>
          <p:nvPr/>
        </p:nvGrpSpPr>
        <p:grpSpPr>
          <a:xfrm>
            <a:off x="1866708" y="2305410"/>
            <a:ext cx="449325" cy="325670"/>
            <a:chOff x="-20571700" y="3722875"/>
            <a:chExt cx="304050" cy="220375"/>
          </a:xfrm>
        </p:grpSpPr>
        <p:sp>
          <p:nvSpPr>
            <p:cNvPr id="10534" name="Google Shape;10534;p83"/>
            <p:cNvSpPr/>
            <p:nvPr/>
          </p:nvSpPr>
          <p:spPr>
            <a:xfrm>
              <a:off x="-20333850" y="3728200"/>
              <a:ext cx="66200" cy="35475"/>
            </a:xfrm>
            <a:custGeom>
              <a:avLst/>
              <a:gdLst/>
              <a:ahLst/>
              <a:cxnLst/>
              <a:rect l="l" t="t" r="r" b="b"/>
              <a:pathLst>
                <a:path w="2648" h="1419" extrusionOk="0">
                  <a:moveTo>
                    <a:pt x="2301" y="1"/>
                  </a:moveTo>
                  <a:cubicBezTo>
                    <a:pt x="1324" y="1"/>
                    <a:pt x="411" y="599"/>
                    <a:pt x="1" y="1418"/>
                  </a:cubicBezTo>
                  <a:lnTo>
                    <a:pt x="820" y="1418"/>
                  </a:lnTo>
                  <a:cubicBezTo>
                    <a:pt x="1135" y="1040"/>
                    <a:pt x="1702" y="725"/>
                    <a:pt x="2301" y="725"/>
                  </a:cubicBezTo>
                  <a:cubicBezTo>
                    <a:pt x="2490" y="725"/>
                    <a:pt x="2647" y="568"/>
                    <a:pt x="2647" y="379"/>
                  </a:cubicBezTo>
                  <a:cubicBezTo>
                    <a:pt x="2647" y="158"/>
                    <a:pt x="2490" y="1"/>
                    <a:pt x="23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83"/>
            <p:cNvSpPr/>
            <p:nvPr/>
          </p:nvSpPr>
          <p:spPr>
            <a:xfrm>
              <a:off x="-20571700" y="3782550"/>
              <a:ext cx="49650" cy="51225"/>
            </a:xfrm>
            <a:custGeom>
              <a:avLst/>
              <a:gdLst/>
              <a:ahLst/>
              <a:cxnLst/>
              <a:rect l="l" t="t" r="r" b="b"/>
              <a:pathLst>
                <a:path w="1986" h="2049" extrusionOk="0">
                  <a:moveTo>
                    <a:pt x="379" y="0"/>
                  </a:moveTo>
                  <a:cubicBezTo>
                    <a:pt x="189" y="0"/>
                    <a:pt x="32" y="158"/>
                    <a:pt x="32" y="347"/>
                  </a:cubicBezTo>
                  <a:cubicBezTo>
                    <a:pt x="0" y="473"/>
                    <a:pt x="0" y="599"/>
                    <a:pt x="32" y="725"/>
                  </a:cubicBezTo>
                  <a:cubicBezTo>
                    <a:pt x="158" y="1355"/>
                    <a:pt x="662" y="1891"/>
                    <a:pt x="1292" y="2048"/>
                  </a:cubicBez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83"/>
            <p:cNvSpPr/>
            <p:nvPr/>
          </p:nvSpPr>
          <p:spPr>
            <a:xfrm>
              <a:off x="-20320450" y="3782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42" y="0"/>
                    <a:pt x="1" y="473"/>
                    <a:pt x="1" y="1072"/>
                  </a:cubicBezTo>
                  <a:cubicBezTo>
                    <a:pt x="1" y="1670"/>
                    <a:pt x="442" y="2111"/>
                    <a:pt x="1040" y="2111"/>
                  </a:cubicBezTo>
                  <a:cubicBezTo>
                    <a:pt x="1639" y="2111"/>
                    <a:pt x="2111" y="1670"/>
                    <a:pt x="2111" y="1072"/>
                  </a:cubicBez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83"/>
            <p:cNvSpPr/>
            <p:nvPr/>
          </p:nvSpPr>
          <p:spPr>
            <a:xfrm>
              <a:off x="-20571700" y="3722875"/>
              <a:ext cx="178025" cy="220375"/>
            </a:xfrm>
            <a:custGeom>
              <a:avLst/>
              <a:gdLst/>
              <a:ahLst/>
              <a:cxnLst/>
              <a:rect l="l" t="t" r="r" b="b"/>
              <a:pathLst>
                <a:path w="7121" h="8815" extrusionOk="0">
                  <a:moveTo>
                    <a:pt x="4017" y="1"/>
                  </a:moveTo>
                  <a:cubicBezTo>
                    <a:pt x="3729" y="1"/>
                    <a:pt x="3444" y="168"/>
                    <a:pt x="3340" y="497"/>
                  </a:cubicBezTo>
                  <a:lnTo>
                    <a:pt x="820" y="8090"/>
                  </a:lnTo>
                  <a:lnTo>
                    <a:pt x="347" y="8090"/>
                  </a:lnTo>
                  <a:cubicBezTo>
                    <a:pt x="158" y="8090"/>
                    <a:pt x="0" y="8247"/>
                    <a:pt x="0" y="8436"/>
                  </a:cubicBezTo>
                  <a:cubicBezTo>
                    <a:pt x="0" y="8657"/>
                    <a:pt x="158" y="8814"/>
                    <a:pt x="347" y="8814"/>
                  </a:cubicBezTo>
                  <a:lnTo>
                    <a:pt x="1040" y="8814"/>
                  </a:lnTo>
                  <a:cubicBezTo>
                    <a:pt x="1198" y="8814"/>
                    <a:pt x="1324" y="8720"/>
                    <a:pt x="1418" y="8562"/>
                  </a:cubicBezTo>
                  <a:lnTo>
                    <a:pt x="3781" y="1442"/>
                  </a:lnTo>
                  <a:lnTo>
                    <a:pt x="4285" y="5002"/>
                  </a:lnTo>
                  <a:cubicBezTo>
                    <a:pt x="4348" y="5664"/>
                    <a:pt x="4884" y="6199"/>
                    <a:pt x="5545" y="6294"/>
                  </a:cubicBezTo>
                  <a:cubicBezTo>
                    <a:pt x="5583" y="6297"/>
                    <a:pt x="5620" y="6298"/>
                    <a:pt x="5657" y="6298"/>
                  </a:cubicBezTo>
                  <a:cubicBezTo>
                    <a:pt x="6459" y="6298"/>
                    <a:pt x="7121" y="5659"/>
                    <a:pt x="7121" y="4876"/>
                  </a:cubicBezTo>
                  <a:cubicBezTo>
                    <a:pt x="7121" y="4593"/>
                    <a:pt x="7026" y="4372"/>
                    <a:pt x="6932" y="4120"/>
                  </a:cubicBezTo>
                  <a:lnTo>
                    <a:pt x="4632" y="340"/>
                  </a:lnTo>
                  <a:cubicBezTo>
                    <a:pt x="4490" y="113"/>
                    <a:pt x="4252" y="1"/>
                    <a:pt x="40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83"/>
            <p:cNvSpPr/>
            <p:nvPr/>
          </p:nvSpPr>
          <p:spPr>
            <a:xfrm>
              <a:off x="-20404725" y="3782550"/>
              <a:ext cx="28375" cy="41775"/>
            </a:xfrm>
            <a:custGeom>
              <a:avLst/>
              <a:gdLst/>
              <a:ahLst/>
              <a:cxnLst/>
              <a:rect l="l" t="t" r="r" b="b"/>
              <a:pathLst>
                <a:path w="1135" h="1671" extrusionOk="0">
                  <a:moveTo>
                    <a:pt x="0" y="0"/>
                  </a:moveTo>
                  <a:lnTo>
                    <a:pt x="820" y="1387"/>
                  </a:lnTo>
                  <a:cubicBezTo>
                    <a:pt x="914" y="1450"/>
                    <a:pt x="914" y="1576"/>
                    <a:pt x="946" y="1670"/>
                  </a:cubicBezTo>
                  <a:cubicBezTo>
                    <a:pt x="1072" y="1513"/>
                    <a:pt x="1135" y="1292"/>
                    <a:pt x="1135" y="1072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83"/>
            <p:cNvSpPr/>
            <p:nvPr/>
          </p:nvSpPr>
          <p:spPr>
            <a:xfrm>
              <a:off x="-20502400" y="3887300"/>
              <a:ext cx="1600" cy="25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64" y="1"/>
                  </a:moveTo>
                  <a:cubicBezTo>
                    <a:pt x="1" y="1"/>
                    <a:pt x="1" y="1"/>
                    <a:pt x="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83"/>
            <p:cNvSpPr/>
            <p:nvPr/>
          </p:nvSpPr>
          <p:spPr>
            <a:xfrm>
              <a:off x="-20500825" y="3782550"/>
              <a:ext cx="220575" cy="159125"/>
            </a:xfrm>
            <a:custGeom>
              <a:avLst/>
              <a:gdLst/>
              <a:ahLst/>
              <a:cxnLst/>
              <a:rect l="l" t="t" r="r" b="b"/>
              <a:pathLst>
                <a:path w="8823" h="6365" extrusionOk="0">
                  <a:moveTo>
                    <a:pt x="5703" y="0"/>
                  </a:moveTo>
                  <a:lnTo>
                    <a:pt x="5703" y="1072"/>
                  </a:lnTo>
                  <a:cubicBezTo>
                    <a:pt x="5703" y="1670"/>
                    <a:pt x="5420" y="2174"/>
                    <a:pt x="4979" y="2489"/>
                  </a:cubicBezTo>
                  <a:cubicBezTo>
                    <a:pt x="4979" y="3655"/>
                    <a:pt x="4034" y="4600"/>
                    <a:pt x="2868" y="4600"/>
                  </a:cubicBezTo>
                  <a:cubicBezTo>
                    <a:pt x="1828" y="4600"/>
                    <a:pt x="946" y="3875"/>
                    <a:pt x="789" y="2836"/>
                  </a:cubicBezTo>
                  <a:cubicBezTo>
                    <a:pt x="694" y="2489"/>
                    <a:pt x="694" y="2395"/>
                    <a:pt x="662" y="2111"/>
                  </a:cubicBezTo>
                  <a:cubicBezTo>
                    <a:pt x="631" y="2206"/>
                    <a:pt x="32" y="4065"/>
                    <a:pt x="1" y="4159"/>
                  </a:cubicBezTo>
                  <a:cubicBezTo>
                    <a:pt x="473" y="4632"/>
                    <a:pt x="1104" y="4947"/>
                    <a:pt x="1797" y="4947"/>
                  </a:cubicBezTo>
                  <a:lnTo>
                    <a:pt x="3971" y="4947"/>
                  </a:lnTo>
                  <a:lnTo>
                    <a:pt x="3687" y="5671"/>
                  </a:lnTo>
                  <a:lnTo>
                    <a:pt x="3214" y="5671"/>
                  </a:lnTo>
                  <a:cubicBezTo>
                    <a:pt x="3025" y="5671"/>
                    <a:pt x="2868" y="5829"/>
                    <a:pt x="2868" y="6018"/>
                  </a:cubicBezTo>
                  <a:cubicBezTo>
                    <a:pt x="2868" y="6207"/>
                    <a:pt x="3025" y="6364"/>
                    <a:pt x="3214" y="6364"/>
                  </a:cubicBezTo>
                  <a:lnTo>
                    <a:pt x="3939" y="6364"/>
                  </a:lnTo>
                  <a:cubicBezTo>
                    <a:pt x="4097" y="6364"/>
                    <a:pt x="4191" y="6301"/>
                    <a:pt x="4254" y="6144"/>
                  </a:cubicBezTo>
                  <a:lnTo>
                    <a:pt x="4727" y="4915"/>
                  </a:lnTo>
                  <a:lnTo>
                    <a:pt x="5924" y="4915"/>
                  </a:lnTo>
                  <a:lnTo>
                    <a:pt x="6396" y="6144"/>
                  </a:lnTo>
                  <a:cubicBezTo>
                    <a:pt x="6459" y="6270"/>
                    <a:pt x="6617" y="6364"/>
                    <a:pt x="6711" y="6364"/>
                  </a:cubicBezTo>
                  <a:lnTo>
                    <a:pt x="7436" y="6364"/>
                  </a:lnTo>
                  <a:cubicBezTo>
                    <a:pt x="7625" y="6364"/>
                    <a:pt x="7783" y="6207"/>
                    <a:pt x="7783" y="6018"/>
                  </a:cubicBezTo>
                  <a:cubicBezTo>
                    <a:pt x="7783" y="5829"/>
                    <a:pt x="7625" y="5671"/>
                    <a:pt x="7436" y="5671"/>
                  </a:cubicBezTo>
                  <a:lnTo>
                    <a:pt x="6963" y="5671"/>
                  </a:lnTo>
                  <a:lnTo>
                    <a:pt x="6680" y="4947"/>
                  </a:lnTo>
                  <a:lnTo>
                    <a:pt x="6743" y="4947"/>
                  </a:lnTo>
                  <a:cubicBezTo>
                    <a:pt x="7310" y="4947"/>
                    <a:pt x="7846" y="4632"/>
                    <a:pt x="8066" y="4128"/>
                  </a:cubicBezTo>
                  <a:lnTo>
                    <a:pt x="8822" y="2710"/>
                  </a:lnTo>
                  <a:lnTo>
                    <a:pt x="8822" y="2710"/>
                  </a:lnTo>
                  <a:cubicBezTo>
                    <a:pt x="8633" y="2804"/>
                    <a:pt x="8381" y="2836"/>
                    <a:pt x="8192" y="2836"/>
                  </a:cubicBezTo>
                  <a:cubicBezTo>
                    <a:pt x="7279" y="2836"/>
                    <a:pt x="6491" y="2048"/>
                    <a:pt x="6491" y="1072"/>
                  </a:cubicBezTo>
                  <a:cubicBezTo>
                    <a:pt x="6491" y="662"/>
                    <a:pt x="6648" y="284"/>
                    <a:pt x="68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1" name="Google Shape;10541;p83"/>
          <p:cNvGrpSpPr/>
          <p:nvPr/>
        </p:nvGrpSpPr>
        <p:grpSpPr>
          <a:xfrm>
            <a:off x="1866135" y="2796278"/>
            <a:ext cx="450470" cy="450470"/>
            <a:chOff x="-20571700" y="4066875"/>
            <a:chExt cx="304825" cy="304825"/>
          </a:xfrm>
        </p:grpSpPr>
        <p:sp>
          <p:nvSpPr>
            <p:cNvPr id="10542" name="Google Shape;10542;p83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83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83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83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83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83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8" name="Google Shape;10548;p83"/>
          <p:cNvGrpSpPr/>
          <p:nvPr/>
        </p:nvGrpSpPr>
        <p:grpSpPr>
          <a:xfrm>
            <a:off x="4632837" y="1688259"/>
            <a:ext cx="453980" cy="451948"/>
            <a:chOff x="-18645175" y="3334200"/>
            <a:chExt cx="307200" cy="305825"/>
          </a:xfrm>
        </p:grpSpPr>
        <p:sp>
          <p:nvSpPr>
            <p:cNvPr id="10549" name="Google Shape;10549;p83"/>
            <p:cNvSpPr/>
            <p:nvPr/>
          </p:nvSpPr>
          <p:spPr>
            <a:xfrm>
              <a:off x="-18627850" y="3424975"/>
              <a:ext cx="289875" cy="215050"/>
            </a:xfrm>
            <a:custGeom>
              <a:avLst/>
              <a:gdLst/>
              <a:ahLst/>
              <a:cxnLst/>
              <a:rect l="l" t="t" r="r" b="b"/>
              <a:pathLst>
                <a:path w="11595" h="8602" extrusionOk="0">
                  <a:moveTo>
                    <a:pt x="7530" y="2111"/>
                  </a:moveTo>
                  <a:cubicBezTo>
                    <a:pt x="7719" y="2111"/>
                    <a:pt x="7877" y="2269"/>
                    <a:pt x="7877" y="2458"/>
                  </a:cubicBezTo>
                  <a:lnTo>
                    <a:pt x="7877" y="4568"/>
                  </a:lnTo>
                  <a:cubicBezTo>
                    <a:pt x="7877" y="4789"/>
                    <a:pt x="7719" y="4946"/>
                    <a:pt x="7530" y="4946"/>
                  </a:cubicBezTo>
                  <a:cubicBezTo>
                    <a:pt x="7341" y="4946"/>
                    <a:pt x="7184" y="4789"/>
                    <a:pt x="7184" y="4568"/>
                  </a:cubicBezTo>
                  <a:lnTo>
                    <a:pt x="7184" y="2458"/>
                  </a:lnTo>
                  <a:cubicBezTo>
                    <a:pt x="7184" y="2269"/>
                    <a:pt x="7341" y="2111"/>
                    <a:pt x="7530" y="2111"/>
                  </a:cubicBezTo>
                  <a:close/>
                  <a:moveTo>
                    <a:pt x="2584" y="0"/>
                  </a:moveTo>
                  <a:cubicBezTo>
                    <a:pt x="2364" y="0"/>
                    <a:pt x="2206" y="158"/>
                    <a:pt x="2206" y="347"/>
                  </a:cubicBezTo>
                  <a:lnTo>
                    <a:pt x="2206" y="1764"/>
                  </a:lnTo>
                  <a:lnTo>
                    <a:pt x="2206" y="2489"/>
                  </a:lnTo>
                  <a:cubicBezTo>
                    <a:pt x="2206" y="2678"/>
                    <a:pt x="2364" y="2836"/>
                    <a:pt x="2584" y="2836"/>
                  </a:cubicBezTo>
                  <a:lnTo>
                    <a:pt x="3624" y="2836"/>
                  </a:lnTo>
                  <a:cubicBezTo>
                    <a:pt x="4821" y="2836"/>
                    <a:pt x="5766" y="3781"/>
                    <a:pt x="5766" y="4978"/>
                  </a:cubicBezTo>
                  <a:cubicBezTo>
                    <a:pt x="5766" y="6144"/>
                    <a:pt x="4821" y="7089"/>
                    <a:pt x="3624" y="7089"/>
                  </a:cubicBezTo>
                  <a:lnTo>
                    <a:pt x="3277" y="7089"/>
                  </a:lnTo>
                  <a:cubicBezTo>
                    <a:pt x="2616" y="7089"/>
                    <a:pt x="1986" y="6931"/>
                    <a:pt x="1387" y="6711"/>
                  </a:cubicBezTo>
                  <a:cubicBezTo>
                    <a:pt x="1072" y="7183"/>
                    <a:pt x="694" y="7593"/>
                    <a:pt x="221" y="7908"/>
                  </a:cubicBezTo>
                  <a:cubicBezTo>
                    <a:pt x="95" y="8002"/>
                    <a:pt x="1" y="8160"/>
                    <a:pt x="64" y="8317"/>
                  </a:cubicBezTo>
                  <a:cubicBezTo>
                    <a:pt x="95" y="8475"/>
                    <a:pt x="253" y="8538"/>
                    <a:pt x="410" y="8538"/>
                  </a:cubicBezTo>
                  <a:lnTo>
                    <a:pt x="3624" y="8538"/>
                  </a:lnTo>
                  <a:lnTo>
                    <a:pt x="3624" y="8191"/>
                  </a:lnTo>
                  <a:cubicBezTo>
                    <a:pt x="3624" y="8002"/>
                    <a:pt x="3781" y="7845"/>
                    <a:pt x="4002" y="7845"/>
                  </a:cubicBezTo>
                  <a:cubicBezTo>
                    <a:pt x="4191" y="7845"/>
                    <a:pt x="4348" y="8002"/>
                    <a:pt x="4348" y="8191"/>
                  </a:cubicBezTo>
                  <a:lnTo>
                    <a:pt x="4348" y="8538"/>
                  </a:lnTo>
                  <a:lnTo>
                    <a:pt x="6522" y="8538"/>
                  </a:lnTo>
                  <a:lnTo>
                    <a:pt x="6522" y="6049"/>
                  </a:lnTo>
                  <a:cubicBezTo>
                    <a:pt x="6522" y="5829"/>
                    <a:pt x="6680" y="5671"/>
                    <a:pt x="6869" y="5671"/>
                  </a:cubicBezTo>
                  <a:cubicBezTo>
                    <a:pt x="7058" y="5671"/>
                    <a:pt x="7215" y="5829"/>
                    <a:pt x="7215" y="6049"/>
                  </a:cubicBezTo>
                  <a:lnTo>
                    <a:pt x="7215" y="8601"/>
                  </a:lnTo>
                  <a:lnTo>
                    <a:pt x="11153" y="8601"/>
                  </a:lnTo>
                  <a:cubicBezTo>
                    <a:pt x="11468" y="8538"/>
                    <a:pt x="11595" y="8128"/>
                    <a:pt x="11311" y="7939"/>
                  </a:cubicBezTo>
                  <a:cubicBezTo>
                    <a:pt x="10208" y="7215"/>
                    <a:pt x="9547" y="5986"/>
                    <a:pt x="9389" y="4726"/>
                  </a:cubicBezTo>
                  <a:lnTo>
                    <a:pt x="10681" y="3434"/>
                  </a:lnTo>
                  <a:cubicBezTo>
                    <a:pt x="10775" y="3371"/>
                    <a:pt x="10807" y="3277"/>
                    <a:pt x="10807" y="3182"/>
                  </a:cubicBezTo>
                  <a:lnTo>
                    <a:pt x="10807" y="1764"/>
                  </a:lnTo>
                  <a:cubicBezTo>
                    <a:pt x="10807" y="1563"/>
                    <a:pt x="10625" y="1422"/>
                    <a:pt x="10440" y="1422"/>
                  </a:cubicBezTo>
                  <a:cubicBezTo>
                    <a:pt x="10394" y="1422"/>
                    <a:pt x="10347" y="1431"/>
                    <a:pt x="10303" y="1449"/>
                  </a:cubicBezTo>
                  <a:lnTo>
                    <a:pt x="9389" y="1922"/>
                  </a:lnTo>
                  <a:lnTo>
                    <a:pt x="9389" y="347"/>
                  </a:lnTo>
                  <a:cubicBezTo>
                    <a:pt x="9389" y="158"/>
                    <a:pt x="9232" y="0"/>
                    <a:pt x="9043" y="0"/>
                  </a:cubicBezTo>
                  <a:lnTo>
                    <a:pt x="6522" y="0"/>
                  </a:lnTo>
                  <a:lnTo>
                    <a:pt x="6522" y="3245"/>
                  </a:lnTo>
                  <a:cubicBezTo>
                    <a:pt x="6522" y="3434"/>
                    <a:pt x="6365" y="3592"/>
                    <a:pt x="6144" y="3592"/>
                  </a:cubicBezTo>
                  <a:cubicBezTo>
                    <a:pt x="5955" y="3592"/>
                    <a:pt x="5798" y="3434"/>
                    <a:pt x="5798" y="3245"/>
                  </a:cubicBezTo>
                  <a:lnTo>
                    <a:pt x="5798" y="0"/>
                  </a:lnTo>
                  <a:lnTo>
                    <a:pt x="4348" y="0"/>
                  </a:lnTo>
                  <a:lnTo>
                    <a:pt x="4348" y="1764"/>
                  </a:lnTo>
                  <a:cubicBezTo>
                    <a:pt x="4348" y="1985"/>
                    <a:pt x="4191" y="2143"/>
                    <a:pt x="4002" y="2143"/>
                  </a:cubicBezTo>
                  <a:cubicBezTo>
                    <a:pt x="3781" y="2143"/>
                    <a:pt x="3624" y="1985"/>
                    <a:pt x="3624" y="1764"/>
                  </a:cubicBezTo>
                  <a:lnTo>
                    <a:pt x="36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83"/>
            <p:cNvSpPr/>
            <p:nvPr/>
          </p:nvSpPr>
          <p:spPr>
            <a:xfrm>
              <a:off x="-18645175" y="3424975"/>
              <a:ext cx="141800" cy="159900"/>
            </a:xfrm>
            <a:custGeom>
              <a:avLst/>
              <a:gdLst/>
              <a:ahLst/>
              <a:cxnLst/>
              <a:rect l="l" t="t" r="r" b="b"/>
              <a:pathLst>
                <a:path w="5672" h="639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4600"/>
                    <a:pt x="1733" y="6396"/>
                    <a:pt x="3907" y="6396"/>
                  </a:cubicBezTo>
                  <a:lnTo>
                    <a:pt x="4254" y="6396"/>
                  </a:lnTo>
                  <a:cubicBezTo>
                    <a:pt x="5041" y="6396"/>
                    <a:pt x="5671" y="5766"/>
                    <a:pt x="5671" y="4978"/>
                  </a:cubicBezTo>
                  <a:cubicBezTo>
                    <a:pt x="5671" y="4190"/>
                    <a:pt x="5041" y="3560"/>
                    <a:pt x="4254" y="3560"/>
                  </a:cubicBezTo>
                  <a:lnTo>
                    <a:pt x="3183" y="3560"/>
                  </a:lnTo>
                  <a:cubicBezTo>
                    <a:pt x="2584" y="3560"/>
                    <a:pt x="2111" y="3088"/>
                    <a:pt x="2111" y="2489"/>
                  </a:cubicBezTo>
                  <a:lnTo>
                    <a:pt x="2111" y="1764"/>
                  </a:lnTo>
                  <a:cubicBezTo>
                    <a:pt x="2111" y="788"/>
                    <a:pt x="132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83"/>
            <p:cNvSpPr/>
            <p:nvPr/>
          </p:nvSpPr>
          <p:spPr>
            <a:xfrm>
              <a:off x="-18466375" y="3334200"/>
              <a:ext cx="54350" cy="71100"/>
            </a:xfrm>
            <a:custGeom>
              <a:avLst/>
              <a:gdLst/>
              <a:ahLst/>
              <a:cxnLst/>
              <a:rect l="l" t="t" r="r" b="b"/>
              <a:pathLst>
                <a:path w="2174" h="2844" extrusionOk="0">
                  <a:moveTo>
                    <a:pt x="1449" y="0"/>
                  </a:moveTo>
                  <a:cubicBezTo>
                    <a:pt x="1371" y="0"/>
                    <a:pt x="1292" y="24"/>
                    <a:pt x="1229" y="71"/>
                  </a:cubicBezTo>
                  <a:cubicBezTo>
                    <a:pt x="1197" y="103"/>
                    <a:pt x="0" y="953"/>
                    <a:pt x="0" y="2150"/>
                  </a:cubicBezTo>
                  <a:cubicBezTo>
                    <a:pt x="0" y="2403"/>
                    <a:pt x="95" y="2623"/>
                    <a:pt x="158" y="2844"/>
                  </a:cubicBezTo>
                  <a:lnTo>
                    <a:pt x="756" y="2844"/>
                  </a:lnTo>
                  <a:cubicBezTo>
                    <a:pt x="882" y="1898"/>
                    <a:pt x="1386" y="1048"/>
                    <a:pt x="2174" y="544"/>
                  </a:cubicBezTo>
                  <a:cubicBezTo>
                    <a:pt x="1954" y="260"/>
                    <a:pt x="1701" y="71"/>
                    <a:pt x="1670" y="71"/>
                  </a:cubicBezTo>
                  <a:cubicBezTo>
                    <a:pt x="1607" y="24"/>
                    <a:pt x="1528" y="0"/>
                    <a:pt x="14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83"/>
            <p:cNvSpPr/>
            <p:nvPr/>
          </p:nvSpPr>
          <p:spPr>
            <a:xfrm>
              <a:off x="-18428575" y="3352500"/>
              <a:ext cx="87450" cy="82725"/>
            </a:xfrm>
            <a:custGeom>
              <a:avLst/>
              <a:gdLst/>
              <a:ahLst/>
              <a:cxnLst/>
              <a:rect l="l" t="t" r="r" b="b"/>
              <a:pathLst>
                <a:path w="3498" h="3309" extrusionOk="0">
                  <a:moveTo>
                    <a:pt x="2426" y="1"/>
                  </a:moveTo>
                  <a:cubicBezTo>
                    <a:pt x="1166" y="1"/>
                    <a:pt x="158" y="946"/>
                    <a:pt x="0" y="2112"/>
                  </a:cubicBezTo>
                  <a:lnTo>
                    <a:pt x="1009" y="2112"/>
                  </a:lnTo>
                  <a:cubicBezTo>
                    <a:pt x="1607" y="2112"/>
                    <a:pt x="2080" y="2584"/>
                    <a:pt x="2080" y="3183"/>
                  </a:cubicBezTo>
                  <a:lnTo>
                    <a:pt x="2080" y="3309"/>
                  </a:lnTo>
                  <a:cubicBezTo>
                    <a:pt x="2899" y="2899"/>
                    <a:pt x="3497" y="2049"/>
                    <a:pt x="3497" y="1072"/>
                  </a:cubicBezTo>
                  <a:lnTo>
                    <a:pt x="3497" y="347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83"/>
            <p:cNvSpPr/>
            <p:nvPr/>
          </p:nvSpPr>
          <p:spPr>
            <a:xfrm>
              <a:off x="-18645175" y="3334400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47" y="2836"/>
                  </a:cubicBezTo>
                  <a:lnTo>
                    <a:pt x="1072" y="2836"/>
                  </a:lnTo>
                  <a:cubicBezTo>
                    <a:pt x="2048" y="2836"/>
                    <a:pt x="2836" y="204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9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4" name="Google Shape;10554;p83"/>
          <p:cNvGrpSpPr/>
          <p:nvPr/>
        </p:nvGrpSpPr>
        <p:grpSpPr>
          <a:xfrm>
            <a:off x="4633429" y="2242989"/>
            <a:ext cx="452798" cy="450507"/>
            <a:chOff x="-18645175" y="3708500"/>
            <a:chExt cx="306400" cy="304850"/>
          </a:xfrm>
        </p:grpSpPr>
        <p:sp>
          <p:nvSpPr>
            <p:cNvPr id="10555" name="Google Shape;10555;p83"/>
            <p:cNvSpPr/>
            <p:nvPr/>
          </p:nvSpPr>
          <p:spPr>
            <a:xfrm>
              <a:off x="-18555375" y="3817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83"/>
            <p:cNvSpPr/>
            <p:nvPr/>
          </p:nvSpPr>
          <p:spPr>
            <a:xfrm>
              <a:off x="-18501825" y="3894000"/>
              <a:ext cx="18150" cy="16950"/>
            </a:xfrm>
            <a:custGeom>
              <a:avLst/>
              <a:gdLst/>
              <a:ahLst/>
              <a:cxnLst/>
              <a:rect l="l" t="t" r="r" b="b"/>
              <a:pathLst>
                <a:path w="726" h="678" extrusionOk="0">
                  <a:moveTo>
                    <a:pt x="351" y="0"/>
                  </a:moveTo>
                  <a:cubicBezTo>
                    <a:pt x="197" y="0"/>
                    <a:pt x="48" y="79"/>
                    <a:pt x="0" y="237"/>
                  </a:cubicBezTo>
                  <a:lnTo>
                    <a:pt x="379" y="678"/>
                  </a:lnTo>
                  <a:lnTo>
                    <a:pt x="725" y="237"/>
                  </a:lnTo>
                  <a:cubicBezTo>
                    <a:pt x="662" y="79"/>
                    <a:pt x="505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83"/>
            <p:cNvSpPr/>
            <p:nvPr/>
          </p:nvSpPr>
          <p:spPr>
            <a:xfrm>
              <a:off x="-18546725" y="3835325"/>
              <a:ext cx="108725" cy="124450"/>
            </a:xfrm>
            <a:custGeom>
              <a:avLst/>
              <a:gdLst/>
              <a:ahLst/>
              <a:cxnLst/>
              <a:rect l="l" t="t" r="r" b="b"/>
              <a:pathLst>
                <a:path w="4349" h="4978" extrusionOk="0">
                  <a:moveTo>
                    <a:pt x="2175" y="0"/>
                  </a:moveTo>
                  <a:cubicBezTo>
                    <a:pt x="1481" y="0"/>
                    <a:pt x="914" y="473"/>
                    <a:pt x="757" y="1134"/>
                  </a:cubicBezTo>
                  <a:lnTo>
                    <a:pt x="221" y="3151"/>
                  </a:lnTo>
                  <a:cubicBezTo>
                    <a:pt x="1" y="4096"/>
                    <a:pt x="725" y="4978"/>
                    <a:pt x="1639" y="4978"/>
                  </a:cubicBezTo>
                  <a:lnTo>
                    <a:pt x="1796" y="4978"/>
                  </a:lnTo>
                  <a:lnTo>
                    <a:pt x="1796" y="3686"/>
                  </a:lnTo>
                  <a:lnTo>
                    <a:pt x="1198" y="2899"/>
                  </a:lnTo>
                  <a:cubicBezTo>
                    <a:pt x="1135" y="2804"/>
                    <a:pt x="1103" y="2741"/>
                    <a:pt x="1103" y="2647"/>
                  </a:cubicBezTo>
                  <a:cubicBezTo>
                    <a:pt x="1103" y="2048"/>
                    <a:pt x="1576" y="1575"/>
                    <a:pt x="2175" y="1575"/>
                  </a:cubicBezTo>
                  <a:cubicBezTo>
                    <a:pt x="2773" y="1575"/>
                    <a:pt x="3246" y="2048"/>
                    <a:pt x="3246" y="2647"/>
                  </a:cubicBezTo>
                  <a:cubicBezTo>
                    <a:pt x="3246" y="2741"/>
                    <a:pt x="3183" y="2804"/>
                    <a:pt x="3151" y="2899"/>
                  </a:cubicBezTo>
                  <a:lnTo>
                    <a:pt x="2521" y="3686"/>
                  </a:lnTo>
                  <a:lnTo>
                    <a:pt x="2521" y="4978"/>
                  </a:lnTo>
                  <a:lnTo>
                    <a:pt x="2679" y="4978"/>
                  </a:lnTo>
                  <a:cubicBezTo>
                    <a:pt x="3624" y="4978"/>
                    <a:pt x="4348" y="4064"/>
                    <a:pt x="4096" y="3151"/>
                  </a:cubicBezTo>
                  <a:lnTo>
                    <a:pt x="3592" y="1134"/>
                  </a:lnTo>
                  <a:cubicBezTo>
                    <a:pt x="3435" y="441"/>
                    <a:pt x="2836" y="0"/>
                    <a:pt x="21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83"/>
            <p:cNvSpPr/>
            <p:nvPr/>
          </p:nvSpPr>
          <p:spPr>
            <a:xfrm>
              <a:off x="-18644375" y="3728200"/>
              <a:ext cx="305600" cy="285150"/>
            </a:xfrm>
            <a:custGeom>
              <a:avLst/>
              <a:gdLst/>
              <a:ahLst/>
              <a:cxnLst/>
              <a:rect l="l" t="t" r="r" b="b"/>
              <a:pathLst>
                <a:path w="12224" h="11406" extrusionOk="0">
                  <a:moveTo>
                    <a:pt x="8128" y="2836"/>
                  </a:moveTo>
                  <a:cubicBezTo>
                    <a:pt x="8695" y="2836"/>
                    <a:pt x="9168" y="3309"/>
                    <a:pt x="9168" y="3907"/>
                  </a:cubicBezTo>
                  <a:cubicBezTo>
                    <a:pt x="9257" y="4501"/>
                    <a:pt x="8814" y="4984"/>
                    <a:pt x="8182" y="4984"/>
                  </a:cubicBezTo>
                  <a:cubicBezTo>
                    <a:pt x="8143" y="4984"/>
                    <a:pt x="8105" y="4982"/>
                    <a:pt x="8065" y="4978"/>
                  </a:cubicBezTo>
                  <a:lnTo>
                    <a:pt x="8065" y="4978"/>
                  </a:lnTo>
                  <a:cubicBezTo>
                    <a:pt x="8128" y="5041"/>
                    <a:pt x="8160" y="5136"/>
                    <a:pt x="8160" y="5199"/>
                  </a:cubicBezTo>
                  <a:lnTo>
                    <a:pt x="8664" y="7247"/>
                  </a:lnTo>
                  <a:cubicBezTo>
                    <a:pt x="9011" y="8633"/>
                    <a:pt x="7971" y="9988"/>
                    <a:pt x="6553" y="9988"/>
                  </a:cubicBezTo>
                  <a:lnTo>
                    <a:pt x="5513" y="9988"/>
                  </a:lnTo>
                  <a:cubicBezTo>
                    <a:pt x="4096" y="9988"/>
                    <a:pt x="3025" y="8633"/>
                    <a:pt x="3403" y="7247"/>
                  </a:cubicBezTo>
                  <a:lnTo>
                    <a:pt x="3907" y="5199"/>
                  </a:lnTo>
                  <a:cubicBezTo>
                    <a:pt x="3938" y="5136"/>
                    <a:pt x="3938" y="5041"/>
                    <a:pt x="3970" y="4978"/>
                  </a:cubicBezTo>
                  <a:lnTo>
                    <a:pt x="3970" y="4978"/>
                  </a:lnTo>
                  <a:cubicBezTo>
                    <a:pt x="3934" y="4982"/>
                    <a:pt x="3899" y="4983"/>
                    <a:pt x="3864" y="4983"/>
                  </a:cubicBezTo>
                  <a:cubicBezTo>
                    <a:pt x="3255" y="4983"/>
                    <a:pt x="2804" y="4473"/>
                    <a:pt x="2804" y="3907"/>
                  </a:cubicBezTo>
                  <a:cubicBezTo>
                    <a:pt x="2804" y="3309"/>
                    <a:pt x="3277" y="2836"/>
                    <a:pt x="3875" y="2836"/>
                  </a:cubicBezTo>
                  <a:cubicBezTo>
                    <a:pt x="4411" y="2836"/>
                    <a:pt x="4883" y="3277"/>
                    <a:pt x="4915" y="3844"/>
                  </a:cubicBezTo>
                  <a:cubicBezTo>
                    <a:pt x="5230" y="3624"/>
                    <a:pt x="5608" y="3561"/>
                    <a:pt x="5986" y="3561"/>
                  </a:cubicBezTo>
                  <a:cubicBezTo>
                    <a:pt x="6396" y="3561"/>
                    <a:pt x="6742" y="3687"/>
                    <a:pt x="7057" y="3844"/>
                  </a:cubicBezTo>
                  <a:cubicBezTo>
                    <a:pt x="7089" y="3277"/>
                    <a:pt x="7561" y="2836"/>
                    <a:pt x="8128" y="2836"/>
                  </a:cubicBezTo>
                  <a:close/>
                  <a:moveTo>
                    <a:pt x="4285" y="1"/>
                  </a:moveTo>
                  <a:cubicBezTo>
                    <a:pt x="2710" y="1"/>
                    <a:pt x="1449" y="946"/>
                    <a:pt x="1449" y="2143"/>
                  </a:cubicBezTo>
                  <a:lnTo>
                    <a:pt x="1449" y="2773"/>
                  </a:lnTo>
                  <a:cubicBezTo>
                    <a:pt x="1449" y="4380"/>
                    <a:pt x="945" y="5955"/>
                    <a:pt x="95" y="7310"/>
                  </a:cubicBezTo>
                  <a:cubicBezTo>
                    <a:pt x="0" y="7373"/>
                    <a:pt x="0" y="7530"/>
                    <a:pt x="32" y="7625"/>
                  </a:cubicBezTo>
                  <a:cubicBezTo>
                    <a:pt x="945" y="9893"/>
                    <a:pt x="3182" y="11405"/>
                    <a:pt x="5671" y="11405"/>
                  </a:cubicBezTo>
                  <a:lnTo>
                    <a:pt x="6553" y="11405"/>
                  </a:lnTo>
                  <a:cubicBezTo>
                    <a:pt x="9011" y="11405"/>
                    <a:pt x="11216" y="9893"/>
                    <a:pt x="12161" y="7625"/>
                  </a:cubicBezTo>
                  <a:cubicBezTo>
                    <a:pt x="12224" y="7499"/>
                    <a:pt x="12224" y="7373"/>
                    <a:pt x="12129" y="7310"/>
                  </a:cubicBezTo>
                  <a:cubicBezTo>
                    <a:pt x="11184" y="5955"/>
                    <a:pt x="10680" y="4380"/>
                    <a:pt x="10680" y="2773"/>
                  </a:cubicBezTo>
                  <a:lnTo>
                    <a:pt x="10680" y="2143"/>
                  </a:lnTo>
                  <a:cubicBezTo>
                    <a:pt x="10680" y="946"/>
                    <a:pt x="9420" y="1"/>
                    <a:pt x="7845" y="1"/>
                  </a:cubicBezTo>
                  <a:cubicBezTo>
                    <a:pt x="7183" y="1"/>
                    <a:pt x="6553" y="158"/>
                    <a:pt x="6081" y="473"/>
                  </a:cubicBezTo>
                  <a:cubicBezTo>
                    <a:pt x="5545" y="158"/>
                    <a:pt x="4915" y="1"/>
                    <a:pt x="4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83"/>
            <p:cNvSpPr/>
            <p:nvPr/>
          </p:nvSpPr>
          <p:spPr>
            <a:xfrm>
              <a:off x="-18448275" y="38172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83"/>
            <p:cNvSpPr/>
            <p:nvPr/>
          </p:nvSpPr>
          <p:spPr>
            <a:xfrm>
              <a:off x="-18645175" y="3708500"/>
              <a:ext cx="74050" cy="91400"/>
            </a:xfrm>
            <a:custGeom>
              <a:avLst/>
              <a:gdLst/>
              <a:ahLst/>
              <a:cxnLst/>
              <a:rect l="l" t="t" r="r" b="b"/>
              <a:pathLst>
                <a:path w="2962" h="3656" extrusionOk="0">
                  <a:moveTo>
                    <a:pt x="2111" y="1"/>
                  </a:moveTo>
                  <a:cubicBezTo>
                    <a:pt x="946" y="1"/>
                    <a:pt x="1" y="946"/>
                    <a:pt x="1" y="2143"/>
                  </a:cubicBezTo>
                  <a:cubicBezTo>
                    <a:pt x="1" y="2710"/>
                    <a:pt x="221" y="3277"/>
                    <a:pt x="631" y="3656"/>
                  </a:cubicBezTo>
                  <a:lnTo>
                    <a:pt x="631" y="3498"/>
                  </a:lnTo>
                  <a:lnTo>
                    <a:pt x="631" y="2868"/>
                  </a:lnTo>
                  <a:cubicBezTo>
                    <a:pt x="631" y="1608"/>
                    <a:pt x="1576" y="600"/>
                    <a:pt x="2962" y="190"/>
                  </a:cubicBezTo>
                  <a:cubicBezTo>
                    <a:pt x="2679" y="95"/>
                    <a:pt x="239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83"/>
            <p:cNvSpPr/>
            <p:nvPr/>
          </p:nvSpPr>
          <p:spPr>
            <a:xfrm>
              <a:off x="-18415975" y="3710075"/>
              <a:ext cx="74850" cy="92975"/>
            </a:xfrm>
            <a:custGeom>
              <a:avLst/>
              <a:gdLst/>
              <a:ahLst/>
              <a:cxnLst/>
              <a:rect l="l" t="t" r="r" b="b"/>
              <a:pathLst>
                <a:path w="2994" h="3719" extrusionOk="0">
                  <a:moveTo>
                    <a:pt x="883" y="1"/>
                  </a:moveTo>
                  <a:cubicBezTo>
                    <a:pt x="568" y="1"/>
                    <a:pt x="284" y="64"/>
                    <a:pt x="1" y="190"/>
                  </a:cubicBezTo>
                  <a:cubicBezTo>
                    <a:pt x="1292" y="568"/>
                    <a:pt x="2206" y="1608"/>
                    <a:pt x="2206" y="2836"/>
                  </a:cubicBezTo>
                  <a:lnTo>
                    <a:pt x="2206" y="3466"/>
                  </a:lnTo>
                  <a:cubicBezTo>
                    <a:pt x="2206" y="3529"/>
                    <a:pt x="2206" y="3656"/>
                    <a:pt x="2237" y="3719"/>
                  </a:cubicBezTo>
                  <a:cubicBezTo>
                    <a:pt x="2710" y="3340"/>
                    <a:pt x="2993" y="2742"/>
                    <a:pt x="2993" y="2112"/>
                  </a:cubicBezTo>
                  <a:cubicBezTo>
                    <a:pt x="2993" y="946"/>
                    <a:pt x="2048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2" name="Google Shape;10562;p83"/>
          <p:cNvGrpSpPr/>
          <p:nvPr/>
        </p:nvGrpSpPr>
        <p:grpSpPr>
          <a:xfrm>
            <a:off x="4631101" y="2795630"/>
            <a:ext cx="457453" cy="451763"/>
            <a:chOff x="-18647525" y="4082625"/>
            <a:chExt cx="309550" cy="305700"/>
          </a:xfrm>
        </p:grpSpPr>
        <p:sp>
          <p:nvSpPr>
            <p:cNvPr id="10563" name="Google Shape;10563;p83"/>
            <p:cNvSpPr/>
            <p:nvPr/>
          </p:nvSpPr>
          <p:spPr>
            <a:xfrm>
              <a:off x="-18609725" y="4082625"/>
              <a:ext cx="123675" cy="61475"/>
            </a:xfrm>
            <a:custGeom>
              <a:avLst/>
              <a:gdLst/>
              <a:ahLst/>
              <a:cxnLst/>
              <a:rect l="l" t="t" r="r" b="b"/>
              <a:pathLst>
                <a:path w="4947" h="2459" extrusionOk="0">
                  <a:moveTo>
                    <a:pt x="2473" y="1"/>
                  </a:moveTo>
                  <a:cubicBezTo>
                    <a:pt x="2387" y="1"/>
                    <a:pt x="2300" y="32"/>
                    <a:pt x="2237" y="95"/>
                  </a:cubicBezTo>
                  <a:cubicBezTo>
                    <a:pt x="2206" y="127"/>
                    <a:pt x="1576" y="694"/>
                    <a:pt x="1450" y="1481"/>
                  </a:cubicBezTo>
                  <a:cubicBezTo>
                    <a:pt x="1324" y="1418"/>
                    <a:pt x="1166" y="1418"/>
                    <a:pt x="1071" y="1418"/>
                  </a:cubicBezTo>
                  <a:lnTo>
                    <a:pt x="347" y="1418"/>
                  </a:lnTo>
                  <a:cubicBezTo>
                    <a:pt x="158" y="1418"/>
                    <a:pt x="0" y="1576"/>
                    <a:pt x="0" y="1797"/>
                  </a:cubicBezTo>
                  <a:cubicBezTo>
                    <a:pt x="0" y="2017"/>
                    <a:pt x="32" y="2206"/>
                    <a:pt x="126" y="2427"/>
                  </a:cubicBezTo>
                  <a:cubicBezTo>
                    <a:pt x="1008" y="2175"/>
                    <a:pt x="1922" y="2175"/>
                    <a:pt x="2489" y="2175"/>
                  </a:cubicBezTo>
                  <a:cubicBezTo>
                    <a:pt x="3277" y="2175"/>
                    <a:pt x="4096" y="2206"/>
                    <a:pt x="4852" y="2458"/>
                  </a:cubicBezTo>
                  <a:cubicBezTo>
                    <a:pt x="4915" y="2269"/>
                    <a:pt x="4947" y="2017"/>
                    <a:pt x="4947" y="1797"/>
                  </a:cubicBezTo>
                  <a:cubicBezTo>
                    <a:pt x="4947" y="1576"/>
                    <a:pt x="4789" y="1418"/>
                    <a:pt x="4600" y="1418"/>
                  </a:cubicBezTo>
                  <a:lnTo>
                    <a:pt x="3907" y="1418"/>
                  </a:lnTo>
                  <a:cubicBezTo>
                    <a:pt x="3781" y="1418"/>
                    <a:pt x="3623" y="1418"/>
                    <a:pt x="3497" y="1481"/>
                  </a:cubicBezTo>
                  <a:cubicBezTo>
                    <a:pt x="3340" y="694"/>
                    <a:pt x="2710" y="127"/>
                    <a:pt x="2710" y="95"/>
                  </a:cubicBezTo>
                  <a:cubicBezTo>
                    <a:pt x="2647" y="32"/>
                    <a:pt x="2560" y="1"/>
                    <a:pt x="24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83"/>
            <p:cNvSpPr/>
            <p:nvPr/>
          </p:nvSpPr>
          <p:spPr>
            <a:xfrm>
              <a:off x="-18647525" y="4155875"/>
              <a:ext cx="148075" cy="195350"/>
            </a:xfrm>
            <a:custGeom>
              <a:avLst/>
              <a:gdLst/>
              <a:ahLst/>
              <a:cxnLst/>
              <a:rect l="l" t="t" r="r" b="b"/>
              <a:pathLst>
                <a:path w="5923" h="7814" extrusionOk="0">
                  <a:moveTo>
                    <a:pt x="1859" y="2836"/>
                  </a:moveTo>
                  <a:cubicBezTo>
                    <a:pt x="2048" y="2836"/>
                    <a:pt x="2205" y="2994"/>
                    <a:pt x="2205" y="3183"/>
                  </a:cubicBezTo>
                  <a:lnTo>
                    <a:pt x="2205" y="3907"/>
                  </a:lnTo>
                  <a:cubicBezTo>
                    <a:pt x="2205" y="4096"/>
                    <a:pt x="2048" y="4254"/>
                    <a:pt x="1859" y="4254"/>
                  </a:cubicBezTo>
                  <a:cubicBezTo>
                    <a:pt x="1670" y="4254"/>
                    <a:pt x="1512" y="4096"/>
                    <a:pt x="1512" y="3907"/>
                  </a:cubicBezTo>
                  <a:lnTo>
                    <a:pt x="1512" y="3183"/>
                  </a:lnTo>
                  <a:cubicBezTo>
                    <a:pt x="1512" y="2994"/>
                    <a:pt x="1670" y="2836"/>
                    <a:pt x="1859" y="2836"/>
                  </a:cubicBezTo>
                  <a:close/>
                  <a:moveTo>
                    <a:pt x="3938" y="1"/>
                  </a:moveTo>
                  <a:cubicBezTo>
                    <a:pt x="2678" y="1"/>
                    <a:pt x="0" y="1"/>
                    <a:pt x="0" y="2836"/>
                  </a:cubicBezTo>
                  <a:cubicBezTo>
                    <a:pt x="0" y="4569"/>
                    <a:pt x="914" y="6774"/>
                    <a:pt x="2205" y="7814"/>
                  </a:cubicBezTo>
                  <a:cubicBezTo>
                    <a:pt x="2016" y="6995"/>
                    <a:pt x="1985" y="6018"/>
                    <a:pt x="2268" y="4915"/>
                  </a:cubicBezTo>
                  <a:cubicBezTo>
                    <a:pt x="2457" y="4222"/>
                    <a:pt x="2741" y="3466"/>
                    <a:pt x="3088" y="2805"/>
                  </a:cubicBezTo>
                  <a:cubicBezTo>
                    <a:pt x="2962" y="2710"/>
                    <a:pt x="2899" y="2647"/>
                    <a:pt x="2899" y="2490"/>
                  </a:cubicBezTo>
                  <a:lnTo>
                    <a:pt x="2899" y="1765"/>
                  </a:lnTo>
                  <a:cubicBezTo>
                    <a:pt x="2899" y="1576"/>
                    <a:pt x="3056" y="1418"/>
                    <a:pt x="3245" y="1418"/>
                  </a:cubicBezTo>
                  <a:cubicBezTo>
                    <a:pt x="3434" y="1418"/>
                    <a:pt x="3592" y="1576"/>
                    <a:pt x="3592" y="1765"/>
                  </a:cubicBezTo>
                  <a:lnTo>
                    <a:pt x="3592" y="1954"/>
                  </a:lnTo>
                  <a:cubicBezTo>
                    <a:pt x="3781" y="1702"/>
                    <a:pt x="4033" y="1450"/>
                    <a:pt x="4222" y="1229"/>
                  </a:cubicBezTo>
                  <a:cubicBezTo>
                    <a:pt x="4726" y="694"/>
                    <a:pt x="5324" y="347"/>
                    <a:pt x="5923" y="190"/>
                  </a:cubicBezTo>
                  <a:cubicBezTo>
                    <a:pt x="5293" y="32"/>
                    <a:pt x="4631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83"/>
            <p:cNvSpPr/>
            <p:nvPr/>
          </p:nvSpPr>
          <p:spPr>
            <a:xfrm>
              <a:off x="-18442750" y="4150575"/>
              <a:ext cx="102400" cy="100625"/>
            </a:xfrm>
            <a:custGeom>
              <a:avLst/>
              <a:gdLst/>
              <a:ahLst/>
              <a:cxnLst/>
              <a:rect l="l" t="t" r="r" b="b"/>
              <a:pathLst>
                <a:path w="4096" h="4025" extrusionOk="0">
                  <a:moveTo>
                    <a:pt x="630" y="0"/>
                  </a:moveTo>
                  <a:cubicBezTo>
                    <a:pt x="544" y="0"/>
                    <a:pt x="457" y="39"/>
                    <a:pt x="378" y="118"/>
                  </a:cubicBezTo>
                  <a:cubicBezTo>
                    <a:pt x="221" y="276"/>
                    <a:pt x="95" y="496"/>
                    <a:pt x="0" y="685"/>
                  </a:cubicBezTo>
                  <a:cubicBezTo>
                    <a:pt x="851" y="1063"/>
                    <a:pt x="1481" y="1725"/>
                    <a:pt x="1891" y="2134"/>
                  </a:cubicBezTo>
                  <a:cubicBezTo>
                    <a:pt x="2300" y="2513"/>
                    <a:pt x="2962" y="3206"/>
                    <a:pt x="3371" y="4025"/>
                  </a:cubicBezTo>
                  <a:cubicBezTo>
                    <a:pt x="3560" y="3962"/>
                    <a:pt x="3749" y="3836"/>
                    <a:pt x="3907" y="3647"/>
                  </a:cubicBezTo>
                  <a:cubicBezTo>
                    <a:pt x="4096" y="3552"/>
                    <a:pt x="4096" y="3332"/>
                    <a:pt x="3938" y="3206"/>
                  </a:cubicBezTo>
                  <a:lnTo>
                    <a:pt x="3434" y="2702"/>
                  </a:lnTo>
                  <a:cubicBezTo>
                    <a:pt x="3371" y="2607"/>
                    <a:pt x="3245" y="2544"/>
                    <a:pt x="3119" y="2450"/>
                  </a:cubicBezTo>
                  <a:cubicBezTo>
                    <a:pt x="3560" y="1788"/>
                    <a:pt x="3529" y="937"/>
                    <a:pt x="3529" y="906"/>
                  </a:cubicBezTo>
                  <a:cubicBezTo>
                    <a:pt x="3529" y="717"/>
                    <a:pt x="3371" y="591"/>
                    <a:pt x="3151" y="559"/>
                  </a:cubicBezTo>
                  <a:cubicBezTo>
                    <a:pt x="3147" y="559"/>
                    <a:pt x="3130" y="559"/>
                    <a:pt x="3103" y="559"/>
                  </a:cubicBezTo>
                  <a:cubicBezTo>
                    <a:pt x="2910" y="559"/>
                    <a:pt x="2190" y="583"/>
                    <a:pt x="1639" y="969"/>
                  </a:cubicBezTo>
                  <a:cubicBezTo>
                    <a:pt x="1544" y="843"/>
                    <a:pt x="1481" y="748"/>
                    <a:pt x="1387" y="654"/>
                  </a:cubicBezTo>
                  <a:lnTo>
                    <a:pt x="882" y="118"/>
                  </a:lnTo>
                  <a:cubicBezTo>
                    <a:pt x="804" y="39"/>
                    <a:pt x="717" y="0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83"/>
            <p:cNvSpPr/>
            <p:nvPr/>
          </p:nvSpPr>
          <p:spPr>
            <a:xfrm>
              <a:off x="-18581375" y="4176775"/>
              <a:ext cx="243400" cy="211550"/>
            </a:xfrm>
            <a:custGeom>
              <a:avLst/>
              <a:gdLst/>
              <a:ahLst/>
              <a:cxnLst/>
              <a:rect l="l" t="t" r="r" b="b"/>
              <a:pathLst>
                <a:path w="9736" h="8462" extrusionOk="0">
                  <a:moveTo>
                    <a:pt x="4191" y="1000"/>
                  </a:moveTo>
                  <a:cubicBezTo>
                    <a:pt x="4277" y="1000"/>
                    <a:pt x="4364" y="1039"/>
                    <a:pt x="4443" y="1118"/>
                  </a:cubicBezTo>
                  <a:cubicBezTo>
                    <a:pt x="4600" y="1275"/>
                    <a:pt x="4600" y="1465"/>
                    <a:pt x="4443" y="1654"/>
                  </a:cubicBezTo>
                  <a:lnTo>
                    <a:pt x="3939" y="2158"/>
                  </a:lnTo>
                  <a:cubicBezTo>
                    <a:pt x="3860" y="2236"/>
                    <a:pt x="3765" y="2276"/>
                    <a:pt x="3675" y="2276"/>
                  </a:cubicBezTo>
                  <a:cubicBezTo>
                    <a:pt x="3584" y="2276"/>
                    <a:pt x="3498" y="2236"/>
                    <a:pt x="3435" y="2158"/>
                  </a:cubicBezTo>
                  <a:cubicBezTo>
                    <a:pt x="3277" y="2000"/>
                    <a:pt x="3277" y="1811"/>
                    <a:pt x="3435" y="1654"/>
                  </a:cubicBezTo>
                  <a:lnTo>
                    <a:pt x="3939" y="1118"/>
                  </a:lnTo>
                  <a:cubicBezTo>
                    <a:pt x="4017" y="1039"/>
                    <a:pt x="4104" y="1000"/>
                    <a:pt x="4191" y="1000"/>
                  </a:cubicBezTo>
                  <a:close/>
                  <a:moveTo>
                    <a:pt x="5230" y="3048"/>
                  </a:moveTo>
                  <a:cubicBezTo>
                    <a:pt x="5317" y="3048"/>
                    <a:pt x="5404" y="3087"/>
                    <a:pt x="5482" y="3166"/>
                  </a:cubicBezTo>
                  <a:cubicBezTo>
                    <a:pt x="5640" y="3323"/>
                    <a:pt x="5640" y="3512"/>
                    <a:pt x="5482" y="3701"/>
                  </a:cubicBezTo>
                  <a:lnTo>
                    <a:pt x="4978" y="4205"/>
                  </a:lnTo>
                  <a:cubicBezTo>
                    <a:pt x="4900" y="4284"/>
                    <a:pt x="4805" y="4324"/>
                    <a:pt x="4710" y="4324"/>
                  </a:cubicBezTo>
                  <a:cubicBezTo>
                    <a:pt x="4616" y="4324"/>
                    <a:pt x="4521" y="4284"/>
                    <a:pt x="4443" y="4205"/>
                  </a:cubicBezTo>
                  <a:cubicBezTo>
                    <a:pt x="4285" y="4048"/>
                    <a:pt x="4285" y="3796"/>
                    <a:pt x="4443" y="3701"/>
                  </a:cubicBezTo>
                  <a:lnTo>
                    <a:pt x="4978" y="3166"/>
                  </a:lnTo>
                  <a:cubicBezTo>
                    <a:pt x="5057" y="3087"/>
                    <a:pt x="5144" y="3048"/>
                    <a:pt x="5230" y="3048"/>
                  </a:cubicBezTo>
                  <a:close/>
                  <a:moveTo>
                    <a:pt x="2674" y="3583"/>
                  </a:moveTo>
                  <a:cubicBezTo>
                    <a:pt x="2765" y="3583"/>
                    <a:pt x="2852" y="3623"/>
                    <a:pt x="2930" y="3701"/>
                  </a:cubicBezTo>
                  <a:cubicBezTo>
                    <a:pt x="3088" y="3796"/>
                    <a:pt x="3088" y="4048"/>
                    <a:pt x="2930" y="4205"/>
                  </a:cubicBezTo>
                  <a:lnTo>
                    <a:pt x="2395" y="4710"/>
                  </a:lnTo>
                  <a:cubicBezTo>
                    <a:pt x="2316" y="4788"/>
                    <a:pt x="2229" y="4828"/>
                    <a:pt x="2143" y="4828"/>
                  </a:cubicBezTo>
                  <a:cubicBezTo>
                    <a:pt x="2056" y="4828"/>
                    <a:pt x="1970" y="4788"/>
                    <a:pt x="1891" y="4710"/>
                  </a:cubicBezTo>
                  <a:cubicBezTo>
                    <a:pt x="1733" y="4552"/>
                    <a:pt x="1733" y="4363"/>
                    <a:pt x="1891" y="4205"/>
                  </a:cubicBezTo>
                  <a:lnTo>
                    <a:pt x="2395" y="3701"/>
                  </a:lnTo>
                  <a:cubicBezTo>
                    <a:pt x="2489" y="3623"/>
                    <a:pt x="2584" y="3583"/>
                    <a:pt x="2674" y="3583"/>
                  </a:cubicBezTo>
                  <a:close/>
                  <a:moveTo>
                    <a:pt x="7207" y="4087"/>
                  </a:moveTo>
                  <a:cubicBezTo>
                    <a:pt x="7302" y="4087"/>
                    <a:pt x="7388" y="4127"/>
                    <a:pt x="7436" y="4205"/>
                  </a:cubicBezTo>
                  <a:cubicBezTo>
                    <a:pt x="7625" y="4363"/>
                    <a:pt x="7625" y="4552"/>
                    <a:pt x="7436" y="4710"/>
                  </a:cubicBezTo>
                  <a:lnTo>
                    <a:pt x="6932" y="5214"/>
                  </a:lnTo>
                  <a:cubicBezTo>
                    <a:pt x="6853" y="5292"/>
                    <a:pt x="6766" y="5332"/>
                    <a:pt x="6680" y="5332"/>
                  </a:cubicBezTo>
                  <a:cubicBezTo>
                    <a:pt x="6593" y="5332"/>
                    <a:pt x="6506" y="5292"/>
                    <a:pt x="6427" y="5214"/>
                  </a:cubicBezTo>
                  <a:cubicBezTo>
                    <a:pt x="6270" y="5056"/>
                    <a:pt x="6270" y="4867"/>
                    <a:pt x="6427" y="4710"/>
                  </a:cubicBezTo>
                  <a:lnTo>
                    <a:pt x="6932" y="4205"/>
                  </a:lnTo>
                  <a:cubicBezTo>
                    <a:pt x="7010" y="4127"/>
                    <a:pt x="7113" y="4087"/>
                    <a:pt x="7207" y="4087"/>
                  </a:cubicBezTo>
                  <a:close/>
                  <a:moveTo>
                    <a:pt x="5388" y="4875"/>
                  </a:moveTo>
                  <a:cubicBezTo>
                    <a:pt x="5474" y="4875"/>
                    <a:pt x="5561" y="4914"/>
                    <a:pt x="5640" y="4993"/>
                  </a:cubicBezTo>
                  <a:cubicBezTo>
                    <a:pt x="5797" y="5151"/>
                    <a:pt x="5797" y="5340"/>
                    <a:pt x="5640" y="5497"/>
                  </a:cubicBezTo>
                  <a:lnTo>
                    <a:pt x="5136" y="6001"/>
                  </a:lnTo>
                  <a:cubicBezTo>
                    <a:pt x="5057" y="6080"/>
                    <a:pt x="4963" y="6119"/>
                    <a:pt x="4868" y="6119"/>
                  </a:cubicBezTo>
                  <a:cubicBezTo>
                    <a:pt x="4773" y="6119"/>
                    <a:pt x="4679" y="6080"/>
                    <a:pt x="4600" y="6001"/>
                  </a:cubicBezTo>
                  <a:cubicBezTo>
                    <a:pt x="4443" y="5844"/>
                    <a:pt x="4443" y="5655"/>
                    <a:pt x="4600" y="5497"/>
                  </a:cubicBezTo>
                  <a:lnTo>
                    <a:pt x="5136" y="4993"/>
                  </a:lnTo>
                  <a:cubicBezTo>
                    <a:pt x="5215" y="4914"/>
                    <a:pt x="5301" y="4875"/>
                    <a:pt x="5388" y="4875"/>
                  </a:cubicBezTo>
                  <a:close/>
                  <a:moveTo>
                    <a:pt x="2674" y="5568"/>
                  </a:moveTo>
                  <a:cubicBezTo>
                    <a:pt x="2765" y="5568"/>
                    <a:pt x="2852" y="5607"/>
                    <a:pt x="2930" y="5686"/>
                  </a:cubicBezTo>
                  <a:cubicBezTo>
                    <a:pt x="3088" y="5844"/>
                    <a:pt x="3088" y="6064"/>
                    <a:pt x="2930" y="6222"/>
                  </a:cubicBezTo>
                  <a:lnTo>
                    <a:pt x="2395" y="6726"/>
                  </a:lnTo>
                  <a:cubicBezTo>
                    <a:pt x="2316" y="6805"/>
                    <a:pt x="2229" y="6844"/>
                    <a:pt x="2143" y="6844"/>
                  </a:cubicBezTo>
                  <a:cubicBezTo>
                    <a:pt x="2056" y="6844"/>
                    <a:pt x="1970" y="6805"/>
                    <a:pt x="1891" y="6726"/>
                  </a:cubicBezTo>
                  <a:cubicBezTo>
                    <a:pt x="1733" y="6568"/>
                    <a:pt x="1733" y="6379"/>
                    <a:pt x="1891" y="6222"/>
                  </a:cubicBezTo>
                  <a:lnTo>
                    <a:pt x="2395" y="5686"/>
                  </a:lnTo>
                  <a:cubicBezTo>
                    <a:pt x="2489" y="5607"/>
                    <a:pt x="2584" y="5568"/>
                    <a:pt x="2674" y="5568"/>
                  </a:cubicBezTo>
                  <a:close/>
                  <a:moveTo>
                    <a:pt x="4065" y="1"/>
                  </a:moveTo>
                  <a:cubicBezTo>
                    <a:pt x="3468" y="1"/>
                    <a:pt x="2828" y="244"/>
                    <a:pt x="2174" y="897"/>
                  </a:cubicBezTo>
                  <a:cubicBezTo>
                    <a:pt x="1355" y="1717"/>
                    <a:pt x="662" y="2977"/>
                    <a:pt x="347" y="4268"/>
                  </a:cubicBezTo>
                  <a:cubicBezTo>
                    <a:pt x="0" y="5781"/>
                    <a:pt x="190" y="7009"/>
                    <a:pt x="914" y="7702"/>
                  </a:cubicBezTo>
                  <a:cubicBezTo>
                    <a:pt x="1466" y="8255"/>
                    <a:pt x="2204" y="8461"/>
                    <a:pt x="2972" y="8461"/>
                  </a:cubicBezTo>
                  <a:cubicBezTo>
                    <a:pt x="3430" y="8461"/>
                    <a:pt x="3900" y="8387"/>
                    <a:pt x="4348" y="8270"/>
                  </a:cubicBezTo>
                  <a:cubicBezTo>
                    <a:pt x="5608" y="7955"/>
                    <a:pt x="6900" y="7230"/>
                    <a:pt x="7719" y="6442"/>
                  </a:cubicBezTo>
                  <a:cubicBezTo>
                    <a:pt x="9736" y="4426"/>
                    <a:pt x="7845" y="2536"/>
                    <a:pt x="6963" y="1654"/>
                  </a:cubicBezTo>
                  <a:cubicBezTo>
                    <a:pt x="6367" y="1057"/>
                    <a:pt x="5310" y="1"/>
                    <a:pt x="40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7" name="Google Shape;10567;p83"/>
          <p:cNvGrpSpPr/>
          <p:nvPr/>
        </p:nvGrpSpPr>
        <p:grpSpPr>
          <a:xfrm>
            <a:off x="7441485" y="1689592"/>
            <a:ext cx="395755" cy="449288"/>
            <a:chOff x="-16775350" y="3309200"/>
            <a:chExt cx="267800" cy="304025"/>
          </a:xfrm>
        </p:grpSpPr>
        <p:sp>
          <p:nvSpPr>
            <p:cNvPr id="10568" name="Google Shape;10568;p83"/>
            <p:cNvSpPr/>
            <p:nvPr/>
          </p:nvSpPr>
          <p:spPr>
            <a:xfrm>
              <a:off x="-16775350" y="3309200"/>
              <a:ext cx="267800" cy="160675"/>
            </a:xfrm>
            <a:custGeom>
              <a:avLst/>
              <a:gdLst/>
              <a:ahLst/>
              <a:cxnLst/>
              <a:rect l="l" t="t" r="r" b="b"/>
              <a:pathLst>
                <a:path w="10712" h="6427" extrusionOk="0">
                  <a:moveTo>
                    <a:pt x="4978" y="1418"/>
                  </a:moveTo>
                  <a:cubicBezTo>
                    <a:pt x="5388" y="1418"/>
                    <a:pt x="5703" y="1733"/>
                    <a:pt x="5703" y="2111"/>
                  </a:cubicBezTo>
                  <a:cubicBezTo>
                    <a:pt x="5703" y="2520"/>
                    <a:pt x="5388" y="2835"/>
                    <a:pt x="4978" y="2835"/>
                  </a:cubicBezTo>
                  <a:cubicBezTo>
                    <a:pt x="4600" y="2835"/>
                    <a:pt x="4285" y="2520"/>
                    <a:pt x="4285" y="2111"/>
                  </a:cubicBezTo>
                  <a:cubicBezTo>
                    <a:pt x="4285" y="1733"/>
                    <a:pt x="4600" y="1418"/>
                    <a:pt x="4978" y="1418"/>
                  </a:cubicBezTo>
                  <a:close/>
                  <a:moveTo>
                    <a:pt x="3182" y="2867"/>
                  </a:moveTo>
                  <a:cubicBezTo>
                    <a:pt x="3781" y="2867"/>
                    <a:pt x="4254" y="3340"/>
                    <a:pt x="4254" y="3938"/>
                  </a:cubicBezTo>
                  <a:cubicBezTo>
                    <a:pt x="4285" y="4505"/>
                    <a:pt x="3781" y="5009"/>
                    <a:pt x="3182" y="5009"/>
                  </a:cubicBezTo>
                  <a:cubicBezTo>
                    <a:pt x="2584" y="5009"/>
                    <a:pt x="2111" y="4537"/>
                    <a:pt x="2111" y="3938"/>
                  </a:cubicBezTo>
                  <a:cubicBezTo>
                    <a:pt x="2111" y="3340"/>
                    <a:pt x="2584" y="2867"/>
                    <a:pt x="3182" y="2867"/>
                  </a:cubicBezTo>
                  <a:close/>
                  <a:moveTo>
                    <a:pt x="5356" y="0"/>
                  </a:moveTo>
                  <a:cubicBezTo>
                    <a:pt x="2395" y="0"/>
                    <a:pt x="0" y="2394"/>
                    <a:pt x="0" y="5356"/>
                  </a:cubicBezTo>
                  <a:cubicBezTo>
                    <a:pt x="0" y="5954"/>
                    <a:pt x="473" y="6427"/>
                    <a:pt x="1040" y="6427"/>
                  </a:cubicBezTo>
                  <a:lnTo>
                    <a:pt x="9609" y="6427"/>
                  </a:lnTo>
                  <a:cubicBezTo>
                    <a:pt x="10208" y="6427"/>
                    <a:pt x="10681" y="5954"/>
                    <a:pt x="10681" y="5356"/>
                  </a:cubicBezTo>
                  <a:cubicBezTo>
                    <a:pt x="10712" y="2394"/>
                    <a:pt x="8286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83"/>
            <p:cNvSpPr/>
            <p:nvPr/>
          </p:nvSpPr>
          <p:spPr>
            <a:xfrm>
              <a:off x="-16704475" y="33989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83"/>
            <p:cNvSpPr/>
            <p:nvPr/>
          </p:nvSpPr>
          <p:spPr>
            <a:xfrm>
              <a:off x="-16707625" y="3487200"/>
              <a:ext cx="129200" cy="126025"/>
            </a:xfrm>
            <a:custGeom>
              <a:avLst/>
              <a:gdLst/>
              <a:ahLst/>
              <a:cxnLst/>
              <a:rect l="l" t="t" r="r" b="b"/>
              <a:pathLst>
                <a:path w="5168" h="5041" extrusionOk="0">
                  <a:moveTo>
                    <a:pt x="1135" y="0"/>
                  </a:moveTo>
                  <a:cubicBezTo>
                    <a:pt x="1072" y="725"/>
                    <a:pt x="914" y="1449"/>
                    <a:pt x="631" y="2079"/>
                  </a:cubicBezTo>
                  <a:cubicBezTo>
                    <a:pt x="1" y="3592"/>
                    <a:pt x="1103" y="5041"/>
                    <a:pt x="2584" y="5041"/>
                  </a:cubicBezTo>
                  <a:cubicBezTo>
                    <a:pt x="3939" y="5041"/>
                    <a:pt x="5168" y="3875"/>
                    <a:pt x="4632" y="2237"/>
                  </a:cubicBezTo>
                  <a:cubicBezTo>
                    <a:pt x="4411" y="1449"/>
                    <a:pt x="4222" y="725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1" name="Google Shape;10571;p83"/>
          <p:cNvGrpSpPr/>
          <p:nvPr/>
        </p:nvGrpSpPr>
        <p:grpSpPr>
          <a:xfrm>
            <a:off x="7441485" y="2241827"/>
            <a:ext cx="395755" cy="452835"/>
            <a:chOff x="-16775350" y="3683300"/>
            <a:chExt cx="267800" cy="306425"/>
          </a:xfrm>
        </p:grpSpPr>
        <p:sp>
          <p:nvSpPr>
            <p:cNvPr id="10572" name="Google Shape;10572;p83"/>
            <p:cNvSpPr/>
            <p:nvPr/>
          </p:nvSpPr>
          <p:spPr>
            <a:xfrm>
              <a:off x="-16775350" y="3683300"/>
              <a:ext cx="267800" cy="306425"/>
            </a:xfrm>
            <a:custGeom>
              <a:avLst/>
              <a:gdLst/>
              <a:ahLst/>
              <a:cxnLst/>
              <a:rect l="l" t="t" r="r" b="b"/>
              <a:pathLst>
                <a:path w="10712" h="12257" extrusionOk="0">
                  <a:moveTo>
                    <a:pt x="5356" y="1"/>
                  </a:moveTo>
                  <a:cubicBezTo>
                    <a:pt x="2395" y="1"/>
                    <a:pt x="0" y="2395"/>
                    <a:pt x="0" y="5357"/>
                  </a:cubicBezTo>
                  <a:lnTo>
                    <a:pt x="0" y="11847"/>
                  </a:lnTo>
                  <a:cubicBezTo>
                    <a:pt x="0" y="12036"/>
                    <a:pt x="158" y="12193"/>
                    <a:pt x="347" y="12193"/>
                  </a:cubicBezTo>
                  <a:lnTo>
                    <a:pt x="1418" y="12193"/>
                  </a:lnTo>
                  <a:lnTo>
                    <a:pt x="1418" y="11153"/>
                  </a:lnTo>
                  <a:cubicBezTo>
                    <a:pt x="1418" y="10303"/>
                    <a:pt x="1702" y="9578"/>
                    <a:pt x="2206" y="8917"/>
                  </a:cubicBezTo>
                  <a:lnTo>
                    <a:pt x="2741" y="8224"/>
                  </a:lnTo>
                  <a:lnTo>
                    <a:pt x="2017" y="7121"/>
                  </a:lnTo>
                  <a:cubicBezTo>
                    <a:pt x="1607" y="6522"/>
                    <a:pt x="1418" y="5829"/>
                    <a:pt x="1418" y="5136"/>
                  </a:cubicBezTo>
                  <a:cubicBezTo>
                    <a:pt x="1418" y="4128"/>
                    <a:pt x="2080" y="3183"/>
                    <a:pt x="3025" y="2994"/>
                  </a:cubicBezTo>
                  <a:cubicBezTo>
                    <a:pt x="3197" y="2953"/>
                    <a:pt x="3371" y="2933"/>
                    <a:pt x="3544" y="2933"/>
                  </a:cubicBezTo>
                  <a:cubicBezTo>
                    <a:pt x="4034" y="2933"/>
                    <a:pt x="4511" y="3092"/>
                    <a:pt x="4884" y="3372"/>
                  </a:cubicBezTo>
                  <a:cubicBezTo>
                    <a:pt x="5041" y="3529"/>
                    <a:pt x="5199" y="3687"/>
                    <a:pt x="5293" y="3844"/>
                  </a:cubicBezTo>
                  <a:cubicBezTo>
                    <a:pt x="5388" y="3687"/>
                    <a:pt x="5514" y="3561"/>
                    <a:pt x="5671" y="3466"/>
                  </a:cubicBezTo>
                  <a:cubicBezTo>
                    <a:pt x="6052" y="3086"/>
                    <a:pt x="6649" y="2896"/>
                    <a:pt x="7187" y="2896"/>
                  </a:cubicBezTo>
                  <a:cubicBezTo>
                    <a:pt x="7228" y="2896"/>
                    <a:pt x="7269" y="2897"/>
                    <a:pt x="7310" y="2899"/>
                  </a:cubicBezTo>
                  <a:cubicBezTo>
                    <a:pt x="8412" y="3025"/>
                    <a:pt x="9263" y="4002"/>
                    <a:pt x="9263" y="5136"/>
                  </a:cubicBezTo>
                  <a:cubicBezTo>
                    <a:pt x="9263" y="5735"/>
                    <a:pt x="9137" y="6302"/>
                    <a:pt x="8885" y="6837"/>
                  </a:cubicBezTo>
                  <a:cubicBezTo>
                    <a:pt x="8664" y="7404"/>
                    <a:pt x="8349" y="7877"/>
                    <a:pt x="7940" y="8255"/>
                  </a:cubicBezTo>
                  <a:cubicBezTo>
                    <a:pt x="8349" y="8665"/>
                    <a:pt x="8664" y="9137"/>
                    <a:pt x="8885" y="9673"/>
                  </a:cubicBezTo>
                  <a:cubicBezTo>
                    <a:pt x="9137" y="10240"/>
                    <a:pt x="9263" y="10775"/>
                    <a:pt x="9263" y="11374"/>
                  </a:cubicBezTo>
                  <a:lnTo>
                    <a:pt x="9263" y="12256"/>
                  </a:lnTo>
                  <a:lnTo>
                    <a:pt x="10302" y="12256"/>
                  </a:lnTo>
                  <a:cubicBezTo>
                    <a:pt x="10523" y="12256"/>
                    <a:pt x="10681" y="12099"/>
                    <a:pt x="10681" y="11878"/>
                  </a:cubicBezTo>
                  <a:lnTo>
                    <a:pt x="10681" y="5420"/>
                  </a:lnTo>
                  <a:cubicBezTo>
                    <a:pt x="10712" y="2395"/>
                    <a:pt x="8286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83"/>
            <p:cNvSpPr/>
            <p:nvPr/>
          </p:nvSpPr>
          <p:spPr>
            <a:xfrm>
              <a:off x="-16648550" y="3847925"/>
              <a:ext cx="13425" cy="21275"/>
            </a:xfrm>
            <a:custGeom>
              <a:avLst/>
              <a:gdLst/>
              <a:ahLst/>
              <a:cxnLst/>
              <a:rect l="l" t="t" r="r" b="b"/>
              <a:pathLst>
                <a:path w="537" h="851" extrusionOk="0">
                  <a:moveTo>
                    <a:pt x="284" y="0"/>
                  </a:moveTo>
                  <a:lnTo>
                    <a:pt x="1" y="252"/>
                  </a:lnTo>
                  <a:lnTo>
                    <a:pt x="284" y="851"/>
                  </a:lnTo>
                  <a:lnTo>
                    <a:pt x="536" y="25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83"/>
            <p:cNvSpPr/>
            <p:nvPr/>
          </p:nvSpPr>
          <p:spPr>
            <a:xfrm>
              <a:off x="-16722575" y="3771400"/>
              <a:ext cx="161475" cy="215950"/>
            </a:xfrm>
            <a:custGeom>
              <a:avLst/>
              <a:gdLst/>
              <a:ahLst/>
              <a:cxnLst/>
              <a:rect l="l" t="t" r="r" b="b"/>
              <a:pathLst>
                <a:path w="6459" h="8638" extrusionOk="0">
                  <a:moveTo>
                    <a:pt x="1827" y="1486"/>
                  </a:moveTo>
                  <a:cubicBezTo>
                    <a:pt x="2017" y="1486"/>
                    <a:pt x="2174" y="1644"/>
                    <a:pt x="2174" y="1833"/>
                  </a:cubicBezTo>
                  <a:cubicBezTo>
                    <a:pt x="2174" y="2022"/>
                    <a:pt x="2017" y="2179"/>
                    <a:pt x="1827" y="2179"/>
                  </a:cubicBezTo>
                  <a:cubicBezTo>
                    <a:pt x="1607" y="2179"/>
                    <a:pt x="1449" y="2022"/>
                    <a:pt x="1449" y="1833"/>
                  </a:cubicBezTo>
                  <a:cubicBezTo>
                    <a:pt x="1449" y="1644"/>
                    <a:pt x="1607" y="1486"/>
                    <a:pt x="1827" y="1486"/>
                  </a:cubicBezTo>
                  <a:close/>
                  <a:moveTo>
                    <a:pt x="4663" y="1486"/>
                  </a:moveTo>
                  <a:cubicBezTo>
                    <a:pt x="4852" y="1486"/>
                    <a:pt x="5009" y="1644"/>
                    <a:pt x="5009" y="1833"/>
                  </a:cubicBezTo>
                  <a:cubicBezTo>
                    <a:pt x="5009" y="2022"/>
                    <a:pt x="4852" y="2179"/>
                    <a:pt x="4663" y="2179"/>
                  </a:cubicBezTo>
                  <a:cubicBezTo>
                    <a:pt x="4442" y="2179"/>
                    <a:pt x="4285" y="2022"/>
                    <a:pt x="4285" y="1833"/>
                  </a:cubicBezTo>
                  <a:cubicBezTo>
                    <a:pt x="4285" y="1644"/>
                    <a:pt x="4442" y="1486"/>
                    <a:pt x="4663" y="1486"/>
                  </a:cubicBezTo>
                  <a:close/>
                  <a:moveTo>
                    <a:pt x="3257" y="2219"/>
                  </a:moveTo>
                  <a:cubicBezTo>
                    <a:pt x="3348" y="2219"/>
                    <a:pt x="3434" y="2258"/>
                    <a:pt x="3497" y="2337"/>
                  </a:cubicBezTo>
                  <a:lnTo>
                    <a:pt x="4222" y="3061"/>
                  </a:lnTo>
                  <a:cubicBezTo>
                    <a:pt x="4285" y="3124"/>
                    <a:pt x="4348" y="3282"/>
                    <a:pt x="4253" y="3439"/>
                  </a:cubicBezTo>
                  <a:lnTo>
                    <a:pt x="3560" y="4857"/>
                  </a:lnTo>
                  <a:cubicBezTo>
                    <a:pt x="3466" y="4983"/>
                    <a:pt x="3340" y="5046"/>
                    <a:pt x="3245" y="5046"/>
                  </a:cubicBezTo>
                  <a:cubicBezTo>
                    <a:pt x="3119" y="5046"/>
                    <a:pt x="2962" y="4983"/>
                    <a:pt x="2930" y="4857"/>
                  </a:cubicBezTo>
                  <a:lnTo>
                    <a:pt x="2206" y="3439"/>
                  </a:lnTo>
                  <a:cubicBezTo>
                    <a:pt x="2143" y="3313"/>
                    <a:pt x="2174" y="3124"/>
                    <a:pt x="2300" y="3061"/>
                  </a:cubicBezTo>
                  <a:lnTo>
                    <a:pt x="2993" y="2337"/>
                  </a:lnTo>
                  <a:cubicBezTo>
                    <a:pt x="3072" y="2258"/>
                    <a:pt x="3166" y="2219"/>
                    <a:pt x="3257" y="2219"/>
                  </a:cubicBezTo>
                  <a:close/>
                  <a:moveTo>
                    <a:pt x="5044" y="1"/>
                  </a:moveTo>
                  <a:cubicBezTo>
                    <a:pt x="4682" y="1"/>
                    <a:pt x="4348" y="125"/>
                    <a:pt x="4064" y="352"/>
                  </a:cubicBezTo>
                  <a:cubicBezTo>
                    <a:pt x="3749" y="635"/>
                    <a:pt x="3592" y="1045"/>
                    <a:pt x="3592" y="1423"/>
                  </a:cubicBezTo>
                  <a:cubicBezTo>
                    <a:pt x="3592" y="1612"/>
                    <a:pt x="3434" y="1770"/>
                    <a:pt x="3245" y="1770"/>
                  </a:cubicBezTo>
                  <a:cubicBezTo>
                    <a:pt x="3025" y="1770"/>
                    <a:pt x="2867" y="1612"/>
                    <a:pt x="2867" y="1423"/>
                  </a:cubicBezTo>
                  <a:cubicBezTo>
                    <a:pt x="2867" y="982"/>
                    <a:pt x="2678" y="604"/>
                    <a:pt x="2332" y="320"/>
                  </a:cubicBezTo>
                  <a:cubicBezTo>
                    <a:pt x="2072" y="108"/>
                    <a:pt x="1759" y="1"/>
                    <a:pt x="1419" y="1"/>
                  </a:cubicBezTo>
                  <a:cubicBezTo>
                    <a:pt x="1306" y="1"/>
                    <a:pt x="1190" y="13"/>
                    <a:pt x="1071" y="37"/>
                  </a:cubicBezTo>
                  <a:cubicBezTo>
                    <a:pt x="410" y="194"/>
                    <a:pt x="0" y="887"/>
                    <a:pt x="0" y="1549"/>
                  </a:cubicBezTo>
                  <a:cubicBezTo>
                    <a:pt x="0" y="2085"/>
                    <a:pt x="158" y="2652"/>
                    <a:pt x="473" y="3124"/>
                  </a:cubicBezTo>
                  <a:lnTo>
                    <a:pt x="1386" y="4448"/>
                  </a:lnTo>
                  <a:cubicBezTo>
                    <a:pt x="1449" y="4574"/>
                    <a:pt x="1449" y="4763"/>
                    <a:pt x="1386" y="4889"/>
                  </a:cubicBezTo>
                  <a:lnTo>
                    <a:pt x="662" y="5802"/>
                  </a:lnTo>
                  <a:cubicBezTo>
                    <a:pt x="284" y="6275"/>
                    <a:pt x="32" y="6905"/>
                    <a:pt x="32" y="7566"/>
                  </a:cubicBezTo>
                  <a:lnTo>
                    <a:pt x="32" y="8638"/>
                  </a:lnTo>
                  <a:lnTo>
                    <a:pt x="6459" y="8638"/>
                  </a:lnTo>
                  <a:lnTo>
                    <a:pt x="6459" y="7756"/>
                  </a:lnTo>
                  <a:cubicBezTo>
                    <a:pt x="6459" y="7283"/>
                    <a:pt x="6396" y="6779"/>
                    <a:pt x="6175" y="6338"/>
                  </a:cubicBezTo>
                  <a:cubicBezTo>
                    <a:pt x="5860" y="5708"/>
                    <a:pt x="5545" y="5424"/>
                    <a:pt x="5136" y="4920"/>
                  </a:cubicBezTo>
                  <a:cubicBezTo>
                    <a:pt x="4978" y="4794"/>
                    <a:pt x="4978" y="4574"/>
                    <a:pt x="5136" y="4416"/>
                  </a:cubicBezTo>
                  <a:cubicBezTo>
                    <a:pt x="5608" y="3943"/>
                    <a:pt x="5860" y="3691"/>
                    <a:pt x="6144" y="2967"/>
                  </a:cubicBezTo>
                  <a:cubicBezTo>
                    <a:pt x="6333" y="2526"/>
                    <a:pt x="6427" y="2022"/>
                    <a:pt x="6427" y="1549"/>
                  </a:cubicBezTo>
                  <a:cubicBezTo>
                    <a:pt x="6427" y="793"/>
                    <a:pt x="5860" y="100"/>
                    <a:pt x="5167" y="5"/>
                  </a:cubicBezTo>
                  <a:cubicBezTo>
                    <a:pt x="5126" y="2"/>
                    <a:pt x="5085" y="1"/>
                    <a:pt x="50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5" name="Google Shape;10575;p83"/>
          <p:cNvGrpSpPr/>
          <p:nvPr/>
        </p:nvGrpSpPr>
        <p:grpSpPr>
          <a:xfrm>
            <a:off x="7413536" y="2796870"/>
            <a:ext cx="451653" cy="449288"/>
            <a:chOff x="-16794250" y="4058225"/>
            <a:chExt cx="305625" cy="304025"/>
          </a:xfrm>
        </p:grpSpPr>
        <p:sp>
          <p:nvSpPr>
            <p:cNvPr id="10576" name="Google Shape;10576;p83"/>
            <p:cNvSpPr/>
            <p:nvPr/>
          </p:nvSpPr>
          <p:spPr>
            <a:xfrm>
              <a:off x="-16793475" y="4309475"/>
              <a:ext cx="70925" cy="17350"/>
            </a:xfrm>
            <a:custGeom>
              <a:avLst/>
              <a:gdLst/>
              <a:ahLst/>
              <a:cxnLst/>
              <a:rect l="l" t="t" r="r" b="b"/>
              <a:pathLst>
                <a:path w="283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2490" y="693"/>
                  </a:lnTo>
                  <a:cubicBezTo>
                    <a:pt x="2679" y="693"/>
                    <a:pt x="2836" y="536"/>
                    <a:pt x="2836" y="347"/>
                  </a:cubicBezTo>
                  <a:cubicBezTo>
                    <a:pt x="2836" y="158"/>
                    <a:pt x="2679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83"/>
            <p:cNvSpPr/>
            <p:nvPr/>
          </p:nvSpPr>
          <p:spPr>
            <a:xfrm>
              <a:off x="-16758025" y="4344900"/>
              <a:ext cx="89800" cy="17350"/>
            </a:xfrm>
            <a:custGeom>
              <a:avLst/>
              <a:gdLst/>
              <a:ahLst/>
              <a:cxnLst/>
              <a:rect l="l" t="t" r="r" b="b"/>
              <a:pathLst>
                <a:path w="3592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3245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83"/>
            <p:cNvSpPr/>
            <p:nvPr/>
          </p:nvSpPr>
          <p:spPr>
            <a:xfrm>
              <a:off x="-16615475" y="4344900"/>
              <a:ext cx="89825" cy="17350"/>
            </a:xfrm>
            <a:custGeom>
              <a:avLst/>
              <a:gdLst/>
              <a:ahLst/>
              <a:cxnLst/>
              <a:rect l="l" t="t" r="r" b="b"/>
              <a:pathLst>
                <a:path w="359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3246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83"/>
            <p:cNvSpPr/>
            <p:nvPr/>
          </p:nvSpPr>
          <p:spPr>
            <a:xfrm>
              <a:off x="-16561900" y="4309475"/>
              <a:ext cx="71700" cy="17350"/>
            </a:xfrm>
            <a:custGeom>
              <a:avLst/>
              <a:gdLst/>
              <a:ahLst/>
              <a:cxnLst/>
              <a:rect l="l" t="t" r="r" b="b"/>
              <a:pathLst>
                <a:path w="286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2521" y="693"/>
                  </a:lnTo>
                  <a:cubicBezTo>
                    <a:pt x="2710" y="693"/>
                    <a:pt x="2867" y="536"/>
                    <a:pt x="2867" y="347"/>
                  </a:cubicBezTo>
                  <a:cubicBezTo>
                    <a:pt x="2867" y="158"/>
                    <a:pt x="2710" y="0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83"/>
            <p:cNvSpPr/>
            <p:nvPr/>
          </p:nvSpPr>
          <p:spPr>
            <a:xfrm>
              <a:off x="-16704475" y="4309475"/>
              <a:ext cx="125275" cy="17350"/>
            </a:xfrm>
            <a:custGeom>
              <a:avLst/>
              <a:gdLst/>
              <a:ahLst/>
              <a:cxnLst/>
              <a:rect l="l" t="t" r="r" b="b"/>
              <a:pathLst>
                <a:path w="501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632" y="693"/>
                  </a:lnTo>
                  <a:cubicBezTo>
                    <a:pt x="4821" y="693"/>
                    <a:pt x="5010" y="536"/>
                    <a:pt x="5010" y="347"/>
                  </a:cubicBezTo>
                  <a:cubicBezTo>
                    <a:pt x="5010" y="158"/>
                    <a:pt x="4821" y="0"/>
                    <a:pt x="4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83"/>
            <p:cNvSpPr/>
            <p:nvPr/>
          </p:nvSpPr>
          <p:spPr>
            <a:xfrm>
              <a:off x="-16704475" y="4074750"/>
              <a:ext cx="126050" cy="165425"/>
            </a:xfrm>
            <a:custGeom>
              <a:avLst/>
              <a:gdLst/>
              <a:ahLst/>
              <a:cxnLst/>
              <a:rect l="l" t="t" r="r" b="b"/>
              <a:pathLst>
                <a:path w="5042" h="6617" extrusionOk="0">
                  <a:moveTo>
                    <a:pt x="1072" y="2931"/>
                  </a:moveTo>
                  <a:cubicBezTo>
                    <a:pt x="1261" y="2931"/>
                    <a:pt x="1419" y="3088"/>
                    <a:pt x="1419" y="3277"/>
                  </a:cubicBezTo>
                  <a:lnTo>
                    <a:pt x="1419" y="5483"/>
                  </a:lnTo>
                  <a:cubicBezTo>
                    <a:pt x="1419" y="5672"/>
                    <a:pt x="1261" y="5829"/>
                    <a:pt x="1072" y="5829"/>
                  </a:cubicBezTo>
                  <a:cubicBezTo>
                    <a:pt x="851" y="5829"/>
                    <a:pt x="694" y="5672"/>
                    <a:pt x="694" y="5483"/>
                  </a:cubicBezTo>
                  <a:lnTo>
                    <a:pt x="694" y="3277"/>
                  </a:lnTo>
                  <a:cubicBezTo>
                    <a:pt x="694" y="3088"/>
                    <a:pt x="851" y="2931"/>
                    <a:pt x="1072" y="2931"/>
                  </a:cubicBezTo>
                  <a:close/>
                  <a:moveTo>
                    <a:pt x="3939" y="2931"/>
                  </a:moveTo>
                  <a:cubicBezTo>
                    <a:pt x="4128" y="2931"/>
                    <a:pt x="4285" y="3088"/>
                    <a:pt x="4285" y="3277"/>
                  </a:cubicBezTo>
                  <a:lnTo>
                    <a:pt x="4285" y="5483"/>
                  </a:lnTo>
                  <a:cubicBezTo>
                    <a:pt x="4285" y="5672"/>
                    <a:pt x="4128" y="5829"/>
                    <a:pt x="3939" y="5829"/>
                  </a:cubicBezTo>
                  <a:cubicBezTo>
                    <a:pt x="3718" y="5829"/>
                    <a:pt x="3561" y="5672"/>
                    <a:pt x="3561" y="5483"/>
                  </a:cubicBezTo>
                  <a:lnTo>
                    <a:pt x="3561" y="3277"/>
                  </a:lnTo>
                  <a:cubicBezTo>
                    <a:pt x="3561" y="3088"/>
                    <a:pt x="3718" y="2931"/>
                    <a:pt x="3939" y="2931"/>
                  </a:cubicBezTo>
                  <a:close/>
                  <a:moveTo>
                    <a:pt x="1" y="1"/>
                  </a:moveTo>
                  <a:lnTo>
                    <a:pt x="1" y="6554"/>
                  </a:lnTo>
                  <a:cubicBezTo>
                    <a:pt x="116" y="6542"/>
                    <a:pt x="240" y="6535"/>
                    <a:pt x="366" y="6535"/>
                  </a:cubicBezTo>
                  <a:cubicBezTo>
                    <a:pt x="584" y="6535"/>
                    <a:pt x="809" y="6557"/>
                    <a:pt x="1009" y="6617"/>
                  </a:cubicBezTo>
                  <a:cubicBezTo>
                    <a:pt x="1293" y="6207"/>
                    <a:pt x="1671" y="5924"/>
                    <a:pt x="2143" y="5829"/>
                  </a:cubicBezTo>
                  <a:lnTo>
                    <a:pt x="2143" y="3939"/>
                  </a:lnTo>
                  <a:cubicBezTo>
                    <a:pt x="2143" y="3750"/>
                    <a:pt x="2332" y="3592"/>
                    <a:pt x="2521" y="3592"/>
                  </a:cubicBezTo>
                  <a:cubicBezTo>
                    <a:pt x="2710" y="3592"/>
                    <a:pt x="2868" y="3750"/>
                    <a:pt x="2868" y="3939"/>
                  </a:cubicBezTo>
                  <a:lnTo>
                    <a:pt x="2868" y="5829"/>
                  </a:lnTo>
                  <a:cubicBezTo>
                    <a:pt x="3340" y="5955"/>
                    <a:pt x="3750" y="6239"/>
                    <a:pt x="4002" y="6617"/>
                  </a:cubicBezTo>
                  <a:cubicBezTo>
                    <a:pt x="4207" y="6555"/>
                    <a:pt x="4439" y="6507"/>
                    <a:pt x="4672" y="6507"/>
                  </a:cubicBezTo>
                  <a:cubicBezTo>
                    <a:pt x="4796" y="6507"/>
                    <a:pt x="4921" y="6521"/>
                    <a:pt x="5042" y="6554"/>
                  </a:cubicBezTo>
                  <a:lnTo>
                    <a:pt x="5042" y="1"/>
                  </a:lnTo>
                  <a:lnTo>
                    <a:pt x="4285" y="1"/>
                  </a:lnTo>
                  <a:lnTo>
                    <a:pt x="4285" y="1796"/>
                  </a:lnTo>
                  <a:cubicBezTo>
                    <a:pt x="4285" y="1985"/>
                    <a:pt x="4128" y="2143"/>
                    <a:pt x="3939" y="2143"/>
                  </a:cubicBezTo>
                  <a:cubicBezTo>
                    <a:pt x="3718" y="2143"/>
                    <a:pt x="3561" y="1985"/>
                    <a:pt x="3561" y="1796"/>
                  </a:cubicBezTo>
                  <a:lnTo>
                    <a:pt x="3561" y="1"/>
                  </a:lnTo>
                  <a:lnTo>
                    <a:pt x="2868" y="1"/>
                  </a:lnTo>
                  <a:lnTo>
                    <a:pt x="2868" y="2490"/>
                  </a:lnTo>
                  <a:cubicBezTo>
                    <a:pt x="2868" y="2679"/>
                    <a:pt x="2710" y="2836"/>
                    <a:pt x="2521" y="2836"/>
                  </a:cubicBezTo>
                  <a:cubicBezTo>
                    <a:pt x="2301" y="2836"/>
                    <a:pt x="2143" y="2679"/>
                    <a:pt x="2143" y="2490"/>
                  </a:cubicBezTo>
                  <a:lnTo>
                    <a:pt x="2143" y="1"/>
                  </a:lnTo>
                  <a:lnTo>
                    <a:pt x="1450" y="1"/>
                  </a:lnTo>
                  <a:lnTo>
                    <a:pt x="1450" y="1796"/>
                  </a:lnTo>
                  <a:cubicBezTo>
                    <a:pt x="1450" y="1985"/>
                    <a:pt x="1293" y="2143"/>
                    <a:pt x="1103" y="2143"/>
                  </a:cubicBezTo>
                  <a:cubicBezTo>
                    <a:pt x="883" y="2143"/>
                    <a:pt x="725" y="1985"/>
                    <a:pt x="725" y="179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83"/>
            <p:cNvSpPr/>
            <p:nvPr/>
          </p:nvSpPr>
          <p:spPr>
            <a:xfrm>
              <a:off x="-16725725" y="4237800"/>
              <a:ext cx="164625" cy="53575"/>
            </a:xfrm>
            <a:custGeom>
              <a:avLst/>
              <a:gdLst/>
              <a:ahLst/>
              <a:cxnLst/>
              <a:rect l="l" t="t" r="r" b="b"/>
              <a:pathLst>
                <a:path w="6585" h="2143" extrusionOk="0">
                  <a:moveTo>
                    <a:pt x="3308" y="0"/>
                  </a:moveTo>
                  <a:cubicBezTo>
                    <a:pt x="2867" y="0"/>
                    <a:pt x="2458" y="252"/>
                    <a:pt x="2300" y="693"/>
                  </a:cubicBezTo>
                  <a:cubicBezTo>
                    <a:pt x="2232" y="830"/>
                    <a:pt x="2082" y="933"/>
                    <a:pt x="1921" y="933"/>
                  </a:cubicBezTo>
                  <a:cubicBezTo>
                    <a:pt x="1859" y="933"/>
                    <a:pt x="1795" y="917"/>
                    <a:pt x="1733" y="882"/>
                  </a:cubicBezTo>
                  <a:cubicBezTo>
                    <a:pt x="1570" y="774"/>
                    <a:pt x="1377" y="721"/>
                    <a:pt x="1181" y="721"/>
                  </a:cubicBezTo>
                  <a:cubicBezTo>
                    <a:pt x="809" y="721"/>
                    <a:pt x="427" y="910"/>
                    <a:pt x="221" y="1260"/>
                  </a:cubicBezTo>
                  <a:cubicBezTo>
                    <a:pt x="63" y="1512"/>
                    <a:pt x="0" y="1827"/>
                    <a:pt x="126" y="2143"/>
                  </a:cubicBezTo>
                  <a:lnTo>
                    <a:pt x="6522" y="2143"/>
                  </a:lnTo>
                  <a:cubicBezTo>
                    <a:pt x="6585" y="1890"/>
                    <a:pt x="6585" y="1575"/>
                    <a:pt x="6459" y="1292"/>
                  </a:cubicBezTo>
                  <a:cubicBezTo>
                    <a:pt x="6292" y="918"/>
                    <a:pt x="5893" y="708"/>
                    <a:pt x="5487" y="708"/>
                  </a:cubicBezTo>
                  <a:cubicBezTo>
                    <a:pt x="5278" y="708"/>
                    <a:pt x="5066" y="764"/>
                    <a:pt x="4883" y="882"/>
                  </a:cubicBezTo>
                  <a:cubicBezTo>
                    <a:pt x="4820" y="924"/>
                    <a:pt x="4747" y="945"/>
                    <a:pt x="4675" y="945"/>
                  </a:cubicBezTo>
                  <a:cubicBezTo>
                    <a:pt x="4530" y="945"/>
                    <a:pt x="4390" y="861"/>
                    <a:pt x="4348" y="693"/>
                  </a:cubicBezTo>
                  <a:cubicBezTo>
                    <a:pt x="4190" y="252"/>
                    <a:pt x="378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83"/>
            <p:cNvSpPr/>
            <p:nvPr/>
          </p:nvSpPr>
          <p:spPr>
            <a:xfrm>
              <a:off x="-16559550" y="4058225"/>
              <a:ext cx="70925" cy="233150"/>
            </a:xfrm>
            <a:custGeom>
              <a:avLst/>
              <a:gdLst/>
              <a:ahLst/>
              <a:cxnLst/>
              <a:rect l="l" t="t" r="r" b="b"/>
              <a:pathLst>
                <a:path w="2837" h="9326" extrusionOk="0">
                  <a:moveTo>
                    <a:pt x="694" y="0"/>
                  </a:moveTo>
                  <a:cubicBezTo>
                    <a:pt x="284" y="0"/>
                    <a:pt x="1" y="315"/>
                    <a:pt x="1" y="725"/>
                  </a:cubicBezTo>
                  <a:lnTo>
                    <a:pt x="1" y="7530"/>
                  </a:lnTo>
                  <a:cubicBezTo>
                    <a:pt x="127" y="7719"/>
                    <a:pt x="347" y="7908"/>
                    <a:pt x="442" y="8160"/>
                  </a:cubicBezTo>
                  <a:cubicBezTo>
                    <a:pt x="662" y="8506"/>
                    <a:pt x="694" y="8947"/>
                    <a:pt x="599" y="9326"/>
                  </a:cubicBezTo>
                  <a:lnTo>
                    <a:pt x="2458" y="9326"/>
                  </a:lnTo>
                  <a:cubicBezTo>
                    <a:pt x="2647" y="9326"/>
                    <a:pt x="2836" y="9168"/>
                    <a:pt x="2836" y="8979"/>
                  </a:cubicBezTo>
                  <a:lnTo>
                    <a:pt x="2836" y="2520"/>
                  </a:lnTo>
                  <a:cubicBezTo>
                    <a:pt x="2836" y="2048"/>
                    <a:pt x="2521" y="1670"/>
                    <a:pt x="2112" y="1512"/>
                  </a:cubicBezTo>
                  <a:lnTo>
                    <a:pt x="2112" y="6112"/>
                  </a:lnTo>
                  <a:cubicBezTo>
                    <a:pt x="2112" y="6301"/>
                    <a:pt x="1954" y="6459"/>
                    <a:pt x="1765" y="6459"/>
                  </a:cubicBezTo>
                  <a:cubicBezTo>
                    <a:pt x="1576" y="6459"/>
                    <a:pt x="1387" y="6301"/>
                    <a:pt x="1387" y="6112"/>
                  </a:cubicBezTo>
                  <a:lnTo>
                    <a:pt x="1387" y="725"/>
                  </a:lnTo>
                  <a:cubicBezTo>
                    <a:pt x="1387" y="315"/>
                    <a:pt x="1040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83"/>
            <p:cNvSpPr/>
            <p:nvPr/>
          </p:nvSpPr>
          <p:spPr>
            <a:xfrm>
              <a:off x="-16794250" y="4059000"/>
              <a:ext cx="70900" cy="232375"/>
            </a:xfrm>
            <a:custGeom>
              <a:avLst/>
              <a:gdLst/>
              <a:ahLst/>
              <a:cxnLst/>
              <a:rect l="l" t="t" r="r" b="b"/>
              <a:pathLst>
                <a:path w="2836" h="9295" extrusionOk="0">
                  <a:moveTo>
                    <a:pt x="2111" y="1"/>
                  </a:moveTo>
                  <a:cubicBezTo>
                    <a:pt x="1733" y="1"/>
                    <a:pt x="1418" y="316"/>
                    <a:pt x="1418" y="725"/>
                  </a:cubicBezTo>
                  <a:lnTo>
                    <a:pt x="1418" y="6113"/>
                  </a:lnTo>
                  <a:cubicBezTo>
                    <a:pt x="1418" y="6302"/>
                    <a:pt x="1260" y="6459"/>
                    <a:pt x="1071" y="6459"/>
                  </a:cubicBezTo>
                  <a:cubicBezTo>
                    <a:pt x="851" y="6459"/>
                    <a:pt x="693" y="6302"/>
                    <a:pt x="693" y="6113"/>
                  </a:cubicBezTo>
                  <a:lnTo>
                    <a:pt x="693" y="1513"/>
                  </a:lnTo>
                  <a:cubicBezTo>
                    <a:pt x="284" y="1670"/>
                    <a:pt x="0" y="2048"/>
                    <a:pt x="0" y="2521"/>
                  </a:cubicBezTo>
                  <a:lnTo>
                    <a:pt x="0" y="8979"/>
                  </a:lnTo>
                  <a:cubicBezTo>
                    <a:pt x="0" y="9137"/>
                    <a:pt x="158" y="9295"/>
                    <a:pt x="347" y="9295"/>
                  </a:cubicBezTo>
                  <a:lnTo>
                    <a:pt x="2174" y="9295"/>
                  </a:lnTo>
                  <a:cubicBezTo>
                    <a:pt x="2080" y="8885"/>
                    <a:pt x="2111" y="8444"/>
                    <a:pt x="2363" y="8034"/>
                  </a:cubicBezTo>
                  <a:cubicBezTo>
                    <a:pt x="2489" y="7845"/>
                    <a:pt x="2647" y="7688"/>
                    <a:pt x="2836" y="7530"/>
                  </a:cubicBezTo>
                  <a:lnTo>
                    <a:pt x="2836" y="725"/>
                  </a:lnTo>
                  <a:cubicBezTo>
                    <a:pt x="2836" y="316"/>
                    <a:pt x="248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85" name="Google Shape;10585;p83"/>
          <p:cNvSpPr/>
          <p:nvPr/>
        </p:nvSpPr>
        <p:spPr>
          <a:xfrm>
            <a:off x="7992205" y="1689084"/>
            <a:ext cx="452798" cy="450470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86" name="Google Shape;10586;p83"/>
          <p:cNvGrpSpPr/>
          <p:nvPr/>
        </p:nvGrpSpPr>
        <p:grpSpPr>
          <a:xfrm>
            <a:off x="2414953" y="1689573"/>
            <a:ext cx="457453" cy="449325"/>
            <a:chOff x="-20199150" y="3317850"/>
            <a:chExt cx="309550" cy="304050"/>
          </a:xfrm>
        </p:grpSpPr>
        <p:sp>
          <p:nvSpPr>
            <p:cNvPr id="10587" name="Google Shape;10587;p83"/>
            <p:cNvSpPr/>
            <p:nvPr/>
          </p:nvSpPr>
          <p:spPr>
            <a:xfrm>
              <a:off x="-20161350" y="3507675"/>
              <a:ext cx="68550" cy="43325"/>
            </a:xfrm>
            <a:custGeom>
              <a:avLst/>
              <a:gdLst/>
              <a:ahLst/>
              <a:cxnLst/>
              <a:rect l="l" t="t" r="r" b="b"/>
              <a:pathLst>
                <a:path w="2742" h="1733" extrusionOk="0">
                  <a:moveTo>
                    <a:pt x="2647" y="0"/>
                  </a:moveTo>
                  <a:cubicBezTo>
                    <a:pt x="2174" y="158"/>
                    <a:pt x="1639" y="284"/>
                    <a:pt x="1072" y="284"/>
                  </a:cubicBezTo>
                  <a:cubicBezTo>
                    <a:pt x="788" y="284"/>
                    <a:pt x="505" y="252"/>
                    <a:pt x="221" y="221"/>
                  </a:cubicBezTo>
                  <a:cubicBezTo>
                    <a:pt x="64" y="567"/>
                    <a:pt x="1" y="945"/>
                    <a:pt x="1" y="1386"/>
                  </a:cubicBezTo>
                  <a:cubicBezTo>
                    <a:pt x="1" y="1575"/>
                    <a:pt x="158" y="1733"/>
                    <a:pt x="347" y="1733"/>
                  </a:cubicBezTo>
                  <a:cubicBezTo>
                    <a:pt x="1292" y="1733"/>
                    <a:pt x="2174" y="1292"/>
                    <a:pt x="2741" y="630"/>
                  </a:cubicBezTo>
                  <a:cubicBezTo>
                    <a:pt x="2710" y="441"/>
                    <a:pt x="2678" y="189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83"/>
            <p:cNvSpPr/>
            <p:nvPr/>
          </p:nvSpPr>
          <p:spPr>
            <a:xfrm>
              <a:off x="-20161350" y="3389525"/>
              <a:ext cx="68550" cy="43350"/>
            </a:xfrm>
            <a:custGeom>
              <a:avLst/>
              <a:gdLst/>
              <a:ahLst/>
              <a:cxnLst/>
              <a:rect l="l" t="t" r="r" b="b"/>
              <a:pathLst>
                <a:path w="2742" h="1734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757"/>
                    <a:pt x="64" y="1166"/>
                    <a:pt x="221" y="1544"/>
                  </a:cubicBezTo>
                  <a:cubicBezTo>
                    <a:pt x="505" y="1513"/>
                    <a:pt x="788" y="1481"/>
                    <a:pt x="1072" y="1481"/>
                  </a:cubicBezTo>
                  <a:cubicBezTo>
                    <a:pt x="1639" y="1481"/>
                    <a:pt x="2174" y="1576"/>
                    <a:pt x="2647" y="1733"/>
                  </a:cubicBezTo>
                  <a:cubicBezTo>
                    <a:pt x="2678" y="1544"/>
                    <a:pt x="2741" y="1292"/>
                    <a:pt x="2741" y="1103"/>
                  </a:cubicBezTo>
                  <a:cubicBezTo>
                    <a:pt x="2174" y="442"/>
                    <a:pt x="1292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83"/>
            <p:cNvSpPr/>
            <p:nvPr/>
          </p:nvSpPr>
          <p:spPr>
            <a:xfrm>
              <a:off x="-20199150" y="3443075"/>
              <a:ext cx="97675" cy="53225"/>
            </a:xfrm>
            <a:custGeom>
              <a:avLst/>
              <a:gdLst/>
              <a:ahLst/>
              <a:cxnLst/>
              <a:rect l="l" t="t" r="r" b="b"/>
              <a:pathLst>
                <a:path w="3907" h="2129" extrusionOk="0">
                  <a:moveTo>
                    <a:pt x="2584" y="1"/>
                  </a:moveTo>
                  <a:cubicBezTo>
                    <a:pt x="1260" y="1"/>
                    <a:pt x="252" y="725"/>
                    <a:pt x="221" y="788"/>
                  </a:cubicBezTo>
                  <a:cubicBezTo>
                    <a:pt x="0" y="914"/>
                    <a:pt x="0" y="1230"/>
                    <a:pt x="221" y="1324"/>
                  </a:cubicBezTo>
                  <a:cubicBezTo>
                    <a:pt x="252" y="1387"/>
                    <a:pt x="1260" y="2112"/>
                    <a:pt x="2584" y="2112"/>
                  </a:cubicBezTo>
                  <a:cubicBezTo>
                    <a:pt x="2669" y="2123"/>
                    <a:pt x="2754" y="2128"/>
                    <a:pt x="2839" y="2128"/>
                  </a:cubicBezTo>
                  <a:cubicBezTo>
                    <a:pt x="3224" y="2128"/>
                    <a:pt x="3597" y="2020"/>
                    <a:pt x="3907" y="1891"/>
                  </a:cubicBezTo>
                  <a:cubicBezTo>
                    <a:pt x="3844" y="1639"/>
                    <a:pt x="3718" y="1450"/>
                    <a:pt x="3592" y="1230"/>
                  </a:cubicBezTo>
                  <a:cubicBezTo>
                    <a:pt x="3560" y="1103"/>
                    <a:pt x="3560" y="1009"/>
                    <a:pt x="3592" y="914"/>
                  </a:cubicBezTo>
                  <a:cubicBezTo>
                    <a:pt x="3718" y="662"/>
                    <a:pt x="3844" y="473"/>
                    <a:pt x="3907" y="221"/>
                  </a:cubicBezTo>
                  <a:cubicBezTo>
                    <a:pt x="3529" y="127"/>
                    <a:pt x="308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83"/>
            <p:cNvSpPr/>
            <p:nvPr/>
          </p:nvSpPr>
          <p:spPr>
            <a:xfrm>
              <a:off x="-20091250" y="3479325"/>
              <a:ext cx="92175" cy="142575"/>
            </a:xfrm>
            <a:custGeom>
              <a:avLst/>
              <a:gdLst/>
              <a:ahLst/>
              <a:cxnLst/>
              <a:rect l="l" t="t" r="r" b="b"/>
              <a:pathLst>
                <a:path w="3687" h="5703" extrusionOk="0">
                  <a:moveTo>
                    <a:pt x="190" y="0"/>
                  </a:moveTo>
                  <a:cubicBezTo>
                    <a:pt x="946" y="1638"/>
                    <a:pt x="883" y="3592"/>
                    <a:pt x="95" y="5198"/>
                  </a:cubicBezTo>
                  <a:cubicBezTo>
                    <a:pt x="0" y="5450"/>
                    <a:pt x="158" y="5702"/>
                    <a:pt x="442" y="5702"/>
                  </a:cubicBezTo>
                  <a:lnTo>
                    <a:pt x="3245" y="5702"/>
                  </a:lnTo>
                  <a:cubicBezTo>
                    <a:pt x="3529" y="5702"/>
                    <a:pt x="3687" y="5450"/>
                    <a:pt x="3592" y="5198"/>
                  </a:cubicBezTo>
                  <a:cubicBezTo>
                    <a:pt x="2741" y="3592"/>
                    <a:pt x="2741" y="1607"/>
                    <a:pt x="34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83"/>
            <p:cNvSpPr/>
            <p:nvPr/>
          </p:nvSpPr>
          <p:spPr>
            <a:xfrm>
              <a:off x="-20090475" y="3317850"/>
              <a:ext cx="91400" cy="142575"/>
            </a:xfrm>
            <a:custGeom>
              <a:avLst/>
              <a:gdLst/>
              <a:ahLst/>
              <a:cxnLst/>
              <a:rect l="l" t="t" r="r" b="b"/>
              <a:pathLst>
                <a:path w="3656" h="5703" extrusionOk="0">
                  <a:moveTo>
                    <a:pt x="411" y="1"/>
                  </a:moveTo>
                  <a:cubicBezTo>
                    <a:pt x="285" y="1"/>
                    <a:pt x="159" y="95"/>
                    <a:pt x="64" y="158"/>
                  </a:cubicBezTo>
                  <a:cubicBezTo>
                    <a:pt x="1" y="284"/>
                    <a:pt x="1" y="410"/>
                    <a:pt x="64" y="505"/>
                  </a:cubicBezTo>
                  <a:cubicBezTo>
                    <a:pt x="915" y="2143"/>
                    <a:pt x="915" y="4096"/>
                    <a:pt x="159" y="5703"/>
                  </a:cubicBezTo>
                  <a:lnTo>
                    <a:pt x="3467" y="5703"/>
                  </a:lnTo>
                  <a:cubicBezTo>
                    <a:pt x="2710" y="4065"/>
                    <a:pt x="2710" y="2143"/>
                    <a:pt x="3530" y="505"/>
                  </a:cubicBezTo>
                  <a:cubicBezTo>
                    <a:pt x="3656" y="284"/>
                    <a:pt x="346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83"/>
            <p:cNvSpPr/>
            <p:nvPr/>
          </p:nvSpPr>
          <p:spPr>
            <a:xfrm>
              <a:off x="-19984925" y="3389525"/>
              <a:ext cx="94550" cy="107925"/>
            </a:xfrm>
            <a:custGeom>
              <a:avLst/>
              <a:gdLst/>
              <a:ahLst/>
              <a:cxnLst/>
              <a:rect l="l" t="t" r="r" b="b"/>
              <a:pathLst>
                <a:path w="3782" h="4317" extrusionOk="0">
                  <a:moveTo>
                    <a:pt x="473" y="1"/>
                  </a:moveTo>
                  <a:cubicBezTo>
                    <a:pt x="190" y="1"/>
                    <a:pt x="1" y="316"/>
                    <a:pt x="158" y="568"/>
                  </a:cubicBezTo>
                  <a:cubicBezTo>
                    <a:pt x="946" y="1702"/>
                    <a:pt x="946" y="3119"/>
                    <a:pt x="253" y="4317"/>
                  </a:cubicBezTo>
                  <a:lnTo>
                    <a:pt x="3529" y="4317"/>
                  </a:lnTo>
                  <a:cubicBezTo>
                    <a:pt x="2868" y="3151"/>
                    <a:pt x="2868" y="1702"/>
                    <a:pt x="3624" y="568"/>
                  </a:cubicBezTo>
                  <a:cubicBezTo>
                    <a:pt x="3781" y="316"/>
                    <a:pt x="3624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83"/>
            <p:cNvSpPr/>
            <p:nvPr/>
          </p:nvSpPr>
          <p:spPr>
            <a:xfrm>
              <a:off x="-19984125" y="3514750"/>
              <a:ext cx="94525" cy="107150"/>
            </a:xfrm>
            <a:custGeom>
              <a:avLst/>
              <a:gdLst/>
              <a:ahLst/>
              <a:cxnLst/>
              <a:rect l="l" t="t" r="r" b="b"/>
              <a:pathLst>
                <a:path w="3781" h="4286" extrusionOk="0">
                  <a:moveTo>
                    <a:pt x="221" y="1"/>
                  </a:moveTo>
                  <a:cubicBezTo>
                    <a:pt x="914" y="1135"/>
                    <a:pt x="914" y="2647"/>
                    <a:pt x="158" y="3750"/>
                  </a:cubicBezTo>
                  <a:cubicBezTo>
                    <a:pt x="0" y="3970"/>
                    <a:pt x="158" y="4285"/>
                    <a:pt x="473" y="4285"/>
                  </a:cubicBezTo>
                  <a:lnTo>
                    <a:pt x="3308" y="4285"/>
                  </a:lnTo>
                  <a:cubicBezTo>
                    <a:pt x="3592" y="4285"/>
                    <a:pt x="3781" y="3970"/>
                    <a:pt x="3623" y="3750"/>
                  </a:cubicBezTo>
                  <a:cubicBezTo>
                    <a:pt x="2836" y="2584"/>
                    <a:pt x="2804" y="1135"/>
                    <a:pt x="34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4" name="Google Shape;10594;p83"/>
          <p:cNvGrpSpPr/>
          <p:nvPr/>
        </p:nvGrpSpPr>
        <p:grpSpPr>
          <a:xfrm>
            <a:off x="2417281" y="2242861"/>
            <a:ext cx="452798" cy="450766"/>
            <a:chOff x="-20199150" y="3693150"/>
            <a:chExt cx="306400" cy="305025"/>
          </a:xfrm>
        </p:grpSpPr>
        <p:sp>
          <p:nvSpPr>
            <p:cNvPr id="10595" name="Google Shape;10595;p83"/>
            <p:cNvSpPr/>
            <p:nvPr/>
          </p:nvSpPr>
          <p:spPr>
            <a:xfrm>
              <a:off x="-20182625" y="3762250"/>
              <a:ext cx="227650" cy="212650"/>
            </a:xfrm>
            <a:custGeom>
              <a:avLst/>
              <a:gdLst/>
              <a:ahLst/>
              <a:cxnLst/>
              <a:rect l="l" t="t" r="r" b="b"/>
              <a:pathLst>
                <a:path w="9106" h="8506" extrusionOk="0">
                  <a:moveTo>
                    <a:pt x="1862" y="1"/>
                  </a:moveTo>
                  <a:cubicBezTo>
                    <a:pt x="1462" y="1"/>
                    <a:pt x="1056" y="148"/>
                    <a:pt x="726" y="466"/>
                  </a:cubicBezTo>
                  <a:cubicBezTo>
                    <a:pt x="1" y="1222"/>
                    <a:pt x="158" y="2514"/>
                    <a:pt x="1104" y="3018"/>
                  </a:cubicBezTo>
                  <a:lnTo>
                    <a:pt x="4097" y="4687"/>
                  </a:lnTo>
                  <a:lnTo>
                    <a:pt x="5735" y="7680"/>
                  </a:lnTo>
                  <a:cubicBezTo>
                    <a:pt x="6024" y="8223"/>
                    <a:pt x="6562" y="8506"/>
                    <a:pt x="7117" y="8506"/>
                  </a:cubicBezTo>
                  <a:cubicBezTo>
                    <a:pt x="7529" y="8506"/>
                    <a:pt x="7951" y="8349"/>
                    <a:pt x="8287" y="8027"/>
                  </a:cubicBezTo>
                  <a:cubicBezTo>
                    <a:pt x="9106" y="7239"/>
                    <a:pt x="8854" y="5853"/>
                    <a:pt x="7783" y="5412"/>
                  </a:cubicBezTo>
                  <a:lnTo>
                    <a:pt x="4632" y="4152"/>
                  </a:lnTo>
                  <a:lnTo>
                    <a:pt x="3372" y="1001"/>
                  </a:lnTo>
                  <a:cubicBezTo>
                    <a:pt x="3102" y="366"/>
                    <a:pt x="2491" y="1"/>
                    <a:pt x="18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83"/>
            <p:cNvSpPr/>
            <p:nvPr/>
          </p:nvSpPr>
          <p:spPr>
            <a:xfrm>
              <a:off x="-20077075" y="3785225"/>
              <a:ext cx="97700" cy="91075"/>
            </a:xfrm>
            <a:custGeom>
              <a:avLst/>
              <a:gdLst/>
              <a:ahLst/>
              <a:cxnLst/>
              <a:rect l="l" t="t" r="r" b="b"/>
              <a:pathLst>
                <a:path w="3908" h="3643" extrusionOk="0">
                  <a:moveTo>
                    <a:pt x="1187" y="1"/>
                  </a:moveTo>
                  <a:cubicBezTo>
                    <a:pt x="799" y="1"/>
                    <a:pt x="395" y="94"/>
                    <a:pt x="1" y="303"/>
                  </a:cubicBezTo>
                  <a:lnTo>
                    <a:pt x="946" y="2697"/>
                  </a:lnTo>
                  <a:lnTo>
                    <a:pt x="3372" y="3642"/>
                  </a:lnTo>
                  <a:cubicBezTo>
                    <a:pt x="3907" y="2571"/>
                    <a:pt x="3624" y="1469"/>
                    <a:pt x="2931" y="713"/>
                  </a:cubicBezTo>
                  <a:cubicBezTo>
                    <a:pt x="2473" y="275"/>
                    <a:pt x="1852" y="1"/>
                    <a:pt x="11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83"/>
            <p:cNvSpPr/>
            <p:nvPr/>
          </p:nvSpPr>
          <p:spPr>
            <a:xfrm>
              <a:off x="-20051875" y="3693150"/>
              <a:ext cx="159125" cy="176850"/>
            </a:xfrm>
            <a:custGeom>
              <a:avLst/>
              <a:gdLst/>
              <a:ahLst/>
              <a:cxnLst/>
              <a:rect l="l" t="t" r="r" b="b"/>
              <a:pathLst>
                <a:path w="6365" h="7074" extrusionOk="0">
                  <a:moveTo>
                    <a:pt x="3159" y="1"/>
                  </a:moveTo>
                  <a:cubicBezTo>
                    <a:pt x="3104" y="1"/>
                    <a:pt x="3057" y="16"/>
                    <a:pt x="3025" y="48"/>
                  </a:cubicBezTo>
                  <a:lnTo>
                    <a:pt x="190" y="1466"/>
                  </a:lnTo>
                  <a:cubicBezTo>
                    <a:pt x="64" y="1529"/>
                    <a:pt x="1" y="1655"/>
                    <a:pt x="1" y="1781"/>
                  </a:cubicBezTo>
                  <a:lnTo>
                    <a:pt x="1" y="2978"/>
                  </a:lnTo>
                  <a:cubicBezTo>
                    <a:pt x="54" y="2975"/>
                    <a:pt x="107" y="2974"/>
                    <a:pt x="159" y="2974"/>
                  </a:cubicBezTo>
                  <a:cubicBezTo>
                    <a:pt x="727" y="2974"/>
                    <a:pt x="1246" y="3128"/>
                    <a:pt x="1765" y="3387"/>
                  </a:cubicBezTo>
                  <a:lnTo>
                    <a:pt x="2206" y="2631"/>
                  </a:lnTo>
                  <a:cubicBezTo>
                    <a:pt x="2249" y="2524"/>
                    <a:pt x="2379" y="2461"/>
                    <a:pt x="2507" y="2461"/>
                  </a:cubicBezTo>
                  <a:cubicBezTo>
                    <a:pt x="2568" y="2461"/>
                    <a:pt x="2628" y="2475"/>
                    <a:pt x="2679" y="2505"/>
                  </a:cubicBezTo>
                  <a:cubicBezTo>
                    <a:pt x="2836" y="2600"/>
                    <a:pt x="2899" y="2820"/>
                    <a:pt x="2773" y="2978"/>
                  </a:cubicBezTo>
                  <a:lnTo>
                    <a:pt x="2301" y="3828"/>
                  </a:lnTo>
                  <a:cubicBezTo>
                    <a:pt x="2553" y="4017"/>
                    <a:pt x="2679" y="4080"/>
                    <a:pt x="2899" y="4490"/>
                  </a:cubicBezTo>
                  <a:lnTo>
                    <a:pt x="3813" y="4238"/>
                  </a:lnTo>
                  <a:cubicBezTo>
                    <a:pt x="3832" y="4235"/>
                    <a:pt x="3852" y="4233"/>
                    <a:pt x="3872" y="4233"/>
                  </a:cubicBezTo>
                  <a:cubicBezTo>
                    <a:pt x="4045" y="4233"/>
                    <a:pt x="4226" y="4352"/>
                    <a:pt x="4254" y="4522"/>
                  </a:cubicBezTo>
                  <a:cubicBezTo>
                    <a:pt x="4285" y="4711"/>
                    <a:pt x="4159" y="4931"/>
                    <a:pt x="3970" y="4963"/>
                  </a:cubicBezTo>
                  <a:lnTo>
                    <a:pt x="3183" y="5152"/>
                  </a:lnTo>
                  <a:cubicBezTo>
                    <a:pt x="3372" y="5750"/>
                    <a:pt x="3435" y="6412"/>
                    <a:pt x="3214" y="7073"/>
                  </a:cubicBezTo>
                  <a:cubicBezTo>
                    <a:pt x="3340" y="7042"/>
                    <a:pt x="6050" y="5719"/>
                    <a:pt x="6176" y="5624"/>
                  </a:cubicBezTo>
                  <a:cubicBezTo>
                    <a:pt x="6302" y="5561"/>
                    <a:pt x="6365" y="5435"/>
                    <a:pt x="6365" y="5309"/>
                  </a:cubicBezTo>
                  <a:lnTo>
                    <a:pt x="6365" y="1718"/>
                  </a:lnTo>
                  <a:cubicBezTo>
                    <a:pt x="6365" y="1623"/>
                    <a:pt x="6302" y="1497"/>
                    <a:pt x="6176" y="1466"/>
                  </a:cubicBezTo>
                  <a:lnTo>
                    <a:pt x="3340" y="48"/>
                  </a:lnTo>
                  <a:cubicBezTo>
                    <a:pt x="3277" y="16"/>
                    <a:pt x="3214" y="1"/>
                    <a:pt x="3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83"/>
            <p:cNvSpPr/>
            <p:nvPr/>
          </p:nvSpPr>
          <p:spPr>
            <a:xfrm>
              <a:off x="-20155825" y="38613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221" y="1"/>
                  </a:moveTo>
                  <a:lnTo>
                    <a:pt x="63" y="158"/>
                  </a:lnTo>
                  <a:lnTo>
                    <a:pt x="0" y="190"/>
                  </a:lnTo>
                  <a:lnTo>
                    <a:pt x="3529" y="3687"/>
                  </a:lnTo>
                  <a:lnTo>
                    <a:pt x="3560" y="3655"/>
                  </a:lnTo>
                  <a:lnTo>
                    <a:pt x="3718" y="3498"/>
                  </a:lnTo>
                  <a:lnTo>
                    <a:pt x="2457" y="1230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83"/>
            <p:cNvSpPr/>
            <p:nvPr/>
          </p:nvSpPr>
          <p:spPr>
            <a:xfrm>
              <a:off x="-20199150" y="3918025"/>
              <a:ext cx="81150" cy="80150"/>
            </a:xfrm>
            <a:custGeom>
              <a:avLst/>
              <a:gdLst/>
              <a:ahLst/>
              <a:cxnLst/>
              <a:rect l="l" t="t" r="r" b="b"/>
              <a:pathLst>
                <a:path w="3246" h="3206" extrusionOk="0">
                  <a:moveTo>
                    <a:pt x="851" y="0"/>
                  </a:moveTo>
                  <a:lnTo>
                    <a:pt x="851" y="0"/>
                  </a:lnTo>
                  <a:cubicBezTo>
                    <a:pt x="756" y="536"/>
                    <a:pt x="851" y="1134"/>
                    <a:pt x="1071" y="1670"/>
                  </a:cubicBezTo>
                  <a:lnTo>
                    <a:pt x="158" y="2584"/>
                  </a:lnTo>
                  <a:cubicBezTo>
                    <a:pt x="0" y="2741"/>
                    <a:pt x="0" y="2930"/>
                    <a:pt x="158" y="3088"/>
                  </a:cubicBezTo>
                  <a:cubicBezTo>
                    <a:pt x="237" y="3166"/>
                    <a:pt x="331" y="3206"/>
                    <a:pt x="426" y="3206"/>
                  </a:cubicBezTo>
                  <a:cubicBezTo>
                    <a:pt x="520" y="3206"/>
                    <a:pt x="615" y="3166"/>
                    <a:pt x="693" y="3088"/>
                  </a:cubicBezTo>
                  <a:lnTo>
                    <a:pt x="1607" y="2174"/>
                  </a:lnTo>
                  <a:cubicBezTo>
                    <a:pt x="2017" y="2332"/>
                    <a:pt x="2458" y="2458"/>
                    <a:pt x="2899" y="2458"/>
                  </a:cubicBezTo>
                  <a:cubicBezTo>
                    <a:pt x="3025" y="2458"/>
                    <a:pt x="3119" y="2426"/>
                    <a:pt x="3245" y="2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83"/>
            <p:cNvSpPr/>
            <p:nvPr/>
          </p:nvSpPr>
          <p:spPr>
            <a:xfrm>
              <a:off x="-20173950" y="3880200"/>
              <a:ext cx="92175" cy="92200"/>
            </a:xfrm>
            <a:custGeom>
              <a:avLst/>
              <a:gdLst/>
              <a:ahLst/>
              <a:cxnLst/>
              <a:rect l="l" t="t" r="r" b="b"/>
              <a:pathLst>
                <a:path w="3687" h="3688" extrusionOk="0">
                  <a:moveTo>
                    <a:pt x="316" y="1"/>
                  </a:moveTo>
                  <a:cubicBezTo>
                    <a:pt x="189" y="222"/>
                    <a:pt x="63" y="442"/>
                    <a:pt x="0" y="663"/>
                  </a:cubicBezTo>
                  <a:lnTo>
                    <a:pt x="3025" y="3687"/>
                  </a:lnTo>
                  <a:cubicBezTo>
                    <a:pt x="3245" y="3624"/>
                    <a:pt x="3498" y="3498"/>
                    <a:pt x="3687" y="3372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1" name="Google Shape;10601;p83"/>
          <p:cNvGrpSpPr/>
          <p:nvPr/>
        </p:nvGrpSpPr>
        <p:grpSpPr>
          <a:xfrm>
            <a:off x="2417854" y="2795687"/>
            <a:ext cx="451653" cy="451653"/>
            <a:chOff x="-20197575" y="4066875"/>
            <a:chExt cx="305625" cy="305625"/>
          </a:xfrm>
        </p:grpSpPr>
        <p:sp>
          <p:nvSpPr>
            <p:cNvPr id="10602" name="Google Shape;10602;p83"/>
            <p:cNvSpPr/>
            <p:nvPr/>
          </p:nvSpPr>
          <p:spPr>
            <a:xfrm>
              <a:off x="-20089675" y="4066875"/>
              <a:ext cx="89025" cy="92175"/>
            </a:xfrm>
            <a:custGeom>
              <a:avLst/>
              <a:gdLst/>
              <a:ahLst/>
              <a:cxnLst/>
              <a:rect l="l" t="t" r="r" b="b"/>
              <a:pathLst>
                <a:path w="3561" h="3687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946" y="725"/>
                    <a:pt x="1418" y="1229"/>
                    <a:pt x="1418" y="1828"/>
                  </a:cubicBezTo>
                  <a:lnTo>
                    <a:pt x="1418" y="3687"/>
                  </a:lnTo>
                  <a:cubicBezTo>
                    <a:pt x="1544" y="3624"/>
                    <a:pt x="1670" y="3592"/>
                    <a:pt x="1765" y="3592"/>
                  </a:cubicBezTo>
                  <a:cubicBezTo>
                    <a:pt x="1891" y="3592"/>
                    <a:pt x="2017" y="3624"/>
                    <a:pt x="2143" y="3687"/>
                  </a:cubicBezTo>
                  <a:lnTo>
                    <a:pt x="2143" y="1828"/>
                  </a:lnTo>
                  <a:cubicBezTo>
                    <a:pt x="2143" y="1229"/>
                    <a:pt x="2615" y="725"/>
                    <a:pt x="3182" y="725"/>
                  </a:cubicBezTo>
                  <a:cubicBezTo>
                    <a:pt x="3403" y="725"/>
                    <a:pt x="3561" y="568"/>
                    <a:pt x="3561" y="379"/>
                  </a:cubicBezTo>
                  <a:cubicBezTo>
                    <a:pt x="3561" y="158"/>
                    <a:pt x="3403" y="1"/>
                    <a:pt x="3182" y="1"/>
                  </a:cubicBezTo>
                  <a:cubicBezTo>
                    <a:pt x="2615" y="1"/>
                    <a:pt x="2080" y="284"/>
                    <a:pt x="1765" y="725"/>
                  </a:cubicBezTo>
                  <a:cubicBezTo>
                    <a:pt x="1450" y="284"/>
                    <a:pt x="94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83"/>
            <p:cNvSpPr/>
            <p:nvPr/>
          </p:nvSpPr>
          <p:spPr>
            <a:xfrm>
              <a:off x="-20024300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741" y="2175"/>
                  </a:moveTo>
                  <a:cubicBezTo>
                    <a:pt x="2930" y="2175"/>
                    <a:pt x="3119" y="2332"/>
                    <a:pt x="3119" y="2521"/>
                  </a:cubicBezTo>
                  <a:cubicBezTo>
                    <a:pt x="3119" y="2710"/>
                    <a:pt x="2930" y="2868"/>
                    <a:pt x="2741" y="2868"/>
                  </a:cubicBezTo>
                  <a:cubicBezTo>
                    <a:pt x="2552" y="2868"/>
                    <a:pt x="2395" y="2710"/>
                    <a:pt x="2395" y="2521"/>
                  </a:cubicBezTo>
                  <a:cubicBezTo>
                    <a:pt x="2395" y="2332"/>
                    <a:pt x="2552" y="2175"/>
                    <a:pt x="2741" y="2175"/>
                  </a:cubicBezTo>
                  <a:close/>
                  <a:moveTo>
                    <a:pt x="1985" y="3592"/>
                  </a:moveTo>
                  <a:cubicBezTo>
                    <a:pt x="2206" y="3592"/>
                    <a:pt x="2363" y="3750"/>
                    <a:pt x="2363" y="3939"/>
                  </a:cubicBezTo>
                  <a:cubicBezTo>
                    <a:pt x="2395" y="4128"/>
                    <a:pt x="2206" y="4285"/>
                    <a:pt x="1985" y="4285"/>
                  </a:cubicBezTo>
                  <a:cubicBezTo>
                    <a:pt x="1796" y="4285"/>
                    <a:pt x="1639" y="4128"/>
                    <a:pt x="1639" y="3939"/>
                  </a:cubicBezTo>
                  <a:cubicBezTo>
                    <a:pt x="1639" y="3750"/>
                    <a:pt x="1796" y="3592"/>
                    <a:pt x="1985" y="3592"/>
                  </a:cubicBezTo>
                  <a:close/>
                  <a:moveTo>
                    <a:pt x="4915" y="1"/>
                  </a:moveTo>
                  <a:cubicBezTo>
                    <a:pt x="2710" y="1"/>
                    <a:pt x="820" y="1355"/>
                    <a:pt x="0" y="3246"/>
                  </a:cubicBezTo>
                  <a:cubicBezTo>
                    <a:pt x="158" y="3435"/>
                    <a:pt x="252" y="3655"/>
                    <a:pt x="252" y="3939"/>
                  </a:cubicBezTo>
                  <a:lnTo>
                    <a:pt x="252" y="5010"/>
                  </a:lnTo>
                  <a:lnTo>
                    <a:pt x="2899" y="5010"/>
                  </a:lnTo>
                  <a:cubicBezTo>
                    <a:pt x="3340" y="5010"/>
                    <a:pt x="3718" y="4695"/>
                    <a:pt x="3812" y="4254"/>
                  </a:cubicBezTo>
                  <a:cubicBezTo>
                    <a:pt x="4632" y="4096"/>
                    <a:pt x="5293" y="3403"/>
                    <a:pt x="5293" y="2490"/>
                  </a:cubicBezTo>
                  <a:lnTo>
                    <a:pt x="5293" y="347"/>
                  </a:lnTo>
                  <a:cubicBezTo>
                    <a:pt x="5262" y="158"/>
                    <a:pt x="5104" y="1"/>
                    <a:pt x="4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83"/>
            <p:cNvSpPr/>
            <p:nvPr/>
          </p:nvSpPr>
          <p:spPr>
            <a:xfrm>
              <a:off x="-19983350" y="4263775"/>
              <a:ext cx="18925" cy="18150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83"/>
            <p:cNvSpPr/>
            <p:nvPr/>
          </p:nvSpPr>
          <p:spPr>
            <a:xfrm>
              <a:off x="-20035325" y="4228350"/>
              <a:ext cx="125250" cy="143350"/>
            </a:xfrm>
            <a:custGeom>
              <a:avLst/>
              <a:gdLst/>
              <a:ahLst/>
              <a:cxnLst/>
              <a:rect l="l" t="t" r="r" b="b"/>
              <a:pathLst>
                <a:path w="5010" h="5734" extrusionOk="0">
                  <a:moveTo>
                    <a:pt x="2426" y="756"/>
                  </a:moveTo>
                  <a:cubicBezTo>
                    <a:pt x="3025" y="756"/>
                    <a:pt x="3497" y="1229"/>
                    <a:pt x="3497" y="1827"/>
                  </a:cubicBezTo>
                  <a:cubicBezTo>
                    <a:pt x="3560" y="2363"/>
                    <a:pt x="3025" y="2899"/>
                    <a:pt x="2426" y="2899"/>
                  </a:cubicBezTo>
                  <a:cubicBezTo>
                    <a:pt x="1859" y="2899"/>
                    <a:pt x="1387" y="2426"/>
                    <a:pt x="1387" y="1827"/>
                  </a:cubicBezTo>
                  <a:cubicBezTo>
                    <a:pt x="1387" y="1229"/>
                    <a:pt x="1859" y="756"/>
                    <a:pt x="2426" y="756"/>
                  </a:cubicBezTo>
                  <a:close/>
                  <a:moveTo>
                    <a:pt x="693" y="0"/>
                  </a:moveTo>
                  <a:lnTo>
                    <a:pt x="693" y="2489"/>
                  </a:lnTo>
                  <a:cubicBezTo>
                    <a:pt x="693" y="2962"/>
                    <a:pt x="378" y="3371"/>
                    <a:pt x="0" y="3529"/>
                  </a:cubicBezTo>
                  <a:lnTo>
                    <a:pt x="0" y="4663"/>
                  </a:lnTo>
                  <a:cubicBezTo>
                    <a:pt x="0" y="5261"/>
                    <a:pt x="473" y="5734"/>
                    <a:pt x="1071" y="5734"/>
                  </a:cubicBezTo>
                  <a:cubicBezTo>
                    <a:pt x="1639" y="5734"/>
                    <a:pt x="2111" y="5261"/>
                    <a:pt x="2111" y="4663"/>
                  </a:cubicBezTo>
                  <a:cubicBezTo>
                    <a:pt x="2111" y="4474"/>
                    <a:pt x="2269" y="4316"/>
                    <a:pt x="2489" y="4316"/>
                  </a:cubicBezTo>
                  <a:cubicBezTo>
                    <a:pt x="3182" y="4316"/>
                    <a:pt x="3812" y="4033"/>
                    <a:pt x="4285" y="3529"/>
                  </a:cubicBezTo>
                  <a:cubicBezTo>
                    <a:pt x="4758" y="2993"/>
                    <a:pt x="5010" y="2331"/>
                    <a:pt x="4947" y="1670"/>
                  </a:cubicBezTo>
                  <a:cubicBezTo>
                    <a:pt x="4884" y="725"/>
                    <a:pt x="4127" y="0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83"/>
            <p:cNvSpPr/>
            <p:nvPr/>
          </p:nvSpPr>
          <p:spPr>
            <a:xfrm>
              <a:off x="-20054225" y="4175575"/>
              <a:ext cx="18125" cy="125250"/>
            </a:xfrm>
            <a:custGeom>
              <a:avLst/>
              <a:gdLst/>
              <a:ahLst/>
              <a:cxnLst/>
              <a:rect l="l" t="t" r="r" b="b"/>
              <a:pathLst>
                <a:path w="725" h="501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632"/>
                  </a:lnTo>
                  <a:cubicBezTo>
                    <a:pt x="0" y="4852"/>
                    <a:pt x="158" y="5010"/>
                    <a:pt x="347" y="5010"/>
                  </a:cubicBezTo>
                  <a:cubicBezTo>
                    <a:pt x="567" y="5010"/>
                    <a:pt x="725" y="4852"/>
                    <a:pt x="725" y="4632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83"/>
            <p:cNvSpPr/>
            <p:nvPr/>
          </p:nvSpPr>
          <p:spPr>
            <a:xfrm>
              <a:off x="-20197575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521" y="2175"/>
                  </a:moveTo>
                  <a:cubicBezTo>
                    <a:pt x="2710" y="2175"/>
                    <a:pt x="2867" y="2332"/>
                    <a:pt x="2867" y="2521"/>
                  </a:cubicBezTo>
                  <a:cubicBezTo>
                    <a:pt x="2867" y="2710"/>
                    <a:pt x="2710" y="2868"/>
                    <a:pt x="2521" y="2868"/>
                  </a:cubicBezTo>
                  <a:cubicBezTo>
                    <a:pt x="2300" y="2868"/>
                    <a:pt x="2143" y="2710"/>
                    <a:pt x="2143" y="2521"/>
                  </a:cubicBezTo>
                  <a:cubicBezTo>
                    <a:pt x="2174" y="2332"/>
                    <a:pt x="2300" y="2175"/>
                    <a:pt x="2521" y="2175"/>
                  </a:cubicBezTo>
                  <a:close/>
                  <a:moveTo>
                    <a:pt x="3245" y="3592"/>
                  </a:moveTo>
                  <a:cubicBezTo>
                    <a:pt x="3466" y="3592"/>
                    <a:pt x="3623" y="3750"/>
                    <a:pt x="3623" y="3939"/>
                  </a:cubicBezTo>
                  <a:cubicBezTo>
                    <a:pt x="3623" y="4128"/>
                    <a:pt x="3466" y="4285"/>
                    <a:pt x="3245" y="4285"/>
                  </a:cubicBezTo>
                  <a:cubicBezTo>
                    <a:pt x="3056" y="4285"/>
                    <a:pt x="2899" y="4128"/>
                    <a:pt x="2899" y="3939"/>
                  </a:cubicBezTo>
                  <a:cubicBezTo>
                    <a:pt x="2867" y="3750"/>
                    <a:pt x="3056" y="3592"/>
                    <a:pt x="3245" y="3592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2490"/>
                  </a:lnTo>
                  <a:cubicBezTo>
                    <a:pt x="0" y="3403"/>
                    <a:pt x="662" y="4096"/>
                    <a:pt x="1481" y="4254"/>
                  </a:cubicBezTo>
                  <a:cubicBezTo>
                    <a:pt x="1576" y="4695"/>
                    <a:pt x="1954" y="5010"/>
                    <a:pt x="2395" y="5010"/>
                  </a:cubicBezTo>
                  <a:lnTo>
                    <a:pt x="5041" y="5010"/>
                  </a:lnTo>
                  <a:lnTo>
                    <a:pt x="5041" y="3939"/>
                  </a:lnTo>
                  <a:cubicBezTo>
                    <a:pt x="5041" y="3655"/>
                    <a:pt x="5136" y="3435"/>
                    <a:pt x="5293" y="3246"/>
                  </a:cubicBezTo>
                  <a:cubicBezTo>
                    <a:pt x="4474" y="1355"/>
                    <a:pt x="2584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83"/>
            <p:cNvSpPr/>
            <p:nvPr/>
          </p:nvSpPr>
          <p:spPr>
            <a:xfrm>
              <a:off x="-20179475" y="4229925"/>
              <a:ext cx="125275" cy="142575"/>
            </a:xfrm>
            <a:custGeom>
              <a:avLst/>
              <a:gdLst/>
              <a:ahLst/>
              <a:cxnLst/>
              <a:rect l="l" t="t" r="r" b="b"/>
              <a:pathLst>
                <a:path w="5011" h="5703" extrusionOk="0">
                  <a:moveTo>
                    <a:pt x="2521" y="693"/>
                  </a:moveTo>
                  <a:cubicBezTo>
                    <a:pt x="3120" y="693"/>
                    <a:pt x="3592" y="1166"/>
                    <a:pt x="3592" y="1764"/>
                  </a:cubicBezTo>
                  <a:cubicBezTo>
                    <a:pt x="3592" y="2300"/>
                    <a:pt x="3120" y="2836"/>
                    <a:pt x="2521" y="2836"/>
                  </a:cubicBezTo>
                  <a:cubicBezTo>
                    <a:pt x="1954" y="2836"/>
                    <a:pt x="1482" y="2363"/>
                    <a:pt x="1482" y="1764"/>
                  </a:cubicBezTo>
                  <a:cubicBezTo>
                    <a:pt x="1482" y="1166"/>
                    <a:pt x="1954" y="693"/>
                    <a:pt x="2521" y="693"/>
                  </a:cubicBezTo>
                  <a:close/>
                  <a:moveTo>
                    <a:pt x="1797" y="0"/>
                  </a:moveTo>
                  <a:cubicBezTo>
                    <a:pt x="883" y="0"/>
                    <a:pt x="95" y="693"/>
                    <a:pt x="64" y="1638"/>
                  </a:cubicBezTo>
                  <a:cubicBezTo>
                    <a:pt x="1" y="2363"/>
                    <a:pt x="253" y="2962"/>
                    <a:pt x="726" y="3497"/>
                  </a:cubicBezTo>
                  <a:cubicBezTo>
                    <a:pt x="1198" y="4001"/>
                    <a:pt x="1828" y="4285"/>
                    <a:pt x="2521" y="4285"/>
                  </a:cubicBezTo>
                  <a:cubicBezTo>
                    <a:pt x="2742" y="4285"/>
                    <a:pt x="2899" y="4442"/>
                    <a:pt x="2899" y="4631"/>
                  </a:cubicBezTo>
                  <a:cubicBezTo>
                    <a:pt x="2899" y="5230"/>
                    <a:pt x="3372" y="5702"/>
                    <a:pt x="3939" y="5702"/>
                  </a:cubicBezTo>
                  <a:cubicBezTo>
                    <a:pt x="4538" y="5702"/>
                    <a:pt x="5010" y="5230"/>
                    <a:pt x="5010" y="4631"/>
                  </a:cubicBezTo>
                  <a:lnTo>
                    <a:pt x="5010" y="3497"/>
                  </a:lnTo>
                  <a:cubicBezTo>
                    <a:pt x="4601" y="3340"/>
                    <a:pt x="4317" y="2899"/>
                    <a:pt x="4317" y="2458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83"/>
            <p:cNvSpPr/>
            <p:nvPr/>
          </p:nvSpPr>
          <p:spPr>
            <a:xfrm>
              <a:off x="-20125125" y="42637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0" name="Google Shape;10610;p83"/>
          <p:cNvGrpSpPr/>
          <p:nvPr/>
        </p:nvGrpSpPr>
        <p:grpSpPr>
          <a:xfrm>
            <a:off x="5200071" y="1687520"/>
            <a:ext cx="449325" cy="453426"/>
            <a:chOff x="-18271050" y="3333200"/>
            <a:chExt cx="304050" cy="306825"/>
          </a:xfrm>
        </p:grpSpPr>
        <p:sp>
          <p:nvSpPr>
            <p:cNvPr id="10611" name="Google Shape;10611;p83"/>
            <p:cNvSpPr/>
            <p:nvPr/>
          </p:nvSpPr>
          <p:spPr>
            <a:xfrm>
              <a:off x="-18271050" y="3407650"/>
              <a:ext cx="63025" cy="79575"/>
            </a:xfrm>
            <a:custGeom>
              <a:avLst/>
              <a:gdLst/>
              <a:ahLst/>
              <a:cxnLst/>
              <a:rect l="l" t="t" r="r" b="b"/>
              <a:pathLst>
                <a:path w="2521" h="3183" extrusionOk="0"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363"/>
                    <a:pt x="284" y="2867"/>
                    <a:pt x="694" y="3182"/>
                  </a:cubicBezTo>
                  <a:cubicBezTo>
                    <a:pt x="694" y="1733"/>
                    <a:pt x="1544" y="567"/>
                    <a:pt x="2521" y="158"/>
                  </a:cubicBezTo>
                  <a:cubicBezTo>
                    <a:pt x="2300" y="32"/>
                    <a:pt x="2048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83"/>
            <p:cNvSpPr/>
            <p:nvPr/>
          </p:nvSpPr>
          <p:spPr>
            <a:xfrm>
              <a:off x="-18030050" y="3406850"/>
              <a:ext cx="63050" cy="79575"/>
            </a:xfrm>
            <a:custGeom>
              <a:avLst/>
              <a:gdLst/>
              <a:ahLst/>
              <a:cxnLst/>
              <a:rect l="l" t="t" r="r" b="b"/>
              <a:pathLst>
                <a:path w="2522" h="3183" extrusionOk="0">
                  <a:moveTo>
                    <a:pt x="757" y="1"/>
                  </a:moveTo>
                  <a:cubicBezTo>
                    <a:pt x="474" y="1"/>
                    <a:pt x="253" y="64"/>
                    <a:pt x="1" y="158"/>
                  </a:cubicBezTo>
                  <a:cubicBezTo>
                    <a:pt x="978" y="568"/>
                    <a:pt x="1828" y="1733"/>
                    <a:pt x="1828" y="3183"/>
                  </a:cubicBezTo>
                  <a:cubicBezTo>
                    <a:pt x="2238" y="2868"/>
                    <a:pt x="2521" y="2332"/>
                    <a:pt x="2521" y="1765"/>
                  </a:cubicBezTo>
                  <a:cubicBezTo>
                    <a:pt x="2521" y="788"/>
                    <a:pt x="1734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83"/>
            <p:cNvSpPr/>
            <p:nvPr/>
          </p:nvSpPr>
          <p:spPr>
            <a:xfrm>
              <a:off x="-18136375" y="3549400"/>
              <a:ext cx="35475" cy="32325"/>
            </a:xfrm>
            <a:custGeom>
              <a:avLst/>
              <a:gdLst/>
              <a:ahLst/>
              <a:cxnLst/>
              <a:rect l="l" t="t" r="r" b="b"/>
              <a:pathLst>
                <a:path w="1419" h="1293" extrusionOk="0">
                  <a:moveTo>
                    <a:pt x="725" y="1"/>
                  </a:moveTo>
                  <a:cubicBezTo>
                    <a:pt x="347" y="1"/>
                    <a:pt x="95" y="222"/>
                    <a:pt x="1" y="600"/>
                  </a:cubicBezTo>
                  <a:lnTo>
                    <a:pt x="725" y="1293"/>
                  </a:lnTo>
                  <a:lnTo>
                    <a:pt x="1419" y="600"/>
                  </a:lnTo>
                  <a:cubicBezTo>
                    <a:pt x="1355" y="285"/>
                    <a:pt x="1072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83"/>
            <p:cNvSpPr/>
            <p:nvPr/>
          </p:nvSpPr>
          <p:spPr>
            <a:xfrm>
              <a:off x="-18233250" y="3423625"/>
              <a:ext cx="230800" cy="216400"/>
            </a:xfrm>
            <a:custGeom>
              <a:avLst/>
              <a:gdLst/>
              <a:ahLst/>
              <a:cxnLst/>
              <a:rect l="l" t="t" r="r" b="b"/>
              <a:pathLst>
                <a:path w="9232" h="8656" extrusionOk="0">
                  <a:moveTo>
                    <a:pt x="2427" y="2890"/>
                  </a:moveTo>
                  <a:cubicBezTo>
                    <a:pt x="2616" y="2890"/>
                    <a:pt x="2773" y="3047"/>
                    <a:pt x="2773" y="3268"/>
                  </a:cubicBezTo>
                  <a:cubicBezTo>
                    <a:pt x="2773" y="3457"/>
                    <a:pt x="2616" y="3614"/>
                    <a:pt x="2427" y="3614"/>
                  </a:cubicBezTo>
                  <a:cubicBezTo>
                    <a:pt x="2238" y="3614"/>
                    <a:pt x="2080" y="3457"/>
                    <a:pt x="2080" y="3268"/>
                  </a:cubicBezTo>
                  <a:cubicBezTo>
                    <a:pt x="2080" y="3047"/>
                    <a:pt x="2238" y="2890"/>
                    <a:pt x="2427" y="2890"/>
                  </a:cubicBezTo>
                  <a:close/>
                  <a:moveTo>
                    <a:pt x="6711" y="2890"/>
                  </a:moveTo>
                  <a:cubicBezTo>
                    <a:pt x="6900" y="2890"/>
                    <a:pt x="7089" y="3047"/>
                    <a:pt x="7089" y="3268"/>
                  </a:cubicBezTo>
                  <a:cubicBezTo>
                    <a:pt x="7058" y="3457"/>
                    <a:pt x="6900" y="3614"/>
                    <a:pt x="6711" y="3614"/>
                  </a:cubicBezTo>
                  <a:cubicBezTo>
                    <a:pt x="6522" y="3614"/>
                    <a:pt x="6365" y="3457"/>
                    <a:pt x="6365" y="3268"/>
                  </a:cubicBezTo>
                  <a:cubicBezTo>
                    <a:pt x="6365" y="3047"/>
                    <a:pt x="6522" y="2890"/>
                    <a:pt x="6711" y="2890"/>
                  </a:cubicBezTo>
                  <a:close/>
                  <a:moveTo>
                    <a:pt x="2066" y="0"/>
                  </a:moveTo>
                  <a:cubicBezTo>
                    <a:pt x="1647" y="0"/>
                    <a:pt x="1224" y="147"/>
                    <a:pt x="883" y="464"/>
                  </a:cubicBezTo>
                  <a:cubicBezTo>
                    <a:pt x="316" y="999"/>
                    <a:pt x="1" y="1724"/>
                    <a:pt x="1" y="2543"/>
                  </a:cubicBezTo>
                  <a:cubicBezTo>
                    <a:pt x="1" y="4528"/>
                    <a:pt x="1765" y="8308"/>
                    <a:pt x="4285" y="8655"/>
                  </a:cubicBezTo>
                  <a:lnTo>
                    <a:pt x="4285" y="6985"/>
                  </a:lnTo>
                  <a:lnTo>
                    <a:pt x="3372" y="6103"/>
                  </a:lnTo>
                  <a:lnTo>
                    <a:pt x="3340" y="6040"/>
                  </a:lnTo>
                  <a:cubicBezTo>
                    <a:pt x="3246" y="5977"/>
                    <a:pt x="3214" y="5883"/>
                    <a:pt x="3214" y="5820"/>
                  </a:cubicBezTo>
                  <a:cubicBezTo>
                    <a:pt x="3214" y="5032"/>
                    <a:pt x="3844" y="4402"/>
                    <a:pt x="4632" y="4402"/>
                  </a:cubicBezTo>
                  <a:cubicBezTo>
                    <a:pt x="5420" y="4402"/>
                    <a:pt x="6050" y="5032"/>
                    <a:pt x="6050" y="5820"/>
                  </a:cubicBezTo>
                  <a:cubicBezTo>
                    <a:pt x="6050" y="5883"/>
                    <a:pt x="6018" y="6009"/>
                    <a:pt x="5924" y="6040"/>
                  </a:cubicBezTo>
                  <a:lnTo>
                    <a:pt x="4947" y="6985"/>
                  </a:lnTo>
                  <a:lnTo>
                    <a:pt x="4947" y="8655"/>
                  </a:lnTo>
                  <a:cubicBezTo>
                    <a:pt x="7436" y="8340"/>
                    <a:pt x="9232" y="4559"/>
                    <a:pt x="9232" y="2543"/>
                  </a:cubicBezTo>
                  <a:cubicBezTo>
                    <a:pt x="9232" y="1724"/>
                    <a:pt x="8917" y="999"/>
                    <a:pt x="8349" y="464"/>
                  </a:cubicBezTo>
                  <a:cubicBezTo>
                    <a:pt x="7984" y="157"/>
                    <a:pt x="7553" y="14"/>
                    <a:pt x="7131" y="14"/>
                  </a:cubicBezTo>
                  <a:cubicBezTo>
                    <a:pt x="6425" y="14"/>
                    <a:pt x="5747" y="415"/>
                    <a:pt x="5451" y="1125"/>
                  </a:cubicBezTo>
                  <a:lnTo>
                    <a:pt x="5230" y="1755"/>
                  </a:lnTo>
                  <a:cubicBezTo>
                    <a:pt x="5104" y="2039"/>
                    <a:pt x="4852" y="2197"/>
                    <a:pt x="4600" y="2197"/>
                  </a:cubicBezTo>
                  <a:cubicBezTo>
                    <a:pt x="4317" y="2197"/>
                    <a:pt x="4033" y="2039"/>
                    <a:pt x="3970" y="1755"/>
                  </a:cubicBezTo>
                  <a:lnTo>
                    <a:pt x="3718" y="1125"/>
                  </a:lnTo>
                  <a:cubicBezTo>
                    <a:pt x="3461" y="414"/>
                    <a:pt x="2771" y="0"/>
                    <a:pt x="2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83"/>
            <p:cNvSpPr/>
            <p:nvPr/>
          </p:nvSpPr>
          <p:spPr>
            <a:xfrm>
              <a:off x="-18231675" y="3333200"/>
              <a:ext cx="220575" cy="125650"/>
            </a:xfrm>
            <a:custGeom>
              <a:avLst/>
              <a:gdLst/>
              <a:ahLst/>
              <a:cxnLst/>
              <a:rect l="l" t="t" r="r" b="b"/>
              <a:pathLst>
                <a:path w="8823" h="5026" extrusionOk="0">
                  <a:moveTo>
                    <a:pt x="3088" y="1088"/>
                  </a:moveTo>
                  <a:cubicBezTo>
                    <a:pt x="3277" y="1088"/>
                    <a:pt x="3435" y="1245"/>
                    <a:pt x="3435" y="1434"/>
                  </a:cubicBezTo>
                  <a:lnTo>
                    <a:pt x="3435" y="2159"/>
                  </a:lnTo>
                  <a:cubicBezTo>
                    <a:pt x="3435" y="2348"/>
                    <a:pt x="3277" y="2506"/>
                    <a:pt x="3088" y="2506"/>
                  </a:cubicBezTo>
                  <a:cubicBezTo>
                    <a:pt x="2868" y="2506"/>
                    <a:pt x="2710" y="2348"/>
                    <a:pt x="2710" y="2159"/>
                  </a:cubicBezTo>
                  <a:lnTo>
                    <a:pt x="2710" y="1434"/>
                  </a:lnTo>
                  <a:cubicBezTo>
                    <a:pt x="2710" y="1245"/>
                    <a:pt x="2868" y="1088"/>
                    <a:pt x="3088" y="1088"/>
                  </a:cubicBezTo>
                  <a:close/>
                  <a:moveTo>
                    <a:pt x="5955" y="1088"/>
                  </a:moveTo>
                  <a:cubicBezTo>
                    <a:pt x="6144" y="1088"/>
                    <a:pt x="6302" y="1245"/>
                    <a:pt x="6302" y="1434"/>
                  </a:cubicBezTo>
                  <a:lnTo>
                    <a:pt x="6302" y="2159"/>
                  </a:lnTo>
                  <a:cubicBezTo>
                    <a:pt x="6302" y="2348"/>
                    <a:pt x="6144" y="2506"/>
                    <a:pt x="5955" y="2506"/>
                  </a:cubicBezTo>
                  <a:cubicBezTo>
                    <a:pt x="5735" y="2506"/>
                    <a:pt x="5577" y="2348"/>
                    <a:pt x="5577" y="2159"/>
                  </a:cubicBezTo>
                  <a:lnTo>
                    <a:pt x="5577" y="1434"/>
                  </a:lnTo>
                  <a:cubicBezTo>
                    <a:pt x="5577" y="1245"/>
                    <a:pt x="5735" y="1088"/>
                    <a:pt x="5955" y="1088"/>
                  </a:cubicBezTo>
                  <a:close/>
                  <a:moveTo>
                    <a:pt x="4537" y="1781"/>
                  </a:moveTo>
                  <a:cubicBezTo>
                    <a:pt x="4726" y="1781"/>
                    <a:pt x="4884" y="1938"/>
                    <a:pt x="4884" y="2159"/>
                  </a:cubicBezTo>
                  <a:lnTo>
                    <a:pt x="4884" y="2852"/>
                  </a:lnTo>
                  <a:cubicBezTo>
                    <a:pt x="4884" y="3041"/>
                    <a:pt x="4726" y="3199"/>
                    <a:pt x="4537" y="3199"/>
                  </a:cubicBezTo>
                  <a:cubicBezTo>
                    <a:pt x="4317" y="3199"/>
                    <a:pt x="4159" y="3041"/>
                    <a:pt x="4159" y="2852"/>
                  </a:cubicBezTo>
                  <a:lnTo>
                    <a:pt x="4159" y="2159"/>
                  </a:lnTo>
                  <a:cubicBezTo>
                    <a:pt x="4159" y="1938"/>
                    <a:pt x="4317" y="1781"/>
                    <a:pt x="4537" y="1781"/>
                  </a:cubicBezTo>
                  <a:close/>
                  <a:moveTo>
                    <a:pt x="4427" y="1"/>
                  </a:moveTo>
                  <a:cubicBezTo>
                    <a:pt x="4372" y="1"/>
                    <a:pt x="4317" y="17"/>
                    <a:pt x="4254" y="48"/>
                  </a:cubicBezTo>
                  <a:lnTo>
                    <a:pt x="3655" y="395"/>
                  </a:lnTo>
                  <a:lnTo>
                    <a:pt x="2994" y="237"/>
                  </a:lnTo>
                  <a:cubicBezTo>
                    <a:pt x="2964" y="230"/>
                    <a:pt x="2934" y="226"/>
                    <a:pt x="2905" y="226"/>
                  </a:cubicBezTo>
                  <a:cubicBezTo>
                    <a:pt x="2810" y="226"/>
                    <a:pt x="2719" y="267"/>
                    <a:pt x="2647" y="363"/>
                  </a:cubicBezTo>
                  <a:lnTo>
                    <a:pt x="2175" y="836"/>
                  </a:lnTo>
                  <a:lnTo>
                    <a:pt x="1481" y="867"/>
                  </a:lnTo>
                  <a:cubicBezTo>
                    <a:pt x="1387" y="867"/>
                    <a:pt x="1261" y="962"/>
                    <a:pt x="1166" y="1088"/>
                  </a:cubicBezTo>
                  <a:lnTo>
                    <a:pt x="851" y="1655"/>
                  </a:lnTo>
                  <a:cubicBezTo>
                    <a:pt x="599" y="1749"/>
                    <a:pt x="127" y="1875"/>
                    <a:pt x="1" y="2096"/>
                  </a:cubicBezTo>
                  <a:cubicBezTo>
                    <a:pt x="851" y="2159"/>
                    <a:pt x="1450" y="2380"/>
                    <a:pt x="1922" y="2821"/>
                  </a:cubicBezTo>
                  <a:cubicBezTo>
                    <a:pt x="2994" y="2821"/>
                    <a:pt x="3907" y="3451"/>
                    <a:pt x="4285" y="4396"/>
                  </a:cubicBezTo>
                  <a:lnTo>
                    <a:pt x="4537" y="5026"/>
                  </a:lnTo>
                  <a:lnTo>
                    <a:pt x="4726" y="4396"/>
                  </a:lnTo>
                  <a:cubicBezTo>
                    <a:pt x="5104" y="3451"/>
                    <a:pt x="6018" y="2821"/>
                    <a:pt x="7058" y="2821"/>
                  </a:cubicBezTo>
                  <a:cubicBezTo>
                    <a:pt x="7486" y="2421"/>
                    <a:pt x="7992" y="2150"/>
                    <a:pt x="8623" y="2150"/>
                  </a:cubicBezTo>
                  <a:cubicBezTo>
                    <a:pt x="8688" y="2150"/>
                    <a:pt x="8754" y="2153"/>
                    <a:pt x="8822" y="2159"/>
                  </a:cubicBezTo>
                  <a:cubicBezTo>
                    <a:pt x="8791" y="2033"/>
                    <a:pt x="8696" y="1938"/>
                    <a:pt x="8633" y="1907"/>
                  </a:cubicBezTo>
                  <a:lnTo>
                    <a:pt x="8003" y="1655"/>
                  </a:lnTo>
                  <a:lnTo>
                    <a:pt x="7688" y="1088"/>
                  </a:lnTo>
                  <a:cubicBezTo>
                    <a:pt x="7656" y="962"/>
                    <a:pt x="7530" y="867"/>
                    <a:pt x="7373" y="867"/>
                  </a:cubicBezTo>
                  <a:lnTo>
                    <a:pt x="6711" y="836"/>
                  </a:lnTo>
                  <a:lnTo>
                    <a:pt x="6239" y="363"/>
                  </a:lnTo>
                  <a:cubicBezTo>
                    <a:pt x="6144" y="300"/>
                    <a:pt x="5987" y="237"/>
                    <a:pt x="5861" y="237"/>
                  </a:cubicBezTo>
                  <a:lnTo>
                    <a:pt x="5199" y="395"/>
                  </a:lnTo>
                  <a:lnTo>
                    <a:pt x="4600" y="48"/>
                  </a:lnTo>
                  <a:cubicBezTo>
                    <a:pt x="4537" y="17"/>
                    <a:pt x="4482" y="1"/>
                    <a:pt x="4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6" name="Google Shape;10616;p83"/>
          <p:cNvGrpSpPr/>
          <p:nvPr/>
        </p:nvGrpSpPr>
        <p:grpSpPr>
          <a:xfrm>
            <a:off x="5200644" y="2244171"/>
            <a:ext cx="448180" cy="448143"/>
            <a:chOff x="-18270275" y="3710875"/>
            <a:chExt cx="303275" cy="303250"/>
          </a:xfrm>
        </p:grpSpPr>
        <p:sp>
          <p:nvSpPr>
            <p:cNvPr id="10617" name="Google Shape;10617;p83"/>
            <p:cNvSpPr/>
            <p:nvPr/>
          </p:nvSpPr>
          <p:spPr>
            <a:xfrm>
              <a:off x="-18240325" y="3896975"/>
              <a:ext cx="59875" cy="71475"/>
            </a:xfrm>
            <a:custGeom>
              <a:avLst/>
              <a:gdLst/>
              <a:ahLst/>
              <a:cxnLst/>
              <a:rect l="l" t="t" r="r" b="b"/>
              <a:pathLst>
                <a:path w="2395" h="2859" extrusionOk="0">
                  <a:moveTo>
                    <a:pt x="1520" y="0"/>
                  </a:moveTo>
                  <a:cubicBezTo>
                    <a:pt x="1300" y="0"/>
                    <a:pt x="1085" y="84"/>
                    <a:pt x="945" y="244"/>
                  </a:cubicBezTo>
                  <a:lnTo>
                    <a:pt x="0" y="1189"/>
                  </a:lnTo>
                  <a:cubicBezTo>
                    <a:pt x="725" y="1220"/>
                    <a:pt x="1418" y="1567"/>
                    <a:pt x="1827" y="2165"/>
                  </a:cubicBezTo>
                  <a:cubicBezTo>
                    <a:pt x="1827" y="2165"/>
                    <a:pt x="2048" y="2386"/>
                    <a:pt x="2395" y="2859"/>
                  </a:cubicBezTo>
                  <a:cubicBezTo>
                    <a:pt x="2395" y="2670"/>
                    <a:pt x="2363" y="2512"/>
                    <a:pt x="2363" y="2354"/>
                  </a:cubicBezTo>
                  <a:lnTo>
                    <a:pt x="2363" y="811"/>
                  </a:lnTo>
                  <a:cubicBezTo>
                    <a:pt x="2363" y="496"/>
                    <a:pt x="2205" y="244"/>
                    <a:pt x="1890" y="86"/>
                  </a:cubicBezTo>
                  <a:cubicBezTo>
                    <a:pt x="1775" y="28"/>
                    <a:pt x="1647" y="0"/>
                    <a:pt x="1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83"/>
            <p:cNvSpPr/>
            <p:nvPr/>
          </p:nvSpPr>
          <p:spPr>
            <a:xfrm>
              <a:off x="-18254500" y="3765100"/>
              <a:ext cx="267800" cy="249025"/>
            </a:xfrm>
            <a:custGeom>
              <a:avLst/>
              <a:gdLst/>
              <a:ahLst/>
              <a:cxnLst/>
              <a:rect l="l" t="t" r="r" b="b"/>
              <a:pathLst>
                <a:path w="10712" h="9961" extrusionOk="0">
                  <a:moveTo>
                    <a:pt x="2583" y="2880"/>
                  </a:moveTo>
                  <a:cubicBezTo>
                    <a:pt x="2670" y="2880"/>
                    <a:pt x="2757" y="2919"/>
                    <a:pt x="2835" y="2998"/>
                  </a:cubicBezTo>
                  <a:lnTo>
                    <a:pt x="3560" y="3691"/>
                  </a:lnTo>
                  <a:cubicBezTo>
                    <a:pt x="3718" y="3849"/>
                    <a:pt x="3718" y="4038"/>
                    <a:pt x="3560" y="4195"/>
                  </a:cubicBezTo>
                  <a:cubicBezTo>
                    <a:pt x="3466" y="4290"/>
                    <a:pt x="3403" y="4321"/>
                    <a:pt x="3308" y="4321"/>
                  </a:cubicBezTo>
                  <a:cubicBezTo>
                    <a:pt x="3245" y="4321"/>
                    <a:pt x="3119" y="4290"/>
                    <a:pt x="3088" y="4195"/>
                  </a:cubicBezTo>
                  <a:lnTo>
                    <a:pt x="2363" y="3502"/>
                  </a:lnTo>
                  <a:cubicBezTo>
                    <a:pt x="2174" y="3345"/>
                    <a:pt x="2174" y="3093"/>
                    <a:pt x="2331" y="2998"/>
                  </a:cubicBezTo>
                  <a:cubicBezTo>
                    <a:pt x="2410" y="2919"/>
                    <a:pt x="2497" y="2880"/>
                    <a:pt x="2583" y="2880"/>
                  </a:cubicBezTo>
                  <a:close/>
                  <a:moveTo>
                    <a:pt x="8286" y="2880"/>
                  </a:moveTo>
                  <a:cubicBezTo>
                    <a:pt x="8372" y="2880"/>
                    <a:pt x="8459" y="2919"/>
                    <a:pt x="8538" y="2998"/>
                  </a:cubicBezTo>
                  <a:cubicBezTo>
                    <a:pt x="8695" y="3156"/>
                    <a:pt x="8695" y="3345"/>
                    <a:pt x="8538" y="3502"/>
                  </a:cubicBezTo>
                  <a:lnTo>
                    <a:pt x="7845" y="4195"/>
                  </a:lnTo>
                  <a:cubicBezTo>
                    <a:pt x="7750" y="4290"/>
                    <a:pt x="7687" y="4321"/>
                    <a:pt x="7593" y="4321"/>
                  </a:cubicBezTo>
                  <a:cubicBezTo>
                    <a:pt x="7530" y="4321"/>
                    <a:pt x="7404" y="4290"/>
                    <a:pt x="7372" y="4195"/>
                  </a:cubicBezTo>
                  <a:cubicBezTo>
                    <a:pt x="7183" y="4038"/>
                    <a:pt x="7183" y="3817"/>
                    <a:pt x="7341" y="3691"/>
                  </a:cubicBezTo>
                  <a:lnTo>
                    <a:pt x="8034" y="2998"/>
                  </a:lnTo>
                  <a:cubicBezTo>
                    <a:pt x="8113" y="2919"/>
                    <a:pt x="8199" y="2880"/>
                    <a:pt x="8286" y="2880"/>
                  </a:cubicBezTo>
                  <a:close/>
                  <a:moveTo>
                    <a:pt x="5272" y="0"/>
                  </a:moveTo>
                  <a:cubicBezTo>
                    <a:pt x="3911" y="0"/>
                    <a:pt x="2618" y="504"/>
                    <a:pt x="1607" y="1486"/>
                  </a:cubicBezTo>
                  <a:cubicBezTo>
                    <a:pt x="567" y="2526"/>
                    <a:pt x="0" y="3849"/>
                    <a:pt x="0" y="5361"/>
                  </a:cubicBezTo>
                  <a:lnTo>
                    <a:pt x="0" y="5897"/>
                  </a:lnTo>
                  <a:lnTo>
                    <a:pt x="977" y="4983"/>
                  </a:lnTo>
                  <a:cubicBezTo>
                    <a:pt x="1267" y="4693"/>
                    <a:pt x="1651" y="4534"/>
                    <a:pt x="2044" y="4534"/>
                  </a:cubicBezTo>
                  <a:cubicBezTo>
                    <a:pt x="2291" y="4534"/>
                    <a:pt x="2541" y="4597"/>
                    <a:pt x="2772" y="4731"/>
                  </a:cubicBezTo>
                  <a:cubicBezTo>
                    <a:pt x="3277" y="4983"/>
                    <a:pt x="3623" y="5519"/>
                    <a:pt x="3623" y="6086"/>
                  </a:cubicBezTo>
                  <a:lnTo>
                    <a:pt x="3623" y="7629"/>
                  </a:lnTo>
                  <a:cubicBezTo>
                    <a:pt x="3623" y="8575"/>
                    <a:pt x="4190" y="9709"/>
                    <a:pt x="5041" y="9961"/>
                  </a:cubicBezTo>
                  <a:lnTo>
                    <a:pt x="5041" y="8701"/>
                  </a:lnTo>
                  <a:lnTo>
                    <a:pt x="4411" y="7913"/>
                  </a:lnTo>
                  <a:cubicBezTo>
                    <a:pt x="4379" y="7818"/>
                    <a:pt x="4348" y="7755"/>
                    <a:pt x="4348" y="7661"/>
                  </a:cubicBezTo>
                  <a:cubicBezTo>
                    <a:pt x="4348" y="7062"/>
                    <a:pt x="4820" y="6590"/>
                    <a:pt x="5387" y="6590"/>
                  </a:cubicBezTo>
                  <a:cubicBezTo>
                    <a:pt x="5986" y="6590"/>
                    <a:pt x="6459" y="7062"/>
                    <a:pt x="6459" y="7661"/>
                  </a:cubicBezTo>
                  <a:cubicBezTo>
                    <a:pt x="6459" y="7755"/>
                    <a:pt x="6427" y="7818"/>
                    <a:pt x="6396" y="7913"/>
                  </a:cubicBezTo>
                  <a:lnTo>
                    <a:pt x="5765" y="8701"/>
                  </a:lnTo>
                  <a:lnTo>
                    <a:pt x="5765" y="9961"/>
                  </a:lnTo>
                  <a:cubicBezTo>
                    <a:pt x="6616" y="9709"/>
                    <a:pt x="7183" y="8575"/>
                    <a:pt x="7183" y="7629"/>
                  </a:cubicBezTo>
                  <a:lnTo>
                    <a:pt x="7183" y="6086"/>
                  </a:lnTo>
                  <a:cubicBezTo>
                    <a:pt x="7183" y="5519"/>
                    <a:pt x="7498" y="4983"/>
                    <a:pt x="8034" y="4731"/>
                  </a:cubicBezTo>
                  <a:cubicBezTo>
                    <a:pt x="8265" y="4597"/>
                    <a:pt x="8511" y="4534"/>
                    <a:pt x="8752" y="4534"/>
                  </a:cubicBezTo>
                  <a:cubicBezTo>
                    <a:pt x="9135" y="4534"/>
                    <a:pt x="9508" y="4693"/>
                    <a:pt x="9798" y="4983"/>
                  </a:cubicBezTo>
                  <a:lnTo>
                    <a:pt x="10712" y="5897"/>
                  </a:lnTo>
                  <a:lnTo>
                    <a:pt x="10712" y="5550"/>
                  </a:lnTo>
                  <a:cubicBezTo>
                    <a:pt x="10712" y="2557"/>
                    <a:pt x="8380" y="68"/>
                    <a:pt x="5513" y="5"/>
                  </a:cubicBezTo>
                  <a:cubicBezTo>
                    <a:pt x="5433" y="2"/>
                    <a:pt x="5352" y="0"/>
                    <a:pt x="52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83"/>
            <p:cNvSpPr/>
            <p:nvPr/>
          </p:nvSpPr>
          <p:spPr>
            <a:xfrm>
              <a:off x="-18057600" y="3896625"/>
              <a:ext cx="61450" cy="71825"/>
            </a:xfrm>
            <a:custGeom>
              <a:avLst/>
              <a:gdLst/>
              <a:ahLst/>
              <a:cxnLst/>
              <a:rect l="l" t="t" r="r" b="b"/>
              <a:pathLst>
                <a:path w="2458" h="2873" extrusionOk="0">
                  <a:moveTo>
                    <a:pt x="885" y="0"/>
                  </a:moveTo>
                  <a:cubicBezTo>
                    <a:pt x="760" y="0"/>
                    <a:pt x="630" y="32"/>
                    <a:pt x="504" y="100"/>
                  </a:cubicBezTo>
                  <a:cubicBezTo>
                    <a:pt x="252" y="258"/>
                    <a:pt x="32" y="510"/>
                    <a:pt x="32" y="825"/>
                  </a:cubicBezTo>
                  <a:lnTo>
                    <a:pt x="32" y="2368"/>
                  </a:lnTo>
                  <a:cubicBezTo>
                    <a:pt x="32" y="2526"/>
                    <a:pt x="32" y="2684"/>
                    <a:pt x="0" y="2873"/>
                  </a:cubicBezTo>
                  <a:lnTo>
                    <a:pt x="32" y="2841"/>
                  </a:lnTo>
                  <a:lnTo>
                    <a:pt x="567" y="2179"/>
                  </a:lnTo>
                  <a:cubicBezTo>
                    <a:pt x="630" y="2053"/>
                    <a:pt x="725" y="1959"/>
                    <a:pt x="819" y="1864"/>
                  </a:cubicBezTo>
                  <a:cubicBezTo>
                    <a:pt x="1260" y="1455"/>
                    <a:pt x="1828" y="1171"/>
                    <a:pt x="2458" y="1171"/>
                  </a:cubicBezTo>
                  <a:lnTo>
                    <a:pt x="1450" y="258"/>
                  </a:lnTo>
                  <a:cubicBezTo>
                    <a:pt x="1309" y="97"/>
                    <a:pt x="1104" y="0"/>
                    <a:pt x="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83"/>
            <p:cNvSpPr/>
            <p:nvPr/>
          </p:nvSpPr>
          <p:spPr>
            <a:xfrm>
              <a:off x="-18127700" y="3949125"/>
              <a:ext cx="18125" cy="16975"/>
            </a:xfrm>
            <a:custGeom>
              <a:avLst/>
              <a:gdLst/>
              <a:ahLst/>
              <a:cxnLst/>
              <a:rect l="l" t="t" r="r" b="b"/>
              <a:pathLst>
                <a:path w="725" h="679" extrusionOk="0">
                  <a:moveTo>
                    <a:pt x="351" y="1"/>
                  </a:moveTo>
                  <a:cubicBezTo>
                    <a:pt x="197" y="1"/>
                    <a:pt x="48" y="79"/>
                    <a:pt x="0" y="237"/>
                  </a:cubicBezTo>
                  <a:lnTo>
                    <a:pt x="378" y="678"/>
                  </a:lnTo>
                  <a:lnTo>
                    <a:pt x="725" y="237"/>
                  </a:lnTo>
                  <a:cubicBezTo>
                    <a:pt x="662" y="79"/>
                    <a:pt x="504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83"/>
            <p:cNvSpPr/>
            <p:nvPr/>
          </p:nvSpPr>
          <p:spPr>
            <a:xfrm>
              <a:off x="-18270275" y="3710875"/>
              <a:ext cx="107150" cy="98475"/>
            </a:xfrm>
            <a:custGeom>
              <a:avLst/>
              <a:gdLst/>
              <a:ahLst/>
              <a:cxnLst/>
              <a:rect l="l" t="t" r="r" b="b"/>
              <a:pathLst>
                <a:path w="4286" h="3939" extrusionOk="0">
                  <a:moveTo>
                    <a:pt x="347" y="0"/>
                  </a:moveTo>
                  <a:cubicBezTo>
                    <a:pt x="158" y="0"/>
                    <a:pt x="32" y="189"/>
                    <a:pt x="32" y="379"/>
                  </a:cubicBezTo>
                  <a:lnTo>
                    <a:pt x="1" y="1103"/>
                  </a:lnTo>
                  <a:cubicBezTo>
                    <a:pt x="1" y="2174"/>
                    <a:pt x="474" y="3214"/>
                    <a:pt x="1230" y="3939"/>
                  </a:cubicBezTo>
                  <a:cubicBezTo>
                    <a:pt x="1387" y="3655"/>
                    <a:pt x="1576" y="3403"/>
                    <a:pt x="1860" y="3182"/>
                  </a:cubicBezTo>
                  <a:cubicBezTo>
                    <a:pt x="2553" y="2521"/>
                    <a:pt x="3403" y="2017"/>
                    <a:pt x="4286" y="1733"/>
                  </a:cubicBezTo>
                  <a:cubicBezTo>
                    <a:pt x="3593" y="694"/>
                    <a:pt x="2364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83"/>
            <p:cNvSpPr/>
            <p:nvPr/>
          </p:nvSpPr>
          <p:spPr>
            <a:xfrm>
              <a:off x="-18074925" y="3710875"/>
              <a:ext cx="107925" cy="99275"/>
            </a:xfrm>
            <a:custGeom>
              <a:avLst/>
              <a:gdLst/>
              <a:ahLst/>
              <a:cxnLst/>
              <a:rect l="l" t="t" r="r" b="b"/>
              <a:pathLst>
                <a:path w="4317" h="3971" extrusionOk="0">
                  <a:moveTo>
                    <a:pt x="3245" y="0"/>
                  </a:moveTo>
                  <a:cubicBezTo>
                    <a:pt x="1953" y="0"/>
                    <a:pt x="725" y="662"/>
                    <a:pt x="0" y="1733"/>
                  </a:cubicBezTo>
                  <a:cubicBezTo>
                    <a:pt x="1197" y="2111"/>
                    <a:pt x="2269" y="2899"/>
                    <a:pt x="3056" y="3970"/>
                  </a:cubicBezTo>
                  <a:cubicBezTo>
                    <a:pt x="3844" y="3214"/>
                    <a:pt x="4316" y="2206"/>
                    <a:pt x="4316" y="1103"/>
                  </a:cubicBezTo>
                  <a:lnTo>
                    <a:pt x="4316" y="379"/>
                  </a:lnTo>
                  <a:cubicBezTo>
                    <a:pt x="4316" y="189"/>
                    <a:pt x="4159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3" name="Google Shape;10623;p83"/>
          <p:cNvGrpSpPr/>
          <p:nvPr/>
        </p:nvGrpSpPr>
        <p:grpSpPr>
          <a:xfrm>
            <a:off x="5254196" y="2797422"/>
            <a:ext cx="341076" cy="448180"/>
            <a:chOff x="-18234025" y="4084200"/>
            <a:chExt cx="230800" cy="303275"/>
          </a:xfrm>
        </p:grpSpPr>
        <p:sp>
          <p:nvSpPr>
            <p:cNvPr id="10624" name="Google Shape;10624;p83"/>
            <p:cNvSpPr/>
            <p:nvPr/>
          </p:nvSpPr>
          <p:spPr>
            <a:xfrm>
              <a:off x="-18234025" y="4246450"/>
              <a:ext cx="230800" cy="141025"/>
            </a:xfrm>
            <a:custGeom>
              <a:avLst/>
              <a:gdLst/>
              <a:ahLst/>
              <a:cxnLst/>
              <a:rect l="l" t="t" r="r" b="b"/>
              <a:pathLst>
                <a:path w="9232" h="5641" extrusionOk="0">
                  <a:moveTo>
                    <a:pt x="1796" y="1"/>
                  </a:moveTo>
                  <a:lnTo>
                    <a:pt x="0" y="851"/>
                  </a:lnTo>
                  <a:cubicBezTo>
                    <a:pt x="221" y="3687"/>
                    <a:pt x="2048" y="5640"/>
                    <a:pt x="4631" y="5640"/>
                  </a:cubicBezTo>
                  <a:cubicBezTo>
                    <a:pt x="7183" y="5640"/>
                    <a:pt x="9042" y="3687"/>
                    <a:pt x="9231" y="851"/>
                  </a:cubicBezTo>
                  <a:lnTo>
                    <a:pt x="7467" y="1"/>
                  </a:lnTo>
                  <a:lnTo>
                    <a:pt x="6207" y="631"/>
                  </a:lnTo>
                  <a:cubicBezTo>
                    <a:pt x="6144" y="647"/>
                    <a:pt x="6081" y="654"/>
                    <a:pt x="6025" y="654"/>
                  </a:cubicBezTo>
                  <a:cubicBezTo>
                    <a:pt x="5970" y="654"/>
                    <a:pt x="5923" y="647"/>
                    <a:pt x="5892" y="631"/>
                  </a:cubicBezTo>
                  <a:lnTo>
                    <a:pt x="4631" y="1"/>
                  </a:lnTo>
                  <a:lnTo>
                    <a:pt x="3371" y="631"/>
                  </a:lnTo>
                  <a:cubicBezTo>
                    <a:pt x="3308" y="647"/>
                    <a:pt x="3245" y="654"/>
                    <a:pt x="3190" y="654"/>
                  </a:cubicBezTo>
                  <a:cubicBezTo>
                    <a:pt x="3135" y="654"/>
                    <a:pt x="3088" y="647"/>
                    <a:pt x="3056" y="631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83"/>
            <p:cNvSpPr/>
            <p:nvPr/>
          </p:nvSpPr>
          <p:spPr>
            <a:xfrm>
              <a:off x="-18200175" y="4156675"/>
              <a:ext cx="161500" cy="87450"/>
            </a:xfrm>
            <a:custGeom>
              <a:avLst/>
              <a:gdLst/>
              <a:ahLst/>
              <a:cxnLst/>
              <a:rect l="l" t="t" r="r" b="b"/>
              <a:pathLst>
                <a:path w="6460" h="3498" extrusionOk="0">
                  <a:moveTo>
                    <a:pt x="2206" y="1040"/>
                  </a:moveTo>
                  <a:cubicBezTo>
                    <a:pt x="2395" y="1040"/>
                    <a:pt x="2553" y="1197"/>
                    <a:pt x="2553" y="1386"/>
                  </a:cubicBezTo>
                  <a:cubicBezTo>
                    <a:pt x="2553" y="1575"/>
                    <a:pt x="2395" y="1733"/>
                    <a:pt x="2206" y="1733"/>
                  </a:cubicBezTo>
                  <a:cubicBezTo>
                    <a:pt x="2017" y="1733"/>
                    <a:pt x="1860" y="1575"/>
                    <a:pt x="1860" y="1386"/>
                  </a:cubicBezTo>
                  <a:cubicBezTo>
                    <a:pt x="1860" y="1197"/>
                    <a:pt x="2017" y="1040"/>
                    <a:pt x="2206" y="1040"/>
                  </a:cubicBezTo>
                  <a:close/>
                  <a:moveTo>
                    <a:pt x="4317" y="1040"/>
                  </a:moveTo>
                  <a:cubicBezTo>
                    <a:pt x="4538" y="1040"/>
                    <a:pt x="4695" y="1197"/>
                    <a:pt x="4695" y="1386"/>
                  </a:cubicBezTo>
                  <a:cubicBezTo>
                    <a:pt x="4695" y="1575"/>
                    <a:pt x="4538" y="1733"/>
                    <a:pt x="4317" y="1733"/>
                  </a:cubicBezTo>
                  <a:cubicBezTo>
                    <a:pt x="4128" y="1733"/>
                    <a:pt x="3971" y="1575"/>
                    <a:pt x="3971" y="1386"/>
                  </a:cubicBezTo>
                  <a:cubicBezTo>
                    <a:pt x="3971" y="1197"/>
                    <a:pt x="4128" y="1040"/>
                    <a:pt x="4317" y="1040"/>
                  </a:cubicBezTo>
                  <a:close/>
                  <a:moveTo>
                    <a:pt x="1765" y="0"/>
                  </a:moveTo>
                  <a:lnTo>
                    <a:pt x="284" y="504"/>
                  </a:lnTo>
                  <a:cubicBezTo>
                    <a:pt x="127" y="914"/>
                    <a:pt x="1" y="1355"/>
                    <a:pt x="1" y="1764"/>
                  </a:cubicBezTo>
                  <a:cubicBezTo>
                    <a:pt x="1" y="2174"/>
                    <a:pt x="64" y="2521"/>
                    <a:pt x="190" y="2867"/>
                  </a:cubicBezTo>
                  <a:cubicBezTo>
                    <a:pt x="253" y="2851"/>
                    <a:pt x="300" y="2843"/>
                    <a:pt x="347" y="2843"/>
                  </a:cubicBezTo>
                  <a:cubicBezTo>
                    <a:pt x="395" y="2843"/>
                    <a:pt x="442" y="2851"/>
                    <a:pt x="505" y="2867"/>
                  </a:cubicBezTo>
                  <a:lnTo>
                    <a:pt x="1765" y="3497"/>
                  </a:lnTo>
                  <a:lnTo>
                    <a:pt x="2836" y="2962"/>
                  </a:lnTo>
                  <a:lnTo>
                    <a:pt x="2836" y="2458"/>
                  </a:lnTo>
                  <a:cubicBezTo>
                    <a:pt x="2836" y="2237"/>
                    <a:pt x="2994" y="2079"/>
                    <a:pt x="3183" y="2079"/>
                  </a:cubicBezTo>
                  <a:cubicBezTo>
                    <a:pt x="3403" y="2079"/>
                    <a:pt x="3561" y="2237"/>
                    <a:pt x="3561" y="2458"/>
                  </a:cubicBezTo>
                  <a:lnTo>
                    <a:pt x="3561" y="2962"/>
                  </a:lnTo>
                  <a:lnTo>
                    <a:pt x="4695" y="3497"/>
                  </a:lnTo>
                  <a:lnTo>
                    <a:pt x="5955" y="2867"/>
                  </a:lnTo>
                  <a:cubicBezTo>
                    <a:pt x="6003" y="2851"/>
                    <a:pt x="6050" y="2843"/>
                    <a:pt x="6101" y="2843"/>
                  </a:cubicBezTo>
                  <a:cubicBezTo>
                    <a:pt x="6152" y="2843"/>
                    <a:pt x="6207" y="2851"/>
                    <a:pt x="6270" y="2867"/>
                  </a:cubicBezTo>
                  <a:cubicBezTo>
                    <a:pt x="6365" y="2521"/>
                    <a:pt x="6459" y="2174"/>
                    <a:pt x="6459" y="1764"/>
                  </a:cubicBezTo>
                  <a:cubicBezTo>
                    <a:pt x="6459" y="1323"/>
                    <a:pt x="6365" y="914"/>
                    <a:pt x="6176" y="504"/>
                  </a:cubicBezTo>
                  <a:lnTo>
                    <a:pt x="4695" y="0"/>
                  </a:lnTo>
                  <a:lnTo>
                    <a:pt x="3372" y="630"/>
                  </a:lnTo>
                  <a:cubicBezTo>
                    <a:pt x="3325" y="646"/>
                    <a:pt x="3270" y="654"/>
                    <a:pt x="3214" y="654"/>
                  </a:cubicBezTo>
                  <a:cubicBezTo>
                    <a:pt x="3159" y="654"/>
                    <a:pt x="3104" y="646"/>
                    <a:pt x="3057" y="630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83"/>
            <p:cNvSpPr/>
            <p:nvPr/>
          </p:nvSpPr>
          <p:spPr>
            <a:xfrm>
              <a:off x="-18211200" y="4084200"/>
              <a:ext cx="185125" cy="71700"/>
            </a:xfrm>
            <a:custGeom>
              <a:avLst/>
              <a:gdLst/>
              <a:ahLst/>
              <a:cxnLst/>
              <a:rect l="l" t="t" r="r" b="b"/>
              <a:pathLst>
                <a:path w="7405" h="2868" extrusionOk="0">
                  <a:moveTo>
                    <a:pt x="3718" y="1"/>
                  </a:moveTo>
                  <a:cubicBezTo>
                    <a:pt x="2301" y="1"/>
                    <a:pt x="914" y="1040"/>
                    <a:pt x="1" y="2868"/>
                  </a:cubicBezTo>
                  <a:lnTo>
                    <a:pt x="2175" y="2143"/>
                  </a:lnTo>
                  <a:cubicBezTo>
                    <a:pt x="2206" y="2127"/>
                    <a:pt x="2246" y="2119"/>
                    <a:pt x="2293" y="2119"/>
                  </a:cubicBezTo>
                  <a:cubicBezTo>
                    <a:pt x="2340" y="2119"/>
                    <a:pt x="2395" y="2127"/>
                    <a:pt x="2458" y="2143"/>
                  </a:cubicBezTo>
                  <a:lnTo>
                    <a:pt x="3718" y="2773"/>
                  </a:lnTo>
                  <a:lnTo>
                    <a:pt x="4979" y="2143"/>
                  </a:lnTo>
                  <a:cubicBezTo>
                    <a:pt x="5010" y="2127"/>
                    <a:pt x="5057" y="2119"/>
                    <a:pt x="5105" y="2119"/>
                  </a:cubicBezTo>
                  <a:cubicBezTo>
                    <a:pt x="5152" y="2119"/>
                    <a:pt x="5199" y="2127"/>
                    <a:pt x="5231" y="2143"/>
                  </a:cubicBezTo>
                  <a:lnTo>
                    <a:pt x="7404" y="2868"/>
                  </a:lnTo>
                  <a:cubicBezTo>
                    <a:pt x="6491" y="1040"/>
                    <a:pt x="513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7" name="Google Shape;10627;p83"/>
          <p:cNvGrpSpPr/>
          <p:nvPr/>
        </p:nvGrpSpPr>
        <p:grpSpPr>
          <a:xfrm>
            <a:off x="2366751" y="3341641"/>
            <a:ext cx="449325" cy="450470"/>
            <a:chOff x="-16419350" y="3308400"/>
            <a:chExt cx="304050" cy="304825"/>
          </a:xfrm>
        </p:grpSpPr>
        <p:sp>
          <p:nvSpPr>
            <p:cNvPr id="10628" name="Google Shape;10628;p83"/>
            <p:cNvSpPr/>
            <p:nvPr/>
          </p:nvSpPr>
          <p:spPr>
            <a:xfrm>
              <a:off x="-16222450" y="3344625"/>
              <a:ext cx="53600" cy="67775"/>
            </a:xfrm>
            <a:custGeom>
              <a:avLst/>
              <a:gdLst/>
              <a:ahLst/>
              <a:cxnLst/>
              <a:rect l="l" t="t" r="r" b="b"/>
              <a:pathLst>
                <a:path w="2144" h="2711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76"/>
                    <a:pt x="284" y="1954"/>
                    <a:pt x="725" y="2112"/>
                  </a:cubicBezTo>
                  <a:lnTo>
                    <a:pt x="725" y="2710"/>
                  </a:lnTo>
                  <a:cubicBezTo>
                    <a:pt x="946" y="2584"/>
                    <a:pt x="1198" y="2521"/>
                    <a:pt x="1419" y="2427"/>
                  </a:cubicBezTo>
                  <a:lnTo>
                    <a:pt x="1419" y="2080"/>
                  </a:lnTo>
                  <a:cubicBezTo>
                    <a:pt x="1860" y="1923"/>
                    <a:pt x="2143" y="1544"/>
                    <a:pt x="2143" y="1072"/>
                  </a:cubicBezTo>
                  <a:cubicBezTo>
                    <a:pt x="2143" y="473"/>
                    <a:pt x="167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83"/>
            <p:cNvSpPr/>
            <p:nvPr/>
          </p:nvSpPr>
          <p:spPr>
            <a:xfrm>
              <a:off x="-16365000" y="3346200"/>
              <a:ext cx="52800" cy="66975"/>
            </a:xfrm>
            <a:custGeom>
              <a:avLst/>
              <a:gdLst/>
              <a:ahLst/>
              <a:cxnLst/>
              <a:rect l="l" t="t" r="r" b="b"/>
              <a:pathLst>
                <a:path w="2112" h="2679" extrusionOk="0">
                  <a:moveTo>
                    <a:pt x="1072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13"/>
                    <a:pt x="284" y="1891"/>
                    <a:pt x="694" y="2049"/>
                  </a:cubicBezTo>
                  <a:lnTo>
                    <a:pt x="694" y="2395"/>
                  </a:lnTo>
                  <a:cubicBezTo>
                    <a:pt x="946" y="2490"/>
                    <a:pt x="1166" y="2553"/>
                    <a:pt x="1418" y="2679"/>
                  </a:cubicBezTo>
                  <a:lnTo>
                    <a:pt x="1418" y="2080"/>
                  </a:lnTo>
                  <a:cubicBezTo>
                    <a:pt x="1859" y="1923"/>
                    <a:pt x="2111" y="1544"/>
                    <a:pt x="2111" y="1072"/>
                  </a:cubicBezTo>
                  <a:cubicBezTo>
                    <a:pt x="2111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83"/>
            <p:cNvSpPr/>
            <p:nvPr/>
          </p:nvSpPr>
          <p:spPr>
            <a:xfrm>
              <a:off x="-16419350" y="3417100"/>
              <a:ext cx="142575" cy="160700"/>
            </a:xfrm>
            <a:custGeom>
              <a:avLst/>
              <a:gdLst/>
              <a:ahLst/>
              <a:cxnLst/>
              <a:rect l="l" t="t" r="r" b="b"/>
              <a:pathLst>
                <a:path w="5703" h="642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4033"/>
                    <a:pt x="2395" y="6427"/>
                    <a:pt x="5356" y="6427"/>
                  </a:cubicBezTo>
                  <a:lnTo>
                    <a:pt x="5703" y="6427"/>
                  </a:lnTo>
                  <a:lnTo>
                    <a:pt x="5703" y="4001"/>
                  </a:lnTo>
                  <a:cubicBezTo>
                    <a:pt x="5703" y="2773"/>
                    <a:pt x="5073" y="1575"/>
                    <a:pt x="4065" y="914"/>
                  </a:cubicBezTo>
                  <a:cubicBezTo>
                    <a:pt x="3277" y="378"/>
                    <a:pt x="2206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83"/>
            <p:cNvSpPr/>
            <p:nvPr/>
          </p:nvSpPr>
          <p:spPr>
            <a:xfrm>
              <a:off x="-16258675" y="3417100"/>
              <a:ext cx="143375" cy="161475"/>
            </a:xfrm>
            <a:custGeom>
              <a:avLst/>
              <a:gdLst/>
              <a:ahLst/>
              <a:cxnLst/>
              <a:rect l="l" t="t" r="r" b="b"/>
              <a:pathLst>
                <a:path w="5735" h="6459" extrusionOk="0">
                  <a:moveTo>
                    <a:pt x="4632" y="0"/>
                  </a:moveTo>
                  <a:cubicBezTo>
                    <a:pt x="3529" y="0"/>
                    <a:pt x="2521" y="347"/>
                    <a:pt x="1702" y="914"/>
                  </a:cubicBezTo>
                  <a:cubicBezTo>
                    <a:pt x="631" y="1575"/>
                    <a:pt x="1" y="2773"/>
                    <a:pt x="1" y="4033"/>
                  </a:cubicBezTo>
                  <a:lnTo>
                    <a:pt x="1" y="6459"/>
                  </a:lnTo>
                  <a:lnTo>
                    <a:pt x="347" y="6459"/>
                  </a:lnTo>
                  <a:cubicBezTo>
                    <a:pt x="3309" y="6459"/>
                    <a:pt x="5703" y="4064"/>
                    <a:pt x="5703" y="1103"/>
                  </a:cubicBezTo>
                  <a:lnTo>
                    <a:pt x="5703" y="410"/>
                  </a:lnTo>
                  <a:cubicBezTo>
                    <a:pt x="5735" y="158"/>
                    <a:pt x="5577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83"/>
            <p:cNvSpPr/>
            <p:nvPr/>
          </p:nvSpPr>
          <p:spPr>
            <a:xfrm>
              <a:off x="-16310650" y="3308400"/>
              <a:ext cx="86650" cy="155975"/>
            </a:xfrm>
            <a:custGeom>
              <a:avLst/>
              <a:gdLst/>
              <a:ahLst/>
              <a:cxnLst/>
              <a:rect l="l" t="t" r="r" b="b"/>
              <a:pathLst>
                <a:path w="3466" h="6239" extrusionOk="0">
                  <a:moveTo>
                    <a:pt x="1733" y="1"/>
                  </a:moveTo>
                  <a:cubicBezTo>
                    <a:pt x="1134" y="1"/>
                    <a:pt x="662" y="473"/>
                    <a:pt x="662" y="1040"/>
                  </a:cubicBezTo>
                  <a:cubicBezTo>
                    <a:pt x="662" y="1513"/>
                    <a:pt x="977" y="1922"/>
                    <a:pt x="1355" y="2080"/>
                  </a:cubicBezTo>
                  <a:lnTo>
                    <a:pt x="1355" y="3088"/>
                  </a:lnTo>
                  <a:cubicBezTo>
                    <a:pt x="1103" y="3340"/>
                    <a:pt x="504" y="3844"/>
                    <a:pt x="0" y="4600"/>
                  </a:cubicBezTo>
                  <a:cubicBezTo>
                    <a:pt x="662" y="5041"/>
                    <a:pt x="1260" y="5577"/>
                    <a:pt x="1733" y="6238"/>
                  </a:cubicBezTo>
                  <a:cubicBezTo>
                    <a:pt x="2206" y="5577"/>
                    <a:pt x="2773" y="5041"/>
                    <a:pt x="3466" y="4600"/>
                  </a:cubicBezTo>
                  <a:cubicBezTo>
                    <a:pt x="2930" y="3844"/>
                    <a:pt x="2363" y="3340"/>
                    <a:pt x="2080" y="3088"/>
                  </a:cubicBezTo>
                  <a:lnTo>
                    <a:pt x="2080" y="2080"/>
                  </a:lnTo>
                  <a:cubicBezTo>
                    <a:pt x="2521" y="1922"/>
                    <a:pt x="2773" y="1513"/>
                    <a:pt x="2773" y="1040"/>
                  </a:cubicBezTo>
                  <a:cubicBezTo>
                    <a:pt x="2773" y="473"/>
                    <a:pt x="230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83"/>
            <p:cNvSpPr/>
            <p:nvPr/>
          </p:nvSpPr>
          <p:spPr>
            <a:xfrm>
              <a:off x="-16327975" y="3589575"/>
              <a:ext cx="51200" cy="23650"/>
            </a:xfrm>
            <a:custGeom>
              <a:avLst/>
              <a:gdLst/>
              <a:ahLst/>
              <a:cxnLst/>
              <a:rect l="l" t="t" r="r" b="b"/>
              <a:pathLst>
                <a:path w="2048" h="946" extrusionOk="0">
                  <a:moveTo>
                    <a:pt x="0" y="1"/>
                  </a:moveTo>
                  <a:lnTo>
                    <a:pt x="0" y="1"/>
                  </a:lnTo>
                  <a:cubicBezTo>
                    <a:pt x="221" y="536"/>
                    <a:pt x="725" y="946"/>
                    <a:pt x="1355" y="946"/>
                  </a:cubicBezTo>
                  <a:lnTo>
                    <a:pt x="1481" y="946"/>
                  </a:lnTo>
                  <a:cubicBezTo>
                    <a:pt x="1827" y="914"/>
                    <a:pt x="2048" y="631"/>
                    <a:pt x="2048" y="316"/>
                  </a:cubicBezTo>
                  <a:lnTo>
                    <a:pt x="2048" y="253"/>
                  </a:lnTo>
                  <a:lnTo>
                    <a:pt x="1701" y="253"/>
                  </a:lnTo>
                  <a:cubicBezTo>
                    <a:pt x="1103" y="253"/>
                    <a:pt x="567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83"/>
            <p:cNvSpPr/>
            <p:nvPr/>
          </p:nvSpPr>
          <p:spPr>
            <a:xfrm>
              <a:off x="-16258675" y="3589575"/>
              <a:ext cx="51225" cy="23650"/>
            </a:xfrm>
            <a:custGeom>
              <a:avLst/>
              <a:gdLst/>
              <a:ahLst/>
              <a:cxnLst/>
              <a:rect l="l" t="t" r="r" b="b"/>
              <a:pathLst>
                <a:path w="2049" h="946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481" y="158"/>
                    <a:pt x="946" y="253"/>
                    <a:pt x="347" y="253"/>
                  </a:cubicBezTo>
                  <a:lnTo>
                    <a:pt x="1" y="253"/>
                  </a:lnTo>
                  <a:cubicBezTo>
                    <a:pt x="1" y="631"/>
                    <a:pt x="284" y="946"/>
                    <a:pt x="662" y="946"/>
                  </a:cubicBezTo>
                  <a:lnTo>
                    <a:pt x="694" y="946"/>
                  </a:lnTo>
                  <a:cubicBezTo>
                    <a:pt x="1324" y="946"/>
                    <a:pt x="1859" y="568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5" name="Google Shape;10635;p83"/>
          <p:cNvGrpSpPr/>
          <p:nvPr/>
        </p:nvGrpSpPr>
        <p:grpSpPr>
          <a:xfrm>
            <a:off x="4638306" y="3340423"/>
            <a:ext cx="395755" cy="452872"/>
            <a:chOff x="-16401225" y="3683275"/>
            <a:chExt cx="267800" cy="306450"/>
          </a:xfrm>
        </p:grpSpPr>
        <p:sp>
          <p:nvSpPr>
            <p:cNvPr id="10636" name="Google Shape;10636;p83"/>
            <p:cNvSpPr/>
            <p:nvPr/>
          </p:nvSpPr>
          <p:spPr>
            <a:xfrm>
              <a:off x="-16257875" y="3826650"/>
              <a:ext cx="70900" cy="72500"/>
            </a:xfrm>
            <a:custGeom>
              <a:avLst/>
              <a:gdLst/>
              <a:ahLst/>
              <a:cxnLst/>
              <a:rect l="l" t="t" r="r" b="b"/>
              <a:pathLst>
                <a:path w="2836" h="2900" extrusionOk="0">
                  <a:moveTo>
                    <a:pt x="567" y="1"/>
                  </a:moveTo>
                  <a:cubicBezTo>
                    <a:pt x="630" y="158"/>
                    <a:pt x="725" y="347"/>
                    <a:pt x="725" y="568"/>
                  </a:cubicBezTo>
                  <a:cubicBezTo>
                    <a:pt x="725" y="631"/>
                    <a:pt x="662" y="725"/>
                    <a:pt x="630" y="788"/>
                  </a:cubicBezTo>
                  <a:lnTo>
                    <a:pt x="0" y="1576"/>
                  </a:lnTo>
                  <a:cubicBezTo>
                    <a:pt x="32" y="2332"/>
                    <a:pt x="662" y="2899"/>
                    <a:pt x="1418" y="2899"/>
                  </a:cubicBezTo>
                  <a:cubicBezTo>
                    <a:pt x="2205" y="2899"/>
                    <a:pt x="2836" y="2269"/>
                    <a:pt x="2836" y="1481"/>
                  </a:cubicBezTo>
                  <a:cubicBezTo>
                    <a:pt x="2836" y="631"/>
                    <a:pt x="22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83"/>
            <p:cNvSpPr/>
            <p:nvPr/>
          </p:nvSpPr>
          <p:spPr>
            <a:xfrm>
              <a:off x="-16275200" y="3832375"/>
              <a:ext cx="16550" cy="16350"/>
            </a:xfrm>
            <a:custGeom>
              <a:avLst/>
              <a:gdLst/>
              <a:ahLst/>
              <a:cxnLst/>
              <a:rect l="l" t="t" r="r" b="b"/>
              <a:pathLst>
                <a:path w="662" h="654" extrusionOk="0">
                  <a:moveTo>
                    <a:pt x="319" y="0"/>
                  </a:moveTo>
                  <a:cubicBezTo>
                    <a:pt x="173" y="0"/>
                    <a:pt x="32" y="71"/>
                    <a:pt x="0" y="213"/>
                  </a:cubicBezTo>
                  <a:lnTo>
                    <a:pt x="347" y="654"/>
                  </a:lnTo>
                  <a:lnTo>
                    <a:pt x="662" y="213"/>
                  </a:lnTo>
                  <a:cubicBezTo>
                    <a:pt x="614" y="71"/>
                    <a:pt x="465" y="0"/>
                    <a:pt x="3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83"/>
            <p:cNvSpPr/>
            <p:nvPr/>
          </p:nvSpPr>
          <p:spPr>
            <a:xfrm>
              <a:off x="-16347675" y="38258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cubicBezTo>
                    <a:pt x="1" y="2205"/>
                    <a:pt x="631" y="2836"/>
                    <a:pt x="1418" y="2836"/>
                  </a:cubicBezTo>
                  <a:cubicBezTo>
                    <a:pt x="2174" y="2836"/>
                    <a:pt x="2773" y="2237"/>
                    <a:pt x="2836" y="1544"/>
                  </a:cubicBezTo>
                  <a:lnTo>
                    <a:pt x="2206" y="788"/>
                  </a:lnTo>
                  <a:cubicBezTo>
                    <a:pt x="2174" y="725"/>
                    <a:pt x="2143" y="630"/>
                    <a:pt x="2143" y="536"/>
                  </a:cubicBezTo>
                  <a:cubicBezTo>
                    <a:pt x="2143" y="347"/>
                    <a:pt x="2174" y="158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83"/>
            <p:cNvSpPr/>
            <p:nvPr/>
          </p:nvSpPr>
          <p:spPr>
            <a:xfrm>
              <a:off x="-16338225" y="3907775"/>
              <a:ext cx="35475" cy="81950"/>
            </a:xfrm>
            <a:custGeom>
              <a:avLst/>
              <a:gdLst/>
              <a:ahLst/>
              <a:cxnLst/>
              <a:rect l="l" t="t" r="r" b="b"/>
              <a:pathLst>
                <a:path w="1419" h="3278" extrusionOk="0">
                  <a:moveTo>
                    <a:pt x="1" y="1"/>
                  </a:moveTo>
                  <a:lnTo>
                    <a:pt x="1" y="1796"/>
                  </a:lnTo>
                  <a:cubicBezTo>
                    <a:pt x="1" y="2206"/>
                    <a:pt x="158" y="2553"/>
                    <a:pt x="410" y="2836"/>
                  </a:cubicBezTo>
                  <a:cubicBezTo>
                    <a:pt x="694" y="3120"/>
                    <a:pt x="1040" y="3277"/>
                    <a:pt x="1418" y="3277"/>
                  </a:cubicBezTo>
                  <a:lnTo>
                    <a:pt x="1418" y="347"/>
                  </a:lnTo>
                  <a:cubicBezTo>
                    <a:pt x="1292" y="379"/>
                    <a:pt x="1166" y="379"/>
                    <a:pt x="1103" y="379"/>
                  </a:cubicBezTo>
                  <a:cubicBezTo>
                    <a:pt x="662" y="316"/>
                    <a:pt x="25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83"/>
            <p:cNvSpPr/>
            <p:nvPr/>
          </p:nvSpPr>
          <p:spPr>
            <a:xfrm>
              <a:off x="-16231900" y="3906200"/>
              <a:ext cx="35475" cy="81150"/>
            </a:xfrm>
            <a:custGeom>
              <a:avLst/>
              <a:gdLst/>
              <a:ahLst/>
              <a:cxnLst/>
              <a:rect l="l" t="t" r="r" b="b"/>
              <a:pathLst>
                <a:path w="1419" h="3246" extrusionOk="0">
                  <a:moveTo>
                    <a:pt x="1419" y="1"/>
                  </a:moveTo>
                  <a:cubicBezTo>
                    <a:pt x="1135" y="253"/>
                    <a:pt x="725" y="379"/>
                    <a:pt x="347" y="379"/>
                  </a:cubicBezTo>
                  <a:cubicBezTo>
                    <a:pt x="221" y="379"/>
                    <a:pt x="95" y="379"/>
                    <a:pt x="1" y="316"/>
                  </a:cubicBezTo>
                  <a:lnTo>
                    <a:pt x="1" y="3246"/>
                  </a:lnTo>
                  <a:cubicBezTo>
                    <a:pt x="788" y="3246"/>
                    <a:pt x="1419" y="2584"/>
                    <a:pt x="1419" y="1796"/>
                  </a:cubicBezTo>
                  <a:lnTo>
                    <a:pt x="14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83"/>
            <p:cNvSpPr/>
            <p:nvPr/>
          </p:nvSpPr>
          <p:spPr>
            <a:xfrm>
              <a:off x="-16285450" y="3891250"/>
              <a:ext cx="35475" cy="59875"/>
            </a:xfrm>
            <a:custGeom>
              <a:avLst/>
              <a:gdLst/>
              <a:ahLst/>
              <a:cxnLst/>
              <a:rect l="l" t="t" r="r" b="b"/>
              <a:pathLst>
                <a:path w="1419" h="2395" extrusionOk="0">
                  <a:moveTo>
                    <a:pt x="725" y="0"/>
                  </a:moveTo>
                  <a:cubicBezTo>
                    <a:pt x="505" y="252"/>
                    <a:pt x="284" y="504"/>
                    <a:pt x="0" y="662"/>
                  </a:cubicBezTo>
                  <a:lnTo>
                    <a:pt x="0" y="2268"/>
                  </a:lnTo>
                  <a:cubicBezTo>
                    <a:pt x="252" y="2363"/>
                    <a:pt x="473" y="2394"/>
                    <a:pt x="725" y="2394"/>
                  </a:cubicBezTo>
                  <a:cubicBezTo>
                    <a:pt x="946" y="2394"/>
                    <a:pt x="1198" y="2363"/>
                    <a:pt x="1418" y="2268"/>
                  </a:cubicBezTo>
                  <a:lnTo>
                    <a:pt x="1418" y="662"/>
                  </a:lnTo>
                  <a:cubicBezTo>
                    <a:pt x="1135" y="504"/>
                    <a:pt x="914" y="315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83"/>
            <p:cNvSpPr/>
            <p:nvPr/>
          </p:nvSpPr>
          <p:spPr>
            <a:xfrm>
              <a:off x="-16401225" y="3683275"/>
              <a:ext cx="267800" cy="249725"/>
            </a:xfrm>
            <a:custGeom>
              <a:avLst/>
              <a:gdLst/>
              <a:ahLst/>
              <a:cxnLst/>
              <a:rect l="l" t="t" r="r" b="b"/>
              <a:pathLst>
                <a:path w="10712" h="9989" extrusionOk="0">
                  <a:moveTo>
                    <a:pt x="3214" y="2900"/>
                  </a:moveTo>
                  <a:cubicBezTo>
                    <a:pt x="3403" y="2900"/>
                    <a:pt x="3560" y="3058"/>
                    <a:pt x="3560" y="3278"/>
                  </a:cubicBezTo>
                  <a:cubicBezTo>
                    <a:pt x="3560" y="3467"/>
                    <a:pt x="3403" y="3625"/>
                    <a:pt x="3214" y="3625"/>
                  </a:cubicBezTo>
                  <a:cubicBezTo>
                    <a:pt x="3025" y="3625"/>
                    <a:pt x="2867" y="3467"/>
                    <a:pt x="2867" y="3278"/>
                  </a:cubicBezTo>
                  <a:cubicBezTo>
                    <a:pt x="2867" y="3058"/>
                    <a:pt x="3025" y="2900"/>
                    <a:pt x="3214" y="2900"/>
                  </a:cubicBezTo>
                  <a:close/>
                  <a:moveTo>
                    <a:pt x="7498" y="2900"/>
                  </a:moveTo>
                  <a:cubicBezTo>
                    <a:pt x="7719" y="2900"/>
                    <a:pt x="7876" y="3058"/>
                    <a:pt x="7876" y="3278"/>
                  </a:cubicBezTo>
                  <a:cubicBezTo>
                    <a:pt x="7876" y="3467"/>
                    <a:pt x="7719" y="3625"/>
                    <a:pt x="7498" y="3625"/>
                  </a:cubicBezTo>
                  <a:cubicBezTo>
                    <a:pt x="7309" y="3625"/>
                    <a:pt x="7152" y="3467"/>
                    <a:pt x="7152" y="3278"/>
                  </a:cubicBezTo>
                  <a:cubicBezTo>
                    <a:pt x="7152" y="3058"/>
                    <a:pt x="7309" y="2900"/>
                    <a:pt x="7498" y="2900"/>
                  </a:cubicBezTo>
                  <a:close/>
                  <a:moveTo>
                    <a:pt x="5322" y="0"/>
                  </a:moveTo>
                  <a:cubicBezTo>
                    <a:pt x="5281" y="0"/>
                    <a:pt x="5240" y="1"/>
                    <a:pt x="5199" y="2"/>
                  </a:cubicBezTo>
                  <a:cubicBezTo>
                    <a:pt x="2300" y="65"/>
                    <a:pt x="0" y="2585"/>
                    <a:pt x="0" y="5578"/>
                  </a:cubicBezTo>
                  <a:lnTo>
                    <a:pt x="0" y="8225"/>
                  </a:lnTo>
                  <a:cubicBezTo>
                    <a:pt x="0" y="9201"/>
                    <a:pt x="788" y="9989"/>
                    <a:pt x="1764" y="9989"/>
                  </a:cubicBezTo>
                  <a:lnTo>
                    <a:pt x="1764" y="8319"/>
                  </a:lnTo>
                  <a:cubicBezTo>
                    <a:pt x="1512" y="7941"/>
                    <a:pt x="1418" y="7563"/>
                    <a:pt x="1418" y="7122"/>
                  </a:cubicBezTo>
                  <a:cubicBezTo>
                    <a:pt x="1418" y="5956"/>
                    <a:pt x="2363" y="5011"/>
                    <a:pt x="3529" y="5011"/>
                  </a:cubicBezTo>
                  <a:lnTo>
                    <a:pt x="7089" y="5011"/>
                  </a:lnTo>
                  <a:cubicBezTo>
                    <a:pt x="8255" y="5011"/>
                    <a:pt x="9200" y="5956"/>
                    <a:pt x="9200" y="7122"/>
                  </a:cubicBezTo>
                  <a:cubicBezTo>
                    <a:pt x="9200" y="7563"/>
                    <a:pt x="9074" y="7941"/>
                    <a:pt x="8853" y="8319"/>
                  </a:cubicBezTo>
                  <a:lnTo>
                    <a:pt x="8853" y="9989"/>
                  </a:lnTo>
                  <a:cubicBezTo>
                    <a:pt x="9830" y="9989"/>
                    <a:pt x="10617" y="9201"/>
                    <a:pt x="10617" y="8225"/>
                  </a:cubicBezTo>
                  <a:lnTo>
                    <a:pt x="10617" y="5389"/>
                  </a:lnTo>
                  <a:cubicBezTo>
                    <a:pt x="10712" y="3940"/>
                    <a:pt x="10113" y="2554"/>
                    <a:pt x="9074" y="1546"/>
                  </a:cubicBezTo>
                  <a:cubicBezTo>
                    <a:pt x="8063" y="535"/>
                    <a:pt x="6754" y="0"/>
                    <a:pt x="53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3" name="Google Shape;10643;p83"/>
          <p:cNvGrpSpPr/>
          <p:nvPr/>
        </p:nvGrpSpPr>
        <p:grpSpPr>
          <a:xfrm>
            <a:off x="8003755" y="2797062"/>
            <a:ext cx="450470" cy="448180"/>
            <a:chOff x="-16419350" y="4058200"/>
            <a:chExt cx="304825" cy="303275"/>
          </a:xfrm>
        </p:grpSpPr>
        <p:sp>
          <p:nvSpPr>
            <p:cNvPr id="10644" name="Google Shape;10644;p83"/>
            <p:cNvSpPr/>
            <p:nvPr/>
          </p:nvSpPr>
          <p:spPr>
            <a:xfrm>
              <a:off x="-16347675" y="42023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83"/>
            <p:cNvSpPr/>
            <p:nvPr/>
          </p:nvSpPr>
          <p:spPr>
            <a:xfrm>
              <a:off x="-16400450" y="4166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83"/>
            <p:cNvSpPr/>
            <p:nvPr/>
          </p:nvSpPr>
          <p:spPr>
            <a:xfrm>
              <a:off x="-16389425" y="4058200"/>
              <a:ext cx="220575" cy="106950"/>
            </a:xfrm>
            <a:custGeom>
              <a:avLst/>
              <a:gdLst/>
              <a:ahLst/>
              <a:cxnLst/>
              <a:rect l="l" t="t" r="r" b="b"/>
              <a:pathLst>
                <a:path w="8823" h="4278" extrusionOk="0">
                  <a:moveTo>
                    <a:pt x="6621" y="0"/>
                  </a:moveTo>
                  <a:cubicBezTo>
                    <a:pt x="6312" y="0"/>
                    <a:pt x="6008" y="97"/>
                    <a:pt x="5766" y="285"/>
                  </a:cubicBezTo>
                  <a:cubicBezTo>
                    <a:pt x="5703" y="348"/>
                    <a:pt x="5609" y="411"/>
                    <a:pt x="5546" y="474"/>
                  </a:cubicBezTo>
                  <a:cubicBezTo>
                    <a:pt x="5451" y="411"/>
                    <a:pt x="5388" y="316"/>
                    <a:pt x="5294" y="285"/>
                  </a:cubicBezTo>
                  <a:cubicBezTo>
                    <a:pt x="5057" y="111"/>
                    <a:pt x="4758" y="25"/>
                    <a:pt x="4459" y="25"/>
                  </a:cubicBezTo>
                  <a:cubicBezTo>
                    <a:pt x="4159" y="25"/>
                    <a:pt x="3860" y="111"/>
                    <a:pt x="3624" y="285"/>
                  </a:cubicBezTo>
                  <a:cubicBezTo>
                    <a:pt x="3529" y="348"/>
                    <a:pt x="3466" y="411"/>
                    <a:pt x="3372" y="474"/>
                  </a:cubicBezTo>
                  <a:cubicBezTo>
                    <a:pt x="3309" y="411"/>
                    <a:pt x="3214" y="316"/>
                    <a:pt x="3151" y="285"/>
                  </a:cubicBezTo>
                  <a:cubicBezTo>
                    <a:pt x="2915" y="101"/>
                    <a:pt x="2618" y="10"/>
                    <a:pt x="2316" y="10"/>
                  </a:cubicBezTo>
                  <a:cubicBezTo>
                    <a:pt x="1894" y="10"/>
                    <a:pt x="1460" y="188"/>
                    <a:pt x="1166" y="537"/>
                  </a:cubicBezTo>
                  <a:cubicBezTo>
                    <a:pt x="1103" y="631"/>
                    <a:pt x="1072" y="757"/>
                    <a:pt x="977" y="820"/>
                  </a:cubicBezTo>
                  <a:cubicBezTo>
                    <a:pt x="1" y="1356"/>
                    <a:pt x="1" y="2931"/>
                    <a:pt x="1103" y="3435"/>
                  </a:cubicBezTo>
                  <a:cubicBezTo>
                    <a:pt x="1166" y="3624"/>
                    <a:pt x="1356" y="3876"/>
                    <a:pt x="1513" y="3971"/>
                  </a:cubicBezTo>
                  <a:cubicBezTo>
                    <a:pt x="1781" y="4144"/>
                    <a:pt x="2088" y="4231"/>
                    <a:pt x="2387" y="4231"/>
                  </a:cubicBezTo>
                  <a:cubicBezTo>
                    <a:pt x="2687" y="4231"/>
                    <a:pt x="2978" y="4144"/>
                    <a:pt x="3214" y="3971"/>
                  </a:cubicBezTo>
                  <a:cubicBezTo>
                    <a:pt x="3277" y="3939"/>
                    <a:pt x="3356" y="3923"/>
                    <a:pt x="3435" y="3923"/>
                  </a:cubicBezTo>
                  <a:cubicBezTo>
                    <a:pt x="3514" y="3923"/>
                    <a:pt x="3592" y="3939"/>
                    <a:pt x="3655" y="3971"/>
                  </a:cubicBezTo>
                  <a:cubicBezTo>
                    <a:pt x="3907" y="4175"/>
                    <a:pt x="4215" y="4278"/>
                    <a:pt x="4518" y="4278"/>
                  </a:cubicBezTo>
                  <a:cubicBezTo>
                    <a:pt x="4821" y="4278"/>
                    <a:pt x="5120" y="4175"/>
                    <a:pt x="5357" y="3971"/>
                  </a:cubicBezTo>
                  <a:cubicBezTo>
                    <a:pt x="5404" y="3939"/>
                    <a:pt x="5483" y="3923"/>
                    <a:pt x="5561" y="3923"/>
                  </a:cubicBezTo>
                  <a:cubicBezTo>
                    <a:pt x="5640" y="3923"/>
                    <a:pt x="5719" y="3939"/>
                    <a:pt x="5766" y="3971"/>
                  </a:cubicBezTo>
                  <a:cubicBezTo>
                    <a:pt x="6018" y="4166"/>
                    <a:pt x="6312" y="4256"/>
                    <a:pt x="6604" y="4256"/>
                  </a:cubicBezTo>
                  <a:cubicBezTo>
                    <a:pt x="7114" y="4256"/>
                    <a:pt x="7616" y="3979"/>
                    <a:pt x="7877" y="3498"/>
                  </a:cubicBezTo>
                  <a:cubicBezTo>
                    <a:pt x="7909" y="3435"/>
                    <a:pt x="7940" y="3404"/>
                    <a:pt x="8035" y="3341"/>
                  </a:cubicBezTo>
                  <a:cubicBezTo>
                    <a:pt x="8507" y="3120"/>
                    <a:pt x="8822" y="2616"/>
                    <a:pt x="8728" y="1986"/>
                  </a:cubicBezTo>
                  <a:cubicBezTo>
                    <a:pt x="8696" y="1576"/>
                    <a:pt x="8507" y="1198"/>
                    <a:pt x="8129" y="946"/>
                  </a:cubicBezTo>
                  <a:cubicBezTo>
                    <a:pt x="8066" y="915"/>
                    <a:pt x="8035" y="883"/>
                    <a:pt x="7940" y="820"/>
                  </a:cubicBezTo>
                  <a:cubicBezTo>
                    <a:pt x="7909" y="694"/>
                    <a:pt x="7814" y="631"/>
                    <a:pt x="7751" y="537"/>
                  </a:cubicBezTo>
                  <a:cubicBezTo>
                    <a:pt x="7462" y="175"/>
                    <a:pt x="7038" y="0"/>
                    <a:pt x="6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83"/>
            <p:cNvSpPr/>
            <p:nvPr/>
          </p:nvSpPr>
          <p:spPr>
            <a:xfrm>
              <a:off x="-16298850" y="4178725"/>
              <a:ext cx="41000" cy="47275"/>
            </a:xfrm>
            <a:custGeom>
              <a:avLst/>
              <a:gdLst/>
              <a:ahLst/>
              <a:cxnLst/>
              <a:rect l="l" t="t" r="r" b="b"/>
              <a:pathLst>
                <a:path w="1640" h="1891" extrusionOk="0">
                  <a:moveTo>
                    <a:pt x="1" y="0"/>
                  </a:moveTo>
                  <a:cubicBezTo>
                    <a:pt x="158" y="252"/>
                    <a:pt x="221" y="630"/>
                    <a:pt x="221" y="945"/>
                  </a:cubicBezTo>
                  <a:cubicBezTo>
                    <a:pt x="221" y="1292"/>
                    <a:pt x="158" y="1607"/>
                    <a:pt x="1" y="1891"/>
                  </a:cubicBezTo>
                  <a:cubicBezTo>
                    <a:pt x="473" y="1733"/>
                    <a:pt x="946" y="1670"/>
                    <a:pt x="1419" y="1670"/>
                  </a:cubicBezTo>
                  <a:cubicBezTo>
                    <a:pt x="1576" y="1450"/>
                    <a:pt x="1639" y="1197"/>
                    <a:pt x="1639" y="945"/>
                  </a:cubicBezTo>
                  <a:cubicBezTo>
                    <a:pt x="1639" y="662"/>
                    <a:pt x="1576" y="378"/>
                    <a:pt x="1419" y="158"/>
                  </a:cubicBezTo>
                  <a:cubicBezTo>
                    <a:pt x="1272" y="187"/>
                    <a:pt x="1120" y="201"/>
                    <a:pt x="967" y="201"/>
                  </a:cubicBezTo>
                  <a:cubicBezTo>
                    <a:pt x="626" y="201"/>
                    <a:pt x="284" y="13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83"/>
            <p:cNvSpPr/>
            <p:nvPr/>
          </p:nvSpPr>
          <p:spPr>
            <a:xfrm>
              <a:off x="-16246075" y="4178725"/>
              <a:ext cx="41775" cy="55150"/>
            </a:xfrm>
            <a:custGeom>
              <a:avLst/>
              <a:gdLst/>
              <a:ahLst/>
              <a:cxnLst/>
              <a:rect l="l" t="t" r="r" b="b"/>
              <a:pathLst>
                <a:path w="1671" h="2206" extrusionOk="0">
                  <a:moveTo>
                    <a:pt x="1" y="0"/>
                  </a:moveTo>
                  <a:lnTo>
                    <a:pt x="1" y="0"/>
                  </a:lnTo>
                  <a:cubicBezTo>
                    <a:pt x="158" y="252"/>
                    <a:pt x="253" y="630"/>
                    <a:pt x="253" y="945"/>
                  </a:cubicBezTo>
                  <a:cubicBezTo>
                    <a:pt x="253" y="1197"/>
                    <a:pt x="190" y="1481"/>
                    <a:pt x="95" y="1765"/>
                  </a:cubicBezTo>
                  <a:cubicBezTo>
                    <a:pt x="505" y="1828"/>
                    <a:pt x="914" y="1954"/>
                    <a:pt x="1292" y="2206"/>
                  </a:cubicBezTo>
                  <a:cubicBezTo>
                    <a:pt x="1576" y="1891"/>
                    <a:pt x="1670" y="1355"/>
                    <a:pt x="1670" y="945"/>
                  </a:cubicBezTo>
                  <a:cubicBezTo>
                    <a:pt x="1670" y="662"/>
                    <a:pt x="1576" y="378"/>
                    <a:pt x="1418" y="158"/>
                  </a:cubicBezTo>
                  <a:cubicBezTo>
                    <a:pt x="1261" y="189"/>
                    <a:pt x="1103" y="221"/>
                    <a:pt x="946" y="221"/>
                  </a:cubicBezTo>
                  <a:cubicBezTo>
                    <a:pt x="631" y="221"/>
                    <a:pt x="316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83"/>
            <p:cNvSpPr/>
            <p:nvPr/>
          </p:nvSpPr>
          <p:spPr>
            <a:xfrm>
              <a:off x="-16419350" y="4122000"/>
              <a:ext cx="304050" cy="188725"/>
            </a:xfrm>
            <a:custGeom>
              <a:avLst/>
              <a:gdLst/>
              <a:ahLst/>
              <a:cxnLst/>
              <a:rect l="l" t="t" r="r" b="b"/>
              <a:pathLst>
                <a:path w="12162" h="7549" extrusionOk="0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83"/>
            <p:cNvSpPr/>
            <p:nvPr/>
          </p:nvSpPr>
          <p:spPr>
            <a:xfrm>
              <a:off x="-16419350" y="4263775"/>
              <a:ext cx="304825" cy="97700"/>
            </a:xfrm>
            <a:custGeom>
              <a:avLst/>
              <a:gdLst/>
              <a:ahLst/>
              <a:cxnLst/>
              <a:rect l="l" t="t" r="r" b="b"/>
              <a:pathLst>
                <a:path w="12193" h="3908" extrusionOk="0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1" name="Google Shape;10651;p83"/>
          <p:cNvGrpSpPr/>
          <p:nvPr/>
        </p:nvGrpSpPr>
        <p:grpSpPr>
          <a:xfrm>
            <a:off x="4030643" y="3343080"/>
            <a:ext cx="450507" cy="447589"/>
            <a:chOff x="-15296200" y="3326900"/>
            <a:chExt cx="304850" cy="302875"/>
          </a:xfrm>
        </p:grpSpPr>
        <p:sp>
          <p:nvSpPr>
            <p:cNvPr id="10652" name="Google Shape;10652;p83"/>
            <p:cNvSpPr/>
            <p:nvPr/>
          </p:nvSpPr>
          <p:spPr>
            <a:xfrm>
              <a:off x="-15182775" y="3326900"/>
              <a:ext cx="77200" cy="157175"/>
            </a:xfrm>
            <a:custGeom>
              <a:avLst/>
              <a:gdLst/>
              <a:ahLst/>
              <a:cxnLst/>
              <a:rect l="l" t="t" r="r" b="b"/>
              <a:pathLst>
                <a:path w="3088" h="6287" extrusionOk="0">
                  <a:moveTo>
                    <a:pt x="1556" y="1"/>
                  </a:moveTo>
                  <a:cubicBezTo>
                    <a:pt x="1434" y="1"/>
                    <a:pt x="1308" y="48"/>
                    <a:pt x="1229" y="143"/>
                  </a:cubicBezTo>
                  <a:cubicBezTo>
                    <a:pt x="1198" y="237"/>
                    <a:pt x="410" y="1560"/>
                    <a:pt x="0" y="3451"/>
                  </a:cubicBezTo>
                  <a:cubicBezTo>
                    <a:pt x="630" y="4333"/>
                    <a:pt x="1166" y="5278"/>
                    <a:pt x="1544" y="6286"/>
                  </a:cubicBezTo>
                  <a:cubicBezTo>
                    <a:pt x="1954" y="5309"/>
                    <a:pt x="2458" y="4364"/>
                    <a:pt x="3088" y="3451"/>
                  </a:cubicBezTo>
                  <a:cubicBezTo>
                    <a:pt x="2678" y="1529"/>
                    <a:pt x="1891" y="237"/>
                    <a:pt x="1859" y="143"/>
                  </a:cubicBezTo>
                  <a:cubicBezTo>
                    <a:pt x="1796" y="48"/>
                    <a:pt x="1678" y="1"/>
                    <a:pt x="15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83"/>
            <p:cNvSpPr/>
            <p:nvPr/>
          </p:nvSpPr>
          <p:spPr>
            <a:xfrm>
              <a:off x="-15260825" y="3363175"/>
              <a:ext cx="108800" cy="199650"/>
            </a:xfrm>
            <a:custGeom>
              <a:avLst/>
              <a:gdLst/>
              <a:ahLst/>
              <a:cxnLst/>
              <a:rect l="l" t="t" r="r" b="b"/>
              <a:pathLst>
                <a:path w="4352" h="7986" extrusionOk="0">
                  <a:moveTo>
                    <a:pt x="432" y="1"/>
                  </a:moveTo>
                  <a:cubicBezTo>
                    <a:pt x="212" y="1"/>
                    <a:pt x="0" y="182"/>
                    <a:pt x="66" y="424"/>
                  </a:cubicBezTo>
                  <a:lnTo>
                    <a:pt x="949" y="3638"/>
                  </a:lnTo>
                  <a:cubicBezTo>
                    <a:pt x="1075" y="4047"/>
                    <a:pt x="1201" y="4520"/>
                    <a:pt x="1264" y="4961"/>
                  </a:cubicBezTo>
                  <a:cubicBezTo>
                    <a:pt x="1642" y="5497"/>
                    <a:pt x="2051" y="6001"/>
                    <a:pt x="2587" y="6410"/>
                  </a:cubicBezTo>
                  <a:cubicBezTo>
                    <a:pt x="3406" y="7072"/>
                    <a:pt x="3721" y="7292"/>
                    <a:pt x="4351" y="7986"/>
                  </a:cubicBezTo>
                  <a:lnTo>
                    <a:pt x="4351" y="6064"/>
                  </a:lnTo>
                  <a:cubicBezTo>
                    <a:pt x="4351" y="6001"/>
                    <a:pt x="4351" y="5938"/>
                    <a:pt x="4320" y="5906"/>
                  </a:cubicBezTo>
                  <a:cubicBezTo>
                    <a:pt x="3721" y="4205"/>
                    <a:pt x="2839" y="2693"/>
                    <a:pt x="1705" y="1338"/>
                  </a:cubicBezTo>
                  <a:lnTo>
                    <a:pt x="697" y="109"/>
                  </a:lnTo>
                  <a:cubicBezTo>
                    <a:pt x="621" y="34"/>
                    <a:pt x="526" y="1"/>
                    <a:pt x="4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83"/>
            <p:cNvSpPr/>
            <p:nvPr/>
          </p:nvSpPr>
          <p:spPr>
            <a:xfrm>
              <a:off x="-15135525" y="3362475"/>
              <a:ext cx="109325" cy="200350"/>
            </a:xfrm>
            <a:custGeom>
              <a:avLst/>
              <a:gdLst/>
              <a:ahLst/>
              <a:cxnLst/>
              <a:rect l="l" t="t" r="r" b="b"/>
              <a:pathLst>
                <a:path w="4373" h="8014" extrusionOk="0">
                  <a:moveTo>
                    <a:pt x="3945" y="1"/>
                  </a:moveTo>
                  <a:cubicBezTo>
                    <a:pt x="3846" y="1"/>
                    <a:pt x="3742" y="41"/>
                    <a:pt x="3655" y="137"/>
                  </a:cubicBezTo>
                  <a:lnTo>
                    <a:pt x="2647" y="1366"/>
                  </a:lnTo>
                  <a:cubicBezTo>
                    <a:pt x="1513" y="2721"/>
                    <a:pt x="599" y="4296"/>
                    <a:pt x="32" y="5934"/>
                  </a:cubicBezTo>
                  <a:cubicBezTo>
                    <a:pt x="32" y="5966"/>
                    <a:pt x="1" y="6060"/>
                    <a:pt x="1" y="6092"/>
                  </a:cubicBezTo>
                  <a:lnTo>
                    <a:pt x="1" y="8014"/>
                  </a:lnTo>
                  <a:cubicBezTo>
                    <a:pt x="631" y="7320"/>
                    <a:pt x="914" y="7163"/>
                    <a:pt x="1765" y="6438"/>
                  </a:cubicBezTo>
                  <a:cubicBezTo>
                    <a:pt x="2301" y="6060"/>
                    <a:pt x="2710" y="5525"/>
                    <a:pt x="3088" y="4989"/>
                  </a:cubicBezTo>
                  <a:cubicBezTo>
                    <a:pt x="3151" y="4517"/>
                    <a:pt x="3246" y="4075"/>
                    <a:pt x="3403" y="3666"/>
                  </a:cubicBezTo>
                  <a:lnTo>
                    <a:pt x="4285" y="452"/>
                  </a:lnTo>
                  <a:cubicBezTo>
                    <a:pt x="4373" y="211"/>
                    <a:pt x="4171" y="1"/>
                    <a:pt x="3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83"/>
            <p:cNvSpPr/>
            <p:nvPr/>
          </p:nvSpPr>
          <p:spPr>
            <a:xfrm>
              <a:off x="-15296200" y="3416600"/>
              <a:ext cx="143375" cy="213175"/>
            </a:xfrm>
            <a:custGeom>
              <a:avLst/>
              <a:gdLst/>
              <a:ahLst/>
              <a:cxnLst/>
              <a:rect l="l" t="t" r="r" b="b"/>
              <a:pathLst>
                <a:path w="5735" h="8527" extrusionOk="0">
                  <a:moveTo>
                    <a:pt x="346" y="0"/>
                  </a:moveTo>
                  <a:cubicBezTo>
                    <a:pt x="170" y="0"/>
                    <a:pt x="1" y="123"/>
                    <a:pt x="1" y="335"/>
                  </a:cubicBezTo>
                  <a:lnTo>
                    <a:pt x="1" y="3171"/>
                  </a:lnTo>
                  <a:cubicBezTo>
                    <a:pt x="1" y="6132"/>
                    <a:pt x="2458" y="8526"/>
                    <a:pt x="5357" y="8526"/>
                  </a:cubicBezTo>
                  <a:lnTo>
                    <a:pt x="5735" y="8526"/>
                  </a:lnTo>
                  <a:lnTo>
                    <a:pt x="5735" y="7581"/>
                  </a:lnTo>
                  <a:cubicBezTo>
                    <a:pt x="5735" y="7172"/>
                    <a:pt x="5577" y="6731"/>
                    <a:pt x="5262" y="6384"/>
                  </a:cubicBezTo>
                  <a:cubicBezTo>
                    <a:pt x="4695" y="5723"/>
                    <a:pt x="4254" y="5471"/>
                    <a:pt x="3529" y="4840"/>
                  </a:cubicBezTo>
                  <a:cubicBezTo>
                    <a:pt x="2584" y="4084"/>
                    <a:pt x="1828" y="3108"/>
                    <a:pt x="1387" y="2005"/>
                  </a:cubicBezTo>
                  <a:lnTo>
                    <a:pt x="694" y="241"/>
                  </a:lnTo>
                  <a:cubicBezTo>
                    <a:pt x="625" y="75"/>
                    <a:pt x="483" y="0"/>
                    <a:pt x="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83"/>
            <p:cNvSpPr/>
            <p:nvPr/>
          </p:nvSpPr>
          <p:spPr>
            <a:xfrm>
              <a:off x="-15134725" y="3416100"/>
              <a:ext cx="143375" cy="213675"/>
            </a:xfrm>
            <a:custGeom>
              <a:avLst/>
              <a:gdLst/>
              <a:ahLst/>
              <a:cxnLst/>
              <a:rect l="l" t="t" r="r" b="b"/>
              <a:pathLst>
                <a:path w="5735" h="8547" extrusionOk="0">
                  <a:moveTo>
                    <a:pt x="5357" y="1"/>
                  </a:moveTo>
                  <a:cubicBezTo>
                    <a:pt x="5224" y="1"/>
                    <a:pt x="5094" y="71"/>
                    <a:pt x="5041" y="229"/>
                  </a:cubicBezTo>
                  <a:lnTo>
                    <a:pt x="4348" y="2025"/>
                  </a:lnTo>
                  <a:cubicBezTo>
                    <a:pt x="3907" y="3128"/>
                    <a:pt x="3151" y="4104"/>
                    <a:pt x="2206" y="4860"/>
                  </a:cubicBezTo>
                  <a:cubicBezTo>
                    <a:pt x="1481" y="5427"/>
                    <a:pt x="1040" y="5743"/>
                    <a:pt x="473" y="6341"/>
                  </a:cubicBezTo>
                  <a:cubicBezTo>
                    <a:pt x="158" y="6688"/>
                    <a:pt x="0" y="7129"/>
                    <a:pt x="0" y="7601"/>
                  </a:cubicBezTo>
                  <a:lnTo>
                    <a:pt x="0" y="8546"/>
                  </a:lnTo>
                  <a:lnTo>
                    <a:pt x="378" y="8546"/>
                  </a:lnTo>
                  <a:cubicBezTo>
                    <a:pt x="3308" y="8546"/>
                    <a:pt x="5734" y="6152"/>
                    <a:pt x="5734" y="3191"/>
                  </a:cubicBezTo>
                  <a:lnTo>
                    <a:pt x="5734" y="355"/>
                  </a:lnTo>
                  <a:cubicBezTo>
                    <a:pt x="5734" y="136"/>
                    <a:pt x="554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7" name="Google Shape;10657;p83"/>
          <p:cNvGrpSpPr/>
          <p:nvPr/>
        </p:nvGrpSpPr>
        <p:grpSpPr>
          <a:xfrm>
            <a:off x="2946296" y="1706881"/>
            <a:ext cx="486566" cy="414708"/>
            <a:chOff x="-19835275" y="3330250"/>
            <a:chExt cx="329250" cy="280625"/>
          </a:xfrm>
        </p:grpSpPr>
        <p:sp>
          <p:nvSpPr>
            <p:cNvPr id="10658" name="Google Shape;10658;p83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83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83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1" name="Google Shape;10661;p83"/>
          <p:cNvGrpSpPr/>
          <p:nvPr/>
        </p:nvGrpSpPr>
        <p:grpSpPr>
          <a:xfrm>
            <a:off x="2964325" y="2243470"/>
            <a:ext cx="450507" cy="449547"/>
            <a:chOff x="-19822675" y="3692750"/>
            <a:chExt cx="304850" cy="304200"/>
          </a:xfrm>
        </p:grpSpPr>
        <p:sp>
          <p:nvSpPr>
            <p:cNvPr id="10662" name="Google Shape;10662;p83"/>
            <p:cNvSpPr/>
            <p:nvPr/>
          </p:nvSpPr>
          <p:spPr>
            <a:xfrm>
              <a:off x="-19715550" y="3692750"/>
              <a:ext cx="90600" cy="60675"/>
            </a:xfrm>
            <a:custGeom>
              <a:avLst/>
              <a:gdLst/>
              <a:ahLst/>
              <a:cxnLst/>
              <a:rect l="l" t="t" r="r" b="b"/>
              <a:pathLst>
                <a:path w="3624" h="2427" extrusionOk="0">
                  <a:moveTo>
                    <a:pt x="441" y="1"/>
                  </a:moveTo>
                  <a:cubicBezTo>
                    <a:pt x="252" y="1"/>
                    <a:pt x="95" y="158"/>
                    <a:pt x="95" y="379"/>
                  </a:cubicBezTo>
                  <a:cubicBezTo>
                    <a:pt x="0" y="946"/>
                    <a:pt x="315" y="1482"/>
                    <a:pt x="756" y="1828"/>
                  </a:cubicBezTo>
                  <a:cubicBezTo>
                    <a:pt x="567" y="1986"/>
                    <a:pt x="347" y="2175"/>
                    <a:pt x="252" y="2427"/>
                  </a:cubicBezTo>
                  <a:cubicBezTo>
                    <a:pt x="756" y="2269"/>
                    <a:pt x="1261" y="2175"/>
                    <a:pt x="1828" y="2175"/>
                  </a:cubicBezTo>
                  <a:cubicBezTo>
                    <a:pt x="2363" y="2175"/>
                    <a:pt x="2867" y="2238"/>
                    <a:pt x="3403" y="2427"/>
                  </a:cubicBezTo>
                  <a:cubicBezTo>
                    <a:pt x="3277" y="2175"/>
                    <a:pt x="3088" y="1986"/>
                    <a:pt x="2867" y="1828"/>
                  </a:cubicBezTo>
                  <a:cubicBezTo>
                    <a:pt x="3308" y="1513"/>
                    <a:pt x="3623" y="946"/>
                    <a:pt x="3623" y="379"/>
                  </a:cubicBezTo>
                  <a:cubicBezTo>
                    <a:pt x="3623" y="158"/>
                    <a:pt x="3466" y="1"/>
                    <a:pt x="3277" y="1"/>
                  </a:cubicBezTo>
                  <a:cubicBezTo>
                    <a:pt x="3088" y="1"/>
                    <a:pt x="2930" y="158"/>
                    <a:pt x="2930" y="379"/>
                  </a:cubicBezTo>
                  <a:cubicBezTo>
                    <a:pt x="2930" y="946"/>
                    <a:pt x="2458" y="1482"/>
                    <a:pt x="1859" y="1482"/>
                  </a:cubicBezTo>
                  <a:cubicBezTo>
                    <a:pt x="1261" y="1482"/>
                    <a:pt x="788" y="946"/>
                    <a:pt x="788" y="379"/>
                  </a:cubicBezTo>
                  <a:cubicBezTo>
                    <a:pt x="788" y="158"/>
                    <a:pt x="630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83"/>
            <p:cNvSpPr/>
            <p:nvPr/>
          </p:nvSpPr>
          <p:spPr>
            <a:xfrm>
              <a:off x="-19660425" y="3766200"/>
              <a:ext cx="142600" cy="230750"/>
            </a:xfrm>
            <a:custGeom>
              <a:avLst/>
              <a:gdLst/>
              <a:ahLst/>
              <a:cxnLst/>
              <a:rect l="l" t="t" r="r" b="b"/>
              <a:pathLst>
                <a:path w="5704" h="9230" extrusionOk="0">
                  <a:moveTo>
                    <a:pt x="1733" y="3521"/>
                  </a:moveTo>
                  <a:cubicBezTo>
                    <a:pt x="1922" y="3521"/>
                    <a:pt x="2080" y="3679"/>
                    <a:pt x="2080" y="3899"/>
                  </a:cubicBezTo>
                  <a:cubicBezTo>
                    <a:pt x="2080" y="4088"/>
                    <a:pt x="1922" y="4246"/>
                    <a:pt x="1733" y="4246"/>
                  </a:cubicBezTo>
                  <a:cubicBezTo>
                    <a:pt x="1544" y="4246"/>
                    <a:pt x="1387" y="4088"/>
                    <a:pt x="1387" y="3899"/>
                  </a:cubicBezTo>
                  <a:cubicBezTo>
                    <a:pt x="1387" y="3679"/>
                    <a:pt x="1544" y="3521"/>
                    <a:pt x="1733" y="3521"/>
                  </a:cubicBezTo>
                  <a:close/>
                  <a:moveTo>
                    <a:pt x="2080" y="4939"/>
                  </a:moveTo>
                  <a:cubicBezTo>
                    <a:pt x="2490" y="4939"/>
                    <a:pt x="2805" y="5254"/>
                    <a:pt x="2805" y="5664"/>
                  </a:cubicBezTo>
                  <a:cubicBezTo>
                    <a:pt x="2805" y="6042"/>
                    <a:pt x="2490" y="6357"/>
                    <a:pt x="2080" y="6357"/>
                  </a:cubicBezTo>
                  <a:cubicBezTo>
                    <a:pt x="1702" y="6357"/>
                    <a:pt x="1387" y="6042"/>
                    <a:pt x="1387" y="5664"/>
                  </a:cubicBezTo>
                  <a:cubicBezTo>
                    <a:pt x="1387" y="5254"/>
                    <a:pt x="1702" y="4939"/>
                    <a:pt x="2080" y="4939"/>
                  </a:cubicBezTo>
                  <a:close/>
                  <a:moveTo>
                    <a:pt x="5346" y="0"/>
                  </a:moveTo>
                  <a:cubicBezTo>
                    <a:pt x="5207" y="0"/>
                    <a:pt x="5057" y="65"/>
                    <a:pt x="5010" y="182"/>
                  </a:cubicBezTo>
                  <a:lnTo>
                    <a:pt x="4348" y="1474"/>
                  </a:lnTo>
                  <a:lnTo>
                    <a:pt x="3309" y="1883"/>
                  </a:lnTo>
                  <a:cubicBezTo>
                    <a:pt x="3088" y="1568"/>
                    <a:pt x="2805" y="1253"/>
                    <a:pt x="2490" y="1001"/>
                  </a:cubicBezTo>
                  <a:cubicBezTo>
                    <a:pt x="2017" y="1946"/>
                    <a:pt x="1103" y="2671"/>
                    <a:pt x="1" y="2797"/>
                  </a:cubicBezTo>
                  <a:lnTo>
                    <a:pt x="1387" y="8877"/>
                  </a:lnTo>
                  <a:cubicBezTo>
                    <a:pt x="2175" y="8562"/>
                    <a:pt x="2805" y="8027"/>
                    <a:pt x="3309" y="7365"/>
                  </a:cubicBezTo>
                  <a:lnTo>
                    <a:pt x="4348" y="7743"/>
                  </a:lnTo>
                  <a:lnTo>
                    <a:pt x="5010" y="9035"/>
                  </a:lnTo>
                  <a:cubicBezTo>
                    <a:pt x="5078" y="9149"/>
                    <a:pt x="5213" y="9230"/>
                    <a:pt x="5342" y="9230"/>
                  </a:cubicBezTo>
                  <a:cubicBezTo>
                    <a:pt x="5391" y="9230"/>
                    <a:pt x="5439" y="9218"/>
                    <a:pt x="5483" y="9192"/>
                  </a:cubicBezTo>
                  <a:cubicBezTo>
                    <a:pt x="5640" y="9129"/>
                    <a:pt x="5703" y="8877"/>
                    <a:pt x="5640" y="8720"/>
                  </a:cubicBezTo>
                  <a:lnTo>
                    <a:pt x="4915" y="7270"/>
                  </a:lnTo>
                  <a:cubicBezTo>
                    <a:pt x="4884" y="7207"/>
                    <a:pt x="4821" y="7113"/>
                    <a:pt x="4726" y="7113"/>
                  </a:cubicBezTo>
                  <a:lnTo>
                    <a:pt x="3718" y="6735"/>
                  </a:lnTo>
                  <a:cubicBezTo>
                    <a:pt x="4002" y="6168"/>
                    <a:pt x="4128" y="5569"/>
                    <a:pt x="4222" y="4939"/>
                  </a:cubicBezTo>
                  <a:lnTo>
                    <a:pt x="5325" y="4939"/>
                  </a:lnTo>
                  <a:cubicBezTo>
                    <a:pt x="5514" y="4939"/>
                    <a:pt x="5672" y="4782"/>
                    <a:pt x="5672" y="4592"/>
                  </a:cubicBezTo>
                  <a:cubicBezTo>
                    <a:pt x="5672" y="4403"/>
                    <a:pt x="5514" y="4246"/>
                    <a:pt x="5325" y="4246"/>
                  </a:cubicBezTo>
                  <a:lnTo>
                    <a:pt x="4222" y="4246"/>
                  </a:lnTo>
                  <a:cubicBezTo>
                    <a:pt x="4191" y="3616"/>
                    <a:pt x="4002" y="2986"/>
                    <a:pt x="3718" y="2482"/>
                  </a:cubicBezTo>
                  <a:lnTo>
                    <a:pt x="4726" y="2072"/>
                  </a:lnTo>
                  <a:cubicBezTo>
                    <a:pt x="4821" y="2041"/>
                    <a:pt x="4884" y="2009"/>
                    <a:pt x="4915" y="1915"/>
                  </a:cubicBezTo>
                  <a:lnTo>
                    <a:pt x="5640" y="497"/>
                  </a:lnTo>
                  <a:cubicBezTo>
                    <a:pt x="5703" y="339"/>
                    <a:pt x="5640" y="119"/>
                    <a:pt x="5483" y="24"/>
                  </a:cubicBezTo>
                  <a:cubicBezTo>
                    <a:pt x="5442" y="8"/>
                    <a:pt x="5395" y="0"/>
                    <a:pt x="5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83"/>
            <p:cNvSpPr/>
            <p:nvPr/>
          </p:nvSpPr>
          <p:spPr>
            <a:xfrm>
              <a:off x="-19728150" y="3763650"/>
              <a:ext cx="114225" cy="54375"/>
            </a:xfrm>
            <a:custGeom>
              <a:avLst/>
              <a:gdLst/>
              <a:ahLst/>
              <a:cxnLst/>
              <a:rect l="l" t="t" r="r" b="b"/>
              <a:pathLst>
                <a:path w="4569" h="2175" extrusionOk="0">
                  <a:moveTo>
                    <a:pt x="2269" y="0"/>
                  </a:moveTo>
                  <a:cubicBezTo>
                    <a:pt x="1449" y="0"/>
                    <a:pt x="662" y="252"/>
                    <a:pt x="0" y="630"/>
                  </a:cubicBezTo>
                  <a:cubicBezTo>
                    <a:pt x="126" y="914"/>
                    <a:pt x="315" y="1197"/>
                    <a:pt x="504" y="1418"/>
                  </a:cubicBezTo>
                  <a:cubicBezTo>
                    <a:pt x="977" y="1891"/>
                    <a:pt x="1607" y="2174"/>
                    <a:pt x="2269" y="2174"/>
                  </a:cubicBezTo>
                  <a:cubicBezTo>
                    <a:pt x="3308" y="2174"/>
                    <a:pt x="4222" y="1544"/>
                    <a:pt x="4568" y="630"/>
                  </a:cubicBezTo>
                  <a:cubicBezTo>
                    <a:pt x="3907" y="252"/>
                    <a:pt x="3119" y="0"/>
                    <a:pt x="2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83"/>
            <p:cNvSpPr/>
            <p:nvPr/>
          </p:nvSpPr>
          <p:spPr>
            <a:xfrm>
              <a:off x="-19695075" y="3868400"/>
              <a:ext cx="48075" cy="110300"/>
            </a:xfrm>
            <a:custGeom>
              <a:avLst/>
              <a:gdLst/>
              <a:ahLst/>
              <a:cxnLst/>
              <a:rect l="l" t="t" r="r" b="b"/>
              <a:pathLst>
                <a:path w="1923" h="4412" extrusionOk="0">
                  <a:moveTo>
                    <a:pt x="977" y="0"/>
                  </a:moveTo>
                  <a:lnTo>
                    <a:pt x="0" y="4285"/>
                  </a:lnTo>
                  <a:cubicBezTo>
                    <a:pt x="316" y="4380"/>
                    <a:pt x="631" y="4411"/>
                    <a:pt x="977" y="4411"/>
                  </a:cubicBezTo>
                  <a:cubicBezTo>
                    <a:pt x="1261" y="4411"/>
                    <a:pt x="1576" y="4380"/>
                    <a:pt x="1922" y="4285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83"/>
            <p:cNvSpPr/>
            <p:nvPr/>
          </p:nvSpPr>
          <p:spPr>
            <a:xfrm>
              <a:off x="-19822675" y="3764250"/>
              <a:ext cx="142575" cy="229550"/>
            </a:xfrm>
            <a:custGeom>
              <a:avLst/>
              <a:gdLst/>
              <a:ahLst/>
              <a:cxnLst/>
              <a:rect l="l" t="t" r="r" b="b"/>
              <a:pathLst>
                <a:path w="5703" h="9182" extrusionOk="0">
                  <a:moveTo>
                    <a:pt x="3939" y="3599"/>
                  </a:moveTo>
                  <a:cubicBezTo>
                    <a:pt x="4128" y="3599"/>
                    <a:pt x="4285" y="3757"/>
                    <a:pt x="4285" y="3977"/>
                  </a:cubicBezTo>
                  <a:cubicBezTo>
                    <a:pt x="4285" y="4166"/>
                    <a:pt x="4128" y="4324"/>
                    <a:pt x="3939" y="4324"/>
                  </a:cubicBezTo>
                  <a:cubicBezTo>
                    <a:pt x="3750" y="4324"/>
                    <a:pt x="3592" y="4166"/>
                    <a:pt x="3592" y="3977"/>
                  </a:cubicBezTo>
                  <a:cubicBezTo>
                    <a:pt x="3592" y="3757"/>
                    <a:pt x="3750" y="3599"/>
                    <a:pt x="3939" y="3599"/>
                  </a:cubicBezTo>
                  <a:close/>
                  <a:moveTo>
                    <a:pt x="3592" y="5017"/>
                  </a:moveTo>
                  <a:cubicBezTo>
                    <a:pt x="3970" y="5017"/>
                    <a:pt x="4285" y="5332"/>
                    <a:pt x="4285" y="5742"/>
                  </a:cubicBezTo>
                  <a:cubicBezTo>
                    <a:pt x="4285" y="6120"/>
                    <a:pt x="3970" y="6435"/>
                    <a:pt x="3592" y="6435"/>
                  </a:cubicBezTo>
                  <a:cubicBezTo>
                    <a:pt x="3183" y="6435"/>
                    <a:pt x="2868" y="6120"/>
                    <a:pt x="2868" y="5742"/>
                  </a:cubicBezTo>
                  <a:cubicBezTo>
                    <a:pt x="2868" y="5332"/>
                    <a:pt x="3183" y="5017"/>
                    <a:pt x="3592" y="5017"/>
                  </a:cubicBezTo>
                  <a:close/>
                  <a:moveTo>
                    <a:pt x="371" y="1"/>
                  </a:moveTo>
                  <a:cubicBezTo>
                    <a:pt x="318" y="1"/>
                    <a:pt x="266" y="12"/>
                    <a:pt x="221" y="39"/>
                  </a:cubicBezTo>
                  <a:cubicBezTo>
                    <a:pt x="64" y="102"/>
                    <a:pt x="1" y="354"/>
                    <a:pt x="64" y="480"/>
                  </a:cubicBezTo>
                  <a:lnTo>
                    <a:pt x="788" y="1930"/>
                  </a:lnTo>
                  <a:cubicBezTo>
                    <a:pt x="820" y="1993"/>
                    <a:pt x="914" y="2056"/>
                    <a:pt x="977" y="2056"/>
                  </a:cubicBezTo>
                  <a:lnTo>
                    <a:pt x="2017" y="2465"/>
                  </a:lnTo>
                  <a:cubicBezTo>
                    <a:pt x="1733" y="3001"/>
                    <a:pt x="1576" y="3599"/>
                    <a:pt x="1481" y="4229"/>
                  </a:cubicBezTo>
                  <a:lnTo>
                    <a:pt x="379" y="4229"/>
                  </a:lnTo>
                  <a:cubicBezTo>
                    <a:pt x="190" y="4229"/>
                    <a:pt x="32" y="4387"/>
                    <a:pt x="32" y="4576"/>
                  </a:cubicBezTo>
                  <a:cubicBezTo>
                    <a:pt x="32" y="4797"/>
                    <a:pt x="190" y="4954"/>
                    <a:pt x="379" y="4954"/>
                  </a:cubicBezTo>
                  <a:lnTo>
                    <a:pt x="1481" y="4954"/>
                  </a:lnTo>
                  <a:cubicBezTo>
                    <a:pt x="1544" y="5584"/>
                    <a:pt x="1733" y="6151"/>
                    <a:pt x="2017" y="6718"/>
                  </a:cubicBezTo>
                  <a:lnTo>
                    <a:pt x="977" y="7096"/>
                  </a:lnTo>
                  <a:cubicBezTo>
                    <a:pt x="914" y="7159"/>
                    <a:pt x="820" y="7191"/>
                    <a:pt x="788" y="7254"/>
                  </a:cubicBezTo>
                  <a:lnTo>
                    <a:pt x="64" y="8672"/>
                  </a:lnTo>
                  <a:cubicBezTo>
                    <a:pt x="1" y="8829"/>
                    <a:pt x="64" y="9081"/>
                    <a:pt x="221" y="9144"/>
                  </a:cubicBezTo>
                  <a:cubicBezTo>
                    <a:pt x="282" y="9170"/>
                    <a:pt x="340" y="9182"/>
                    <a:pt x="394" y="9182"/>
                  </a:cubicBezTo>
                  <a:cubicBezTo>
                    <a:pt x="536" y="9182"/>
                    <a:pt x="648" y="9101"/>
                    <a:pt x="694" y="8987"/>
                  </a:cubicBezTo>
                  <a:lnTo>
                    <a:pt x="1387" y="7695"/>
                  </a:lnTo>
                  <a:lnTo>
                    <a:pt x="2395" y="7317"/>
                  </a:lnTo>
                  <a:cubicBezTo>
                    <a:pt x="2868" y="7979"/>
                    <a:pt x="3529" y="8483"/>
                    <a:pt x="4317" y="8829"/>
                  </a:cubicBezTo>
                  <a:lnTo>
                    <a:pt x="5703" y="2749"/>
                  </a:lnTo>
                  <a:cubicBezTo>
                    <a:pt x="4947" y="2749"/>
                    <a:pt x="4285" y="2434"/>
                    <a:pt x="3813" y="1930"/>
                  </a:cubicBezTo>
                  <a:cubicBezTo>
                    <a:pt x="3529" y="1646"/>
                    <a:pt x="3340" y="1362"/>
                    <a:pt x="3214" y="1016"/>
                  </a:cubicBezTo>
                  <a:cubicBezTo>
                    <a:pt x="2899" y="1236"/>
                    <a:pt x="2647" y="1552"/>
                    <a:pt x="2395" y="1867"/>
                  </a:cubicBezTo>
                  <a:lnTo>
                    <a:pt x="1387" y="1489"/>
                  </a:lnTo>
                  <a:lnTo>
                    <a:pt x="694" y="165"/>
                  </a:lnTo>
                  <a:cubicBezTo>
                    <a:pt x="649" y="75"/>
                    <a:pt x="506" y="1"/>
                    <a:pt x="3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7" name="Google Shape;10667;p83"/>
          <p:cNvGrpSpPr/>
          <p:nvPr/>
        </p:nvGrpSpPr>
        <p:grpSpPr>
          <a:xfrm>
            <a:off x="2964916" y="2796278"/>
            <a:ext cx="449325" cy="450470"/>
            <a:chOff x="-19822675" y="4066875"/>
            <a:chExt cx="304050" cy="304825"/>
          </a:xfrm>
        </p:grpSpPr>
        <p:sp>
          <p:nvSpPr>
            <p:cNvPr id="10668" name="Google Shape;10668;p83"/>
            <p:cNvSpPr/>
            <p:nvPr/>
          </p:nvSpPr>
          <p:spPr>
            <a:xfrm>
              <a:off x="-19803775" y="4086925"/>
              <a:ext cx="71700" cy="68975"/>
            </a:xfrm>
            <a:custGeom>
              <a:avLst/>
              <a:gdLst/>
              <a:ahLst/>
              <a:cxnLst/>
              <a:rect l="l" t="t" r="r" b="b"/>
              <a:pathLst>
                <a:path w="2868" h="2759" extrusionOk="0">
                  <a:moveTo>
                    <a:pt x="1829" y="1"/>
                  </a:moveTo>
                  <a:cubicBezTo>
                    <a:pt x="1712" y="1"/>
                    <a:pt x="1595" y="17"/>
                    <a:pt x="1482" y="49"/>
                  </a:cubicBezTo>
                  <a:cubicBezTo>
                    <a:pt x="536" y="270"/>
                    <a:pt x="64" y="1467"/>
                    <a:pt x="1" y="2759"/>
                  </a:cubicBezTo>
                  <a:lnTo>
                    <a:pt x="2143" y="2759"/>
                  </a:lnTo>
                  <a:cubicBezTo>
                    <a:pt x="2238" y="1971"/>
                    <a:pt x="2458" y="1089"/>
                    <a:pt x="2868" y="364"/>
                  </a:cubicBezTo>
                  <a:cubicBezTo>
                    <a:pt x="2517" y="131"/>
                    <a:pt x="2167" y="1"/>
                    <a:pt x="1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83"/>
            <p:cNvSpPr/>
            <p:nvPr/>
          </p:nvSpPr>
          <p:spPr>
            <a:xfrm>
              <a:off x="-19822675" y="4174775"/>
              <a:ext cx="304050" cy="124475"/>
            </a:xfrm>
            <a:custGeom>
              <a:avLst/>
              <a:gdLst/>
              <a:ahLst/>
              <a:cxnLst/>
              <a:rect l="l" t="t" r="r" b="b"/>
              <a:pathLst>
                <a:path w="12162" h="4979" extrusionOk="0">
                  <a:moveTo>
                    <a:pt x="3939" y="1450"/>
                  </a:moveTo>
                  <a:cubicBezTo>
                    <a:pt x="4128" y="1450"/>
                    <a:pt x="4285" y="1608"/>
                    <a:pt x="4285" y="1797"/>
                  </a:cubicBezTo>
                  <a:cubicBezTo>
                    <a:pt x="4285" y="1986"/>
                    <a:pt x="4128" y="2143"/>
                    <a:pt x="3939" y="2143"/>
                  </a:cubicBezTo>
                  <a:lnTo>
                    <a:pt x="2521" y="2143"/>
                  </a:lnTo>
                  <a:cubicBezTo>
                    <a:pt x="2332" y="2143"/>
                    <a:pt x="2175" y="1986"/>
                    <a:pt x="2175" y="1797"/>
                  </a:cubicBezTo>
                  <a:cubicBezTo>
                    <a:pt x="2175" y="1608"/>
                    <a:pt x="2332" y="1450"/>
                    <a:pt x="2521" y="1450"/>
                  </a:cubicBezTo>
                  <a:close/>
                  <a:moveTo>
                    <a:pt x="6774" y="1450"/>
                  </a:moveTo>
                  <a:cubicBezTo>
                    <a:pt x="6963" y="1450"/>
                    <a:pt x="7121" y="1608"/>
                    <a:pt x="7121" y="1797"/>
                  </a:cubicBezTo>
                  <a:cubicBezTo>
                    <a:pt x="7121" y="1986"/>
                    <a:pt x="6963" y="2143"/>
                    <a:pt x="6774" y="2143"/>
                  </a:cubicBezTo>
                  <a:lnTo>
                    <a:pt x="5357" y="2143"/>
                  </a:lnTo>
                  <a:cubicBezTo>
                    <a:pt x="5167" y="2143"/>
                    <a:pt x="5010" y="1986"/>
                    <a:pt x="5010" y="1797"/>
                  </a:cubicBezTo>
                  <a:cubicBezTo>
                    <a:pt x="5010" y="1608"/>
                    <a:pt x="5167" y="1450"/>
                    <a:pt x="5357" y="1450"/>
                  </a:cubicBezTo>
                  <a:close/>
                  <a:moveTo>
                    <a:pt x="9641" y="1450"/>
                  </a:moveTo>
                  <a:cubicBezTo>
                    <a:pt x="9830" y="1450"/>
                    <a:pt x="9988" y="1608"/>
                    <a:pt x="9988" y="1797"/>
                  </a:cubicBezTo>
                  <a:cubicBezTo>
                    <a:pt x="9988" y="1986"/>
                    <a:pt x="9830" y="2143"/>
                    <a:pt x="9641" y="2143"/>
                  </a:cubicBezTo>
                  <a:lnTo>
                    <a:pt x="8223" y="2143"/>
                  </a:lnTo>
                  <a:cubicBezTo>
                    <a:pt x="8034" y="2143"/>
                    <a:pt x="7877" y="1986"/>
                    <a:pt x="7877" y="1797"/>
                  </a:cubicBezTo>
                  <a:cubicBezTo>
                    <a:pt x="7877" y="1608"/>
                    <a:pt x="8034" y="1450"/>
                    <a:pt x="8223" y="1450"/>
                  </a:cubicBezTo>
                  <a:close/>
                  <a:moveTo>
                    <a:pt x="5357" y="2868"/>
                  </a:moveTo>
                  <a:cubicBezTo>
                    <a:pt x="5546" y="2868"/>
                    <a:pt x="5703" y="3025"/>
                    <a:pt x="5703" y="3214"/>
                  </a:cubicBezTo>
                  <a:cubicBezTo>
                    <a:pt x="5703" y="3403"/>
                    <a:pt x="5546" y="3561"/>
                    <a:pt x="5357" y="3561"/>
                  </a:cubicBezTo>
                  <a:lnTo>
                    <a:pt x="3939" y="3561"/>
                  </a:lnTo>
                  <a:cubicBezTo>
                    <a:pt x="3750" y="3561"/>
                    <a:pt x="3592" y="3403"/>
                    <a:pt x="3592" y="3214"/>
                  </a:cubicBezTo>
                  <a:cubicBezTo>
                    <a:pt x="3592" y="3025"/>
                    <a:pt x="3750" y="2868"/>
                    <a:pt x="3939" y="2868"/>
                  </a:cubicBezTo>
                  <a:close/>
                  <a:moveTo>
                    <a:pt x="8223" y="2868"/>
                  </a:moveTo>
                  <a:cubicBezTo>
                    <a:pt x="8412" y="2868"/>
                    <a:pt x="8570" y="3025"/>
                    <a:pt x="8570" y="3214"/>
                  </a:cubicBezTo>
                  <a:cubicBezTo>
                    <a:pt x="8570" y="3403"/>
                    <a:pt x="8412" y="3561"/>
                    <a:pt x="8223" y="3561"/>
                  </a:cubicBezTo>
                  <a:lnTo>
                    <a:pt x="6806" y="3561"/>
                  </a:lnTo>
                  <a:cubicBezTo>
                    <a:pt x="6617" y="3561"/>
                    <a:pt x="6459" y="3403"/>
                    <a:pt x="6459" y="3214"/>
                  </a:cubicBezTo>
                  <a:cubicBezTo>
                    <a:pt x="6459" y="3025"/>
                    <a:pt x="6617" y="2868"/>
                    <a:pt x="6806" y="2868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3214"/>
                    <a:pt x="1765" y="4979"/>
                    <a:pt x="3939" y="4979"/>
                  </a:cubicBezTo>
                  <a:lnTo>
                    <a:pt x="8223" y="4979"/>
                  </a:lnTo>
                  <a:cubicBezTo>
                    <a:pt x="10397" y="4979"/>
                    <a:pt x="12162" y="3214"/>
                    <a:pt x="12162" y="1040"/>
                  </a:cubicBezTo>
                  <a:cubicBezTo>
                    <a:pt x="12162" y="473"/>
                    <a:pt x="11689" y="1"/>
                    <a:pt x="1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83"/>
            <p:cNvSpPr/>
            <p:nvPr/>
          </p:nvSpPr>
          <p:spPr>
            <a:xfrm>
              <a:off x="-19732100" y="4066875"/>
              <a:ext cx="122100" cy="89825"/>
            </a:xfrm>
            <a:custGeom>
              <a:avLst/>
              <a:gdLst/>
              <a:ahLst/>
              <a:cxnLst/>
              <a:rect l="l" t="t" r="r" b="b"/>
              <a:pathLst>
                <a:path w="4884" h="3593" extrusionOk="0">
                  <a:moveTo>
                    <a:pt x="2427" y="1"/>
                  </a:moveTo>
                  <a:cubicBezTo>
                    <a:pt x="1229" y="1"/>
                    <a:pt x="190" y="1796"/>
                    <a:pt x="1" y="3592"/>
                  </a:cubicBezTo>
                  <a:lnTo>
                    <a:pt x="4884" y="3592"/>
                  </a:lnTo>
                  <a:cubicBezTo>
                    <a:pt x="4695" y="1796"/>
                    <a:pt x="3687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83"/>
            <p:cNvSpPr/>
            <p:nvPr/>
          </p:nvSpPr>
          <p:spPr>
            <a:xfrm>
              <a:off x="-19609225" y="4087725"/>
              <a:ext cx="71700" cy="69750"/>
            </a:xfrm>
            <a:custGeom>
              <a:avLst/>
              <a:gdLst/>
              <a:ahLst/>
              <a:cxnLst/>
              <a:rect l="l" t="t" r="r" b="b"/>
              <a:pathLst>
                <a:path w="2868" h="2790" extrusionOk="0">
                  <a:moveTo>
                    <a:pt x="1039" y="0"/>
                  </a:moveTo>
                  <a:cubicBezTo>
                    <a:pt x="701" y="0"/>
                    <a:pt x="351" y="130"/>
                    <a:pt x="1" y="364"/>
                  </a:cubicBezTo>
                  <a:cubicBezTo>
                    <a:pt x="410" y="1120"/>
                    <a:pt x="631" y="1971"/>
                    <a:pt x="725" y="2790"/>
                  </a:cubicBezTo>
                  <a:lnTo>
                    <a:pt x="2867" y="2790"/>
                  </a:lnTo>
                  <a:lnTo>
                    <a:pt x="2867" y="2758"/>
                  </a:lnTo>
                  <a:cubicBezTo>
                    <a:pt x="2804" y="1466"/>
                    <a:pt x="2332" y="269"/>
                    <a:pt x="1387" y="49"/>
                  </a:cubicBezTo>
                  <a:cubicBezTo>
                    <a:pt x="1273" y="16"/>
                    <a:pt x="1157" y="0"/>
                    <a:pt x="10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83"/>
            <p:cNvSpPr/>
            <p:nvPr/>
          </p:nvSpPr>
          <p:spPr>
            <a:xfrm>
              <a:off x="-19643875" y="4308675"/>
              <a:ext cx="70900" cy="44125"/>
            </a:xfrm>
            <a:custGeom>
              <a:avLst/>
              <a:gdLst/>
              <a:ahLst/>
              <a:cxnLst/>
              <a:rect l="l" t="t" r="r" b="b"/>
              <a:pathLst>
                <a:path w="2836" h="1765" extrusionOk="0">
                  <a:moveTo>
                    <a:pt x="2836" y="1"/>
                  </a:moveTo>
                  <a:cubicBezTo>
                    <a:pt x="2300" y="221"/>
                    <a:pt x="1702" y="347"/>
                    <a:pt x="1071" y="347"/>
                  </a:cubicBezTo>
                  <a:lnTo>
                    <a:pt x="63" y="347"/>
                  </a:lnTo>
                  <a:cubicBezTo>
                    <a:pt x="0" y="473"/>
                    <a:pt x="0" y="568"/>
                    <a:pt x="0" y="694"/>
                  </a:cubicBezTo>
                  <a:lnTo>
                    <a:pt x="0" y="1387"/>
                  </a:lnTo>
                  <a:cubicBezTo>
                    <a:pt x="0" y="1607"/>
                    <a:pt x="189" y="1765"/>
                    <a:pt x="378" y="1765"/>
                  </a:cubicBezTo>
                  <a:lnTo>
                    <a:pt x="1071" y="1765"/>
                  </a:lnTo>
                  <a:cubicBezTo>
                    <a:pt x="2048" y="1765"/>
                    <a:pt x="2836" y="977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83"/>
            <p:cNvSpPr/>
            <p:nvPr/>
          </p:nvSpPr>
          <p:spPr>
            <a:xfrm>
              <a:off x="-19581650" y="4292925"/>
              <a:ext cx="63025" cy="78775"/>
            </a:xfrm>
            <a:custGeom>
              <a:avLst/>
              <a:gdLst/>
              <a:ahLst/>
              <a:cxnLst/>
              <a:rect l="l" t="t" r="r" b="b"/>
              <a:pathLst>
                <a:path w="2521" h="3151" extrusionOk="0">
                  <a:moveTo>
                    <a:pt x="1418" y="1"/>
                  </a:moveTo>
                  <a:lnTo>
                    <a:pt x="1071" y="221"/>
                  </a:lnTo>
                  <a:lnTo>
                    <a:pt x="1071" y="631"/>
                  </a:lnTo>
                  <a:cubicBezTo>
                    <a:pt x="1071" y="1450"/>
                    <a:pt x="630" y="2206"/>
                    <a:pt x="0" y="2678"/>
                  </a:cubicBezTo>
                  <a:cubicBezTo>
                    <a:pt x="410" y="2930"/>
                    <a:pt x="945" y="3151"/>
                    <a:pt x="1449" y="3151"/>
                  </a:cubicBezTo>
                  <a:lnTo>
                    <a:pt x="2174" y="3151"/>
                  </a:lnTo>
                  <a:cubicBezTo>
                    <a:pt x="2363" y="3151"/>
                    <a:pt x="2521" y="2993"/>
                    <a:pt x="2521" y="2773"/>
                  </a:cubicBezTo>
                  <a:lnTo>
                    <a:pt x="2521" y="2080"/>
                  </a:lnTo>
                  <a:cubicBezTo>
                    <a:pt x="2521" y="1198"/>
                    <a:pt x="2048" y="473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4" name="Google Shape;10674;p83"/>
          <p:cNvGrpSpPr/>
          <p:nvPr/>
        </p:nvGrpSpPr>
        <p:grpSpPr>
          <a:xfrm>
            <a:off x="5773985" y="1689571"/>
            <a:ext cx="399302" cy="449325"/>
            <a:chOff x="-17878825" y="3334400"/>
            <a:chExt cx="270200" cy="304050"/>
          </a:xfrm>
        </p:grpSpPr>
        <p:sp>
          <p:nvSpPr>
            <p:cNvPr id="10675" name="Google Shape;10675;p83"/>
            <p:cNvSpPr/>
            <p:nvPr/>
          </p:nvSpPr>
          <p:spPr>
            <a:xfrm>
              <a:off x="-17683475" y="3334400"/>
              <a:ext cx="74850" cy="74050"/>
            </a:xfrm>
            <a:custGeom>
              <a:avLst/>
              <a:gdLst/>
              <a:ahLst/>
              <a:cxnLst/>
              <a:rect l="l" t="t" r="r" b="b"/>
              <a:pathLst>
                <a:path w="2994" h="2962" extrusionOk="0">
                  <a:moveTo>
                    <a:pt x="1985" y="0"/>
                  </a:moveTo>
                  <a:cubicBezTo>
                    <a:pt x="1197" y="0"/>
                    <a:pt x="473" y="378"/>
                    <a:pt x="0" y="945"/>
                  </a:cubicBezTo>
                  <a:cubicBezTo>
                    <a:pt x="630" y="1481"/>
                    <a:pt x="1229" y="2174"/>
                    <a:pt x="1670" y="2962"/>
                  </a:cubicBezTo>
                  <a:lnTo>
                    <a:pt x="2867" y="473"/>
                  </a:lnTo>
                  <a:cubicBezTo>
                    <a:pt x="2993" y="252"/>
                    <a:pt x="2836" y="0"/>
                    <a:pt x="25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83"/>
            <p:cNvSpPr/>
            <p:nvPr/>
          </p:nvSpPr>
          <p:spPr>
            <a:xfrm>
              <a:off x="-17752000" y="35139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83"/>
            <p:cNvSpPr/>
            <p:nvPr/>
          </p:nvSpPr>
          <p:spPr>
            <a:xfrm>
              <a:off x="-17860700" y="3405275"/>
              <a:ext cx="107150" cy="206225"/>
            </a:xfrm>
            <a:custGeom>
              <a:avLst/>
              <a:gdLst/>
              <a:ahLst/>
              <a:cxnLst/>
              <a:rect l="l" t="t" r="r" b="b"/>
              <a:pathLst>
                <a:path w="4286" h="8249" extrusionOk="0">
                  <a:moveTo>
                    <a:pt x="2521" y="2931"/>
                  </a:moveTo>
                  <a:cubicBezTo>
                    <a:pt x="2710" y="2931"/>
                    <a:pt x="2867" y="3088"/>
                    <a:pt x="2867" y="3277"/>
                  </a:cubicBezTo>
                  <a:cubicBezTo>
                    <a:pt x="2867" y="3466"/>
                    <a:pt x="2710" y="3624"/>
                    <a:pt x="2521" y="3624"/>
                  </a:cubicBezTo>
                  <a:cubicBezTo>
                    <a:pt x="2332" y="3624"/>
                    <a:pt x="2174" y="3466"/>
                    <a:pt x="2174" y="3277"/>
                  </a:cubicBezTo>
                  <a:cubicBezTo>
                    <a:pt x="2174" y="3088"/>
                    <a:pt x="2332" y="2931"/>
                    <a:pt x="2521" y="2931"/>
                  </a:cubicBezTo>
                  <a:close/>
                  <a:moveTo>
                    <a:pt x="1513" y="1"/>
                  </a:moveTo>
                  <a:cubicBezTo>
                    <a:pt x="568" y="1387"/>
                    <a:pt x="1" y="3246"/>
                    <a:pt x="1" y="4695"/>
                  </a:cubicBezTo>
                  <a:cubicBezTo>
                    <a:pt x="1" y="6113"/>
                    <a:pt x="473" y="7184"/>
                    <a:pt x="1450" y="7845"/>
                  </a:cubicBezTo>
                  <a:cubicBezTo>
                    <a:pt x="1859" y="8112"/>
                    <a:pt x="2328" y="8248"/>
                    <a:pt x="2801" y="8248"/>
                  </a:cubicBezTo>
                  <a:cubicBezTo>
                    <a:pt x="3166" y="8248"/>
                    <a:pt x="3533" y="8167"/>
                    <a:pt x="3876" y="8003"/>
                  </a:cubicBezTo>
                  <a:cubicBezTo>
                    <a:pt x="4128" y="7845"/>
                    <a:pt x="4285" y="7562"/>
                    <a:pt x="4285" y="7310"/>
                  </a:cubicBezTo>
                  <a:lnTo>
                    <a:pt x="4285" y="5608"/>
                  </a:lnTo>
                  <a:cubicBezTo>
                    <a:pt x="4065" y="5451"/>
                    <a:pt x="3718" y="5199"/>
                    <a:pt x="3624" y="4852"/>
                  </a:cubicBezTo>
                  <a:cubicBezTo>
                    <a:pt x="3592" y="4821"/>
                    <a:pt x="3592" y="4726"/>
                    <a:pt x="3592" y="4695"/>
                  </a:cubicBezTo>
                  <a:lnTo>
                    <a:pt x="3592" y="2300"/>
                  </a:lnTo>
                  <a:cubicBezTo>
                    <a:pt x="3592" y="1670"/>
                    <a:pt x="3277" y="1103"/>
                    <a:pt x="2773" y="788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83"/>
            <p:cNvSpPr/>
            <p:nvPr/>
          </p:nvSpPr>
          <p:spPr>
            <a:xfrm>
              <a:off x="-17735475" y="3405275"/>
              <a:ext cx="107150" cy="206475"/>
            </a:xfrm>
            <a:custGeom>
              <a:avLst/>
              <a:gdLst/>
              <a:ahLst/>
              <a:cxnLst/>
              <a:rect l="l" t="t" r="r" b="b"/>
              <a:pathLst>
                <a:path w="4286" h="8259" extrusionOk="0">
                  <a:moveTo>
                    <a:pt x="1797" y="2931"/>
                  </a:moveTo>
                  <a:cubicBezTo>
                    <a:pt x="2017" y="2931"/>
                    <a:pt x="2175" y="3088"/>
                    <a:pt x="2175" y="3277"/>
                  </a:cubicBezTo>
                  <a:cubicBezTo>
                    <a:pt x="2175" y="3466"/>
                    <a:pt x="2017" y="3624"/>
                    <a:pt x="1797" y="3624"/>
                  </a:cubicBezTo>
                  <a:cubicBezTo>
                    <a:pt x="1608" y="3624"/>
                    <a:pt x="1450" y="3466"/>
                    <a:pt x="1450" y="3277"/>
                  </a:cubicBezTo>
                  <a:cubicBezTo>
                    <a:pt x="1450" y="3088"/>
                    <a:pt x="1608" y="2931"/>
                    <a:pt x="1797" y="2931"/>
                  </a:cubicBezTo>
                  <a:close/>
                  <a:moveTo>
                    <a:pt x="2805" y="1"/>
                  </a:moveTo>
                  <a:lnTo>
                    <a:pt x="1545" y="788"/>
                  </a:lnTo>
                  <a:cubicBezTo>
                    <a:pt x="1009" y="1103"/>
                    <a:pt x="694" y="1702"/>
                    <a:pt x="694" y="2300"/>
                  </a:cubicBezTo>
                  <a:lnTo>
                    <a:pt x="694" y="4506"/>
                  </a:lnTo>
                  <a:lnTo>
                    <a:pt x="694" y="4695"/>
                  </a:lnTo>
                  <a:cubicBezTo>
                    <a:pt x="694" y="4789"/>
                    <a:pt x="694" y="4852"/>
                    <a:pt x="662" y="4947"/>
                  </a:cubicBezTo>
                  <a:lnTo>
                    <a:pt x="662" y="4978"/>
                  </a:lnTo>
                  <a:cubicBezTo>
                    <a:pt x="568" y="5293"/>
                    <a:pt x="253" y="5514"/>
                    <a:pt x="1" y="5640"/>
                  </a:cubicBezTo>
                  <a:lnTo>
                    <a:pt x="1" y="7310"/>
                  </a:lnTo>
                  <a:cubicBezTo>
                    <a:pt x="1" y="7562"/>
                    <a:pt x="158" y="7845"/>
                    <a:pt x="442" y="8003"/>
                  </a:cubicBezTo>
                  <a:cubicBezTo>
                    <a:pt x="777" y="8174"/>
                    <a:pt x="1139" y="8258"/>
                    <a:pt x="1503" y="8258"/>
                  </a:cubicBezTo>
                  <a:cubicBezTo>
                    <a:pt x="2884" y="8258"/>
                    <a:pt x="4285" y="7039"/>
                    <a:pt x="4285" y="4695"/>
                  </a:cubicBezTo>
                  <a:cubicBezTo>
                    <a:pt x="4285" y="3246"/>
                    <a:pt x="3750" y="1418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83"/>
            <p:cNvSpPr/>
            <p:nvPr/>
          </p:nvSpPr>
          <p:spPr>
            <a:xfrm>
              <a:off x="-17812650" y="3353300"/>
              <a:ext cx="136275" cy="144150"/>
            </a:xfrm>
            <a:custGeom>
              <a:avLst/>
              <a:gdLst/>
              <a:ahLst/>
              <a:cxnLst/>
              <a:rect l="l" t="t" r="r" b="b"/>
              <a:pathLst>
                <a:path w="5451" h="5766" extrusionOk="0">
                  <a:moveTo>
                    <a:pt x="2741" y="0"/>
                  </a:moveTo>
                  <a:cubicBezTo>
                    <a:pt x="1702" y="0"/>
                    <a:pt x="756" y="599"/>
                    <a:pt x="0" y="1513"/>
                  </a:cubicBezTo>
                  <a:lnTo>
                    <a:pt x="1229" y="2300"/>
                  </a:lnTo>
                  <a:cubicBezTo>
                    <a:pt x="1954" y="2741"/>
                    <a:pt x="2363" y="3529"/>
                    <a:pt x="2363" y="4379"/>
                  </a:cubicBezTo>
                  <a:lnTo>
                    <a:pt x="2363" y="5766"/>
                  </a:lnTo>
                  <a:cubicBezTo>
                    <a:pt x="2489" y="5703"/>
                    <a:pt x="2615" y="5671"/>
                    <a:pt x="2773" y="5671"/>
                  </a:cubicBezTo>
                  <a:cubicBezTo>
                    <a:pt x="2899" y="5671"/>
                    <a:pt x="2993" y="5703"/>
                    <a:pt x="3088" y="5766"/>
                  </a:cubicBezTo>
                  <a:lnTo>
                    <a:pt x="3088" y="4379"/>
                  </a:lnTo>
                  <a:cubicBezTo>
                    <a:pt x="3088" y="3497"/>
                    <a:pt x="3529" y="2710"/>
                    <a:pt x="4222" y="2300"/>
                  </a:cubicBezTo>
                  <a:lnTo>
                    <a:pt x="5451" y="1513"/>
                  </a:lnTo>
                  <a:cubicBezTo>
                    <a:pt x="4695" y="599"/>
                    <a:pt x="3749" y="0"/>
                    <a:pt x="27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83"/>
            <p:cNvSpPr/>
            <p:nvPr/>
          </p:nvSpPr>
          <p:spPr>
            <a:xfrm>
              <a:off x="-17770900" y="3614000"/>
              <a:ext cx="52775" cy="24450"/>
            </a:xfrm>
            <a:custGeom>
              <a:avLst/>
              <a:gdLst/>
              <a:ahLst/>
              <a:cxnLst/>
              <a:rect l="l" t="t" r="r" b="b"/>
              <a:pathLst>
                <a:path w="2111" h="978" extrusionOk="0">
                  <a:moveTo>
                    <a:pt x="1071" y="0"/>
                  </a:moveTo>
                  <a:cubicBezTo>
                    <a:pt x="756" y="252"/>
                    <a:pt x="378" y="410"/>
                    <a:pt x="0" y="536"/>
                  </a:cubicBezTo>
                  <a:lnTo>
                    <a:pt x="0" y="630"/>
                  </a:lnTo>
                  <a:cubicBezTo>
                    <a:pt x="0" y="851"/>
                    <a:pt x="158" y="977"/>
                    <a:pt x="347" y="977"/>
                  </a:cubicBezTo>
                  <a:lnTo>
                    <a:pt x="1764" y="977"/>
                  </a:lnTo>
                  <a:cubicBezTo>
                    <a:pt x="1953" y="977"/>
                    <a:pt x="2111" y="851"/>
                    <a:pt x="2111" y="630"/>
                  </a:cubicBezTo>
                  <a:lnTo>
                    <a:pt x="2111" y="536"/>
                  </a:lnTo>
                  <a:cubicBezTo>
                    <a:pt x="1733" y="410"/>
                    <a:pt x="1386" y="252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83"/>
            <p:cNvSpPr/>
            <p:nvPr/>
          </p:nvSpPr>
          <p:spPr>
            <a:xfrm>
              <a:off x="-17878825" y="3334400"/>
              <a:ext cx="74075" cy="74050"/>
            </a:xfrm>
            <a:custGeom>
              <a:avLst/>
              <a:gdLst/>
              <a:ahLst/>
              <a:cxnLst/>
              <a:rect l="l" t="t" r="r" b="b"/>
              <a:pathLst>
                <a:path w="2963" h="2962" extrusionOk="0">
                  <a:moveTo>
                    <a:pt x="410" y="0"/>
                  </a:moveTo>
                  <a:cubicBezTo>
                    <a:pt x="127" y="0"/>
                    <a:pt x="1" y="284"/>
                    <a:pt x="95" y="536"/>
                  </a:cubicBezTo>
                  <a:lnTo>
                    <a:pt x="1324" y="2962"/>
                  </a:lnTo>
                  <a:cubicBezTo>
                    <a:pt x="1765" y="2174"/>
                    <a:pt x="2301" y="1512"/>
                    <a:pt x="2962" y="945"/>
                  </a:cubicBezTo>
                  <a:cubicBezTo>
                    <a:pt x="2490" y="378"/>
                    <a:pt x="179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2" name="Google Shape;10682;p83"/>
          <p:cNvGrpSpPr/>
          <p:nvPr/>
        </p:nvGrpSpPr>
        <p:grpSpPr>
          <a:xfrm>
            <a:off x="5747809" y="2242416"/>
            <a:ext cx="451653" cy="451653"/>
            <a:chOff x="-17896150" y="3709300"/>
            <a:chExt cx="305625" cy="305625"/>
          </a:xfrm>
        </p:grpSpPr>
        <p:sp>
          <p:nvSpPr>
            <p:cNvPr id="10683" name="Google Shape;10683;p83"/>
            <p:cNvSpPr/>
            <p:nvPr/>
          </p:nvSpPr>
          <p:spPr>
            <a:xfrm>
              <a:off x="-17896150" y="3709300"/>
              <a:ext cx="54375" cy="77200"/>
            </a:xfrm>
            <a:custGeom>
              <a:avLst/>
              <a:gdLst/>
              <a:ahLst/>
              <a:cxnLst/>
              <a:rect l="l" t="t" r="r" b="b"/>
              <a:pathLst>
                <a:path w="2175" h="3088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lnTo>
                    <a:pt x="1103" y="2143"/>
                  </a:lnTo>
                  <a:lnTo>
                    <a:pt x="1513" y="3088"/>
                  </a:lnTo>
                  <a:cubicBezTo>
                    <a:pt x="1702" y="3025"/>
                    <a:pt x="1891" y="2930"/>
                    <a:pt x="2080" y="2899"/>
                  </a:cubicBezTo>
                  <a:lnTo>
                    <a:pt x="2175" y="2899"/>
                  </a:lnTo>
                  <a:lnTo>
                    <a:pt x="1765" y="1859"/>
                  </a:lnTo>
                  <a:cubicBezTo>
                    <a:pt x="2017" y="1670"/>
                    <a:pt x="2143" y="1387"/>
                    <a:pt x="2143" y="1072"/>
                  </a:cubicBezTo>
                  <a:cubicBezTo>
                    <a:pt x="2143" y="473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83"/>
            <p:cNvSpPr/>
            <p:nvPr/>
          </p:nvSpPr>
          <p:spPr>
            <a:xfrm>
              <a:off x="-17877250" y="3801075"/>
              <a:ext cx="286725" cy="213850"/>
            </a:xfrm>
            <a:custGeom>
              <a:avLst/>
              <a:gdLst/>
              <a:ahLst/>
              <a:cxnLst/>
              <a:rect l="l" t="t" r="r" b="b"/>
              <a:pathLst>
                <a:path w="11469" h="8554" extrusionOk="0">
                  <a:moveTo>
                    <a:pt x="1765" y="1339"/>
                  </a:moveTo>
                  <a:cubicBezTo>
                    <a:pt x="1954" y="1339"/>
                    <a:pt x="2112" y="1496"/>
                    <a:pt x="2112" y="1717"/>
                  </a:cubicBezTo>
                  <a:cubicBezTo>
                    <a:pt x="2112" y="1906"/>
                    <a:pt x="1954" y="2063"/>
                    <a:pt x="1765" y="2063"/>
                  </a:cubicBezTo>
                  <a:cubicBezTo>
                    <a:pt x="1576" y="2063"/>
                    <a:pt x="1419" y="1906"/>
                    <a:pt x="1419" y="1717"/>
                  </a:cubicBezTo>
                  <a:cubicBezTo>
                    <a:pt x="1419" y="1496"/>
                    <a:pt x="1576" y="1339"/>
                    <a:pt x="1765" y="1339"/>
                  </a:cubicBezTo>
                  <a:close/>
                  <a:moveTo>
                    <a:pt x="1829" y="0"/>
                  </a:moveTo>
                  <a:cubicBezTo>
                    <a:pt x="913" y="0"/>
                    <a:pt x="1" y="710"/>
                    <a:pt x="1" y="1811"/>
                  </a:cubicBezTo>
                  <a:lnTo>
                    <a:pt x="1" y="5308"/>
                  </a:lnTo>
                  <a:cubicBezTo>
                    <a:pt x="1" y="7104"/>
                    <a:pt x="1450" y="8553"/>
                    <a:pt x="3214" y="8553"/>
                  </a:cubicBezTo>
                  <a:lnTo>
                    <a:pt x="11091" y="8553"/>
                  </a:lnTo>
                  <a:cubicBezTo>
                    <a:pt x="11311" y="8553"/>
                    <a:pt x="11469" y="8396"/>
                    <a:pt x="11469" y="8207"/>
                  </a:cubicBezTo>
                  <a:cubicBezTo>
                    <a:pt x="11411" y="8061"/>
                    <a:pt x="11325" y="7566"/>
                    <a:pt x="11338" y="7566"/>
                  </a:cubicBezTo>
                  <a:lnTo>
                    <a:pt x="11338" y="7566"/>
                  </a:lnTo>
                  <a:cubicBezTo>
                    <a:pt x="11338" y="7566"/>
                    <a:pt x="11338" y="7566"/>
                    <a:pt x="11338" y="7566"/>
                  </a:cubicBezTo>
                  <a:lnTo>
                    <a:pt x="11338" y="7566"/>
                  </a:lnTo>
                  <a:cubicBezTo>
                    <a:pt x="11340" y="7574"/>
                    <a:pt x="11341" y="7580"/>
                    <a:pt x="11342" y="7580"/>
                  </a:cubicBezTo>
                  <a:cubicBezTo>
                    <a:pt x="11343" y="7580"/>
                    <a:pt x="11343" y="7579"/>
                    <a:pt x="11343" y="7577"/>
                  </a:cubicBezTo>
                  <a:cubicBezTo>
                    <a:pt x="11333" y="7529"/>
                    <a:pt x="11329" y="7513"/>
                    <a:pt x="11329" y="7513"/>
                  </a:cubicBezTo>
                  <a:lnTo>
                    <a:pt x="11329" y="7513"/>
                  </a:lnTo>
                  <a:cubicBezTo>
                    <a:pt x="11328" y="7513"/>
                    <a:pt x="11330" y="7523"/>
                    <a:pt x="11332" y="7534"/>
                  </a:cubicBezTo>
                  <a:lnTo>
                    <a:pt x="11332" y="7534"/>
                  </a:lnTo>
                  <a:cubicBezTo>
                    <a:pt x="11201" y="7046"/>
                    <a:pt x="10923" y="6591"/>
                    <a:pt x="10555" y="6285"/>
                  </a:cubicBezTo>
                  <a:cubicBezTo>
                    <a:pt x="9893" y="6789"/>
                    <a:pt x="9043" y="7073"/>
                    <a:pt x="8192" y="7073"/>
                  </a:cubicBezTo>
                  <a:cubicBezTo>
                    <a:pt x="7090" y="7073"/>
                    <a:pt x="6050" y="6506"/>
                    <a:pt x="5514" y="5655"/>
                  </a:cubicBezTo>
                  <a:lnTo>
                    <a:pt x="5514" y="5592"/>
                  </a:lnTo>
                  <a:cubicBezTo>
                    <a:pt x="5483" y="5592"/>
                    <a:pt x="5420" y="5655"/>
                    <a:pt x="5388" y="5655"/>
                  </a:cubicBezTo>
                  <a:lnTo>
                    <a:pt x="4632" y="5655"/>
                  </a:lnTo>
                  <a:cubicBezTo>
                    <a:pt x="4065" y="5655"/>
                    <a:pt x="3592" y="5182"/>
                    <a:pt x="3592" y="4584"/>
                  </a:cubicBezTo>
                  <a:lnTo>
                    <a:pt x="3592" y="1748"/>
                  </a:lnTo>
                  <a:cubicBezTo>
                    <a:pt x="3592" y="1433"/>
                    <a:pt x="3498" y="1150"/>
                    <a:pt x="3340" y="929"/>
                  </a:cubicBezTo>
                  <a:cubicBezTo>
                    <a:pt x="2987" y="283"/>
                    <a:pt x="2407" y="0"/>
                    <a:pt x="1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83"/>
            <p:cNvSpPr/>
            <p:nvPr/>
          </p:nvSpPr>
          <p:spPr>
            <a:xfrm>
              <a:off x="-17783500" y="3763075"/>
              <a:ext cx="191400" cy="194350"/>
            </a:xfrm>
            <a:custGeom>
              <a:avLst/>
              <a:gdLst/>
              <a:ahLst/>
              <a:cxnLst/>
              <a:rect l="l" t="t" r="r" b="b"/>
              <a:pathLst>
                <a:path w="7656" h="7774" extrusionOk="0">
                  <a:moveTo>
                    <a:pt x="3368" y="1"/>
                  </a:moveTo>
                  <a:cubicBezTo>
                    <a:pt x="3223" y="1"/>
                    <a:pt x="3077" y="8"/>
                    <a:pt x="2930" y="23"/>
                  </a:cubicBezTo>
                  <a:cubicBezTo>
                    <a:pt x="1764" y="149"/>
                    <a:pt x="693" y="779"/>
                    <a:pt x="0" y="1725"/>
                  </a:cubicBezTo>
                  <a:cubicBezTo>
                    <a:pt x="315" y="2166"/>
                    <a:pt x="504" y="2670"/>
                    <a:pt x="504" y="3237"/>
                  </a:cubicBezTo>
                  <a:lnTo>
                    <a:pt x="504" y="6041"/>
                  </a:lnTo>
                  <a:cubicBezTo>
                    <a:pt x="504" y="6261"/>
                    <a:pt x="662" y="6419"/>
                    <a:pt x="851" y="6419"/>
                  </a:cubicBezTo>
                  <a:lnTo>
                    <a:pt x="1418" y="6419"/>
                  </a:lnTo>
                  <a:cubicBezTo>
                    <a:pt x="1418" y="6419"/>
                    <a:pt x="1418" y="6356"/>
                    <a:pt x="1386" y="6356"/>
                  </a:cubicBezTo>
                  <a:cubicBezTo>
                    <a:pt x="1260" y="6041"/>
                    <a:pt x="1197" y="5694"/>
                    <a:pt x="1197" y="5348"/>
                  </a:cubicBezTo>
                  <a:lnTo>
                    <a:pt x="1197" y="4749"/>
                  </a:lnTo>
                  <a:cubicBezTo>
                    <a:pt x="1197" y="3363"/>
                    <a:pt x="2268" y="2197"/>
                    <a:pt x="3560" y="2166"/>
                  </a:cubicBezTo>
                  <a:cubicBezTo>
                    <a:pt x="3634" y="2159"/>
                    <a:pt x="3707" y="2156"/>
                    <a:pt x="3779" y="2156"/>
                  </a:cubicBezTo>
                  <a:cubicBezTo>
                    <a:pt x="4417" y="2156"/>
                    <a:pt x="4997" y="2403"/>
                    <a:pt x="5450" y="2827"/>
                  </a:cubicBezTo>
                  <a:cubicBezTo>
                    <a:pt x="5986" y="3300"/>
                    <a:pt x="6238" y="3930"/>
                    <a:pt x="6238" y="4623"/>
                  </a:cubicBezTo>
                  <a:lnTo>
                    <a:pt x="6238" y="5001"/>
                  </a:lnTo>
                  <a:cubicBezTo>
                    <a:pt x="6238" y="5789"/>
                    <a:pt x="5639" y="6419"/>
                    <a:pt x="4852" y="6419"/>
                  </a:cubicBezTo>
                  <a:cubicBezTo>
                    <a:pt x="4064" y="6419"/>
                    <a:pt x="3371" y="5789"/>
                    <a:pt x="3371" y="5001"/>
                  </a:cubicBezTo>
                  <a:lnTo>
                    <a:pt x="3371" y="4623"/>
                  </a:lnTo>
                  <a:cubicBezTo>
                    <a:pt x="3371" y="4434"/>
                    <a:pt x="3529" y="4276"/>
                    <a:pt x="3749" y="4276"/>
                  </a:cubicBezTo>
                  <a:cubicBezTo>
                    <a:pt x="3938" y="4276"/>
                    <a:pt x="4096" y="4434"/>
                    <a:pt x="4096" y="4623"/>
                  </a:cubicBezTo>
                  <a:lnTo>
                    <a:pt x="4096" y="5001"/>
                  </a:lnTo>
                  <a:cubicBezTo>
                    <a:pt x="4096" y="5379"/>
                    <a:pt x="4442" y="5694"/>
                    <a:pt x="4852" y="5694"/>
                  </a:cubicBezTo>
                  <a:cubicBezTo>
                    <a:pt x="5230" y="5694"/>
                    <a:pt x="5545" y="5379"/>
                    <a:pt x="5545" y="5001"/>
                  </a:cubicBezTo>
                  <a:lnTo>
                    <a:pt x="5545" y="4623"/>
                  </a:lnTo>
                  <a:cubicBezTo>
                    <a:pt x="5545" y="4119"/>
                    <a:pt x="5356" y="3678"/>
                    <a:pt x="5009" y="3331"/>
                  </a:cubicBezTo>
                  <a:cubicBezTo>
                    <a:pt x="4631" y="2985"/>
                    <a:pt x="4127" y="2827"/>
                    <a:pt x="3655" y="2827"/>
                  </a:cubicBezTo>
                  <a:cubicBezTo>
                    <a:pt x="2709" y="2859"/>
                    <a:pt x="1953" y="3741"/>
                    <a:pt x="1953" y="4717"/>
                  </a:cubicBezTo>
                  <a:lnTo>
                    <a:pt x="1953" y="5316"/>
                  </a:lnTo>
                  <a:cubicBezTo>
                    <a:pt x="1953" y="5946"/>
                    <a:pt x="2205" y="6576"/>
                    <a:pt x="2583" y="6954"/>
                  </a:cubicBezTo>
                  <a:cubicBezTo>
                    <a:pt x="3056" y="7458"/>
                    <a:pt x="3749" y="7773"/>
                    <a:pt x="4474" y="7773"/>
                  </a:cubicBezTo>
                  <a:cubicBezTo>
                    <a:pt x="5104" y="7773"/>
                    <a:pt x="5702" y="7584"/>
                    <a:pt x="6175" y="7269"/>
                  </a:cubicBezTo>
                  <a:cubicBezTo>
                    <a:pt x="7089" y="6734"/>
                    <a:pt x="7656" y="5726"/>
                    <a:pt x="7656" y="4560"/>
                  </a:cubicBezTo>
                  <a:lnTo>
                    <a:pt x="7656" y="4213"/>
                  </a:lnTo>
                  <a:cubicBezTo>
                    <a:pt x="7656" y="3111"/>
                    <a:pt x="7152" y="1914"/>
                    <a:pt x="6238" y="1126"/>
                  </a:cubicBezTo>
                  <a:cubicBezTo>
                    <a:pt x="5461" y="405"/>
                    <a:pt x="4440" y="1"/>
                    <a:pt x="33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83"/>
            <p:cNvSpPr/>
            <p:nvPr/>
          </p:nvSpPr>
          <p:spPr>
            <a:xfrm>
              <a:off x="-17825250" y="3710075"/>
              <a:ext cx="54375" cy="76425"/>
            </a:xfrm>
            <a:custGeom>
              <a:avLst/>
              <a:gdLst/>
              <a:ahLst/>
              <a:cxnLst/>
              <a:rect l="l" t="t" r="r" b="b"/>
              <a:pathLst>
                <a:path w="2175" h="3057" extrusionOk="0">
                  <a:moveTo>
                    <a:pt x="1103" y="1"/>
                  </a:moveTo>
                  <a:cubicBezTo>
                    <a:pt x="504" y="1"/>
                    <a:pt x="32" y="474"/>
                    <a:pt x="32" y="1041"/>
                  </a:cubicBezTo>
                  <a:cubicBezTo>
                    <a:pt x="32" y="1356"/>
                    <a:pt x="189" y="1639"/>
                    <a:pt x="410" y="1828"/>
                  </a:cubicBezTo>
                  <a:lnTo>
                    <a:pt x="0" y="2868"/>
                  </a:lnTo>
                  <a:cubicBezTo>
                    <a:pt x="252" y="2899"/>
                    <a:pt x="473" y="2931"/>
                    <a:pt x="662" y="3057"/>
                  </a:cubicBezTo>
                  <a:lnTo>
                    <a:pt x="1071" y="2112"/>
                  </a:lnTo>
                  <a:lnTo>
                    <a:pt x="1103" y="2112"/>
                  </a:lnTo>
                  <a:cubicBezTo>
                    <a:pt x="1702" y="2112"/>
                    <a:pt x="2174" y="1639"/>
                    <a:pt x="2174" y="1041"/>
                  </a:cubicBezTo>
                  <a:cubicBezTo>
                    <a:pt x="2174" y="474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7" name="Google Shape;10687;p83"/>
          <p:cNvGrpSpPr/>
          <p:nvPr/>
        </p:nvGrpSpPr>
        <p:grpSpPr>
          <a:xfrm>
            <a:off x="5775740" y="2795686"/>
            <a:ext cx="395792" cy="451653"/>
            <a:chOff x="-17878025" y="4082625"/>
            <a:chExt cx="267825" cy="305625"/>
          </a:xfrm>
        </p:grpSpPr>
        <p:sp>
          <p:nvSpPr>
            <p:cNvPr id="10688" name="Google Shape;10688;p83"/>
            <p:cNvSpPr/>
            <p:nvPr/>
          </p:nvSpPr>
          <p:spPr>
            <a:xfrm>
              <a:off x="-17660650" y="4191325"/>
              <a:ext cx="50450" cy="52000"/>
            </a:xfrm>
            <a:custGeom>
              <a:avLst/>
              <a:gdLst/>
              <a:ahLst/>
              <a:cxnLst/>
              <a:rect l="l" t="t" r="r" b="b"/>
              <a:pathLst>
                <a:path w="2018" h="2080" extrusionOk="0">
                  <a:moveTo>
                    <a:pt x="946" y="0"/>
                  </a:moveTo>
                  <a:cubicBezTo>
                    <a:pt x="599" y="0"/>
                    <a:pt x="284" y="126"/>
                    <a:pt x="1" y="284"/>
                  </a:cubicBezTo>
                  <a:cubicBezTo>
                    <a:pt x="316" y="788"/>
                    <a:pt x="505" y="1418"/>
                    <a:pt x="536" y="2080"/>
                  </a:cubicBezTo>
                  <a:cubicBezTo>
                    <a:pt x="1387" y="1922"/>
                    <a:pt x="2017" y="1229"/>
                    <a:pt x="2017" y="347"/>
                  </a:cubicBezTo>
                  <a:cubicBezTo>
                    <a:pt x="2017" y="158"/>
                    <a:pt x="1860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83"/>
            <p:cNvSpPr/>
            <p:nvPr/>
          </p:nvSpPr>
          <p:spPr>
            <a:xfrm>
              <a:off x="-17716575" y="4084200"/>
              <a:ext cx="88250" cy="103200"/>
            </a:xfrm>
            <a:custGeom>
              <a:avLst/>
              <a:gdLst/>
              <a:ahLst/>
              <a:cxnLst/>
              <a:rect l="l" t="t" r="r" b="b"/>
              <a:pathLst>
                <a:path w="3530" h="4128" extrusionOk="0"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040"/>
                  </a:lnTo>
                  <a:cubicBezTo>
                    <a:pt x="2836" y="1261"/>
                    <a:pt x="2679" y="1418"/>
                    <a:pt x="2458" y="1418"/>
                  </a:cubicBezTo>
                  <a:lnTo>
                    <a:pt x="2112" y="1418"/>
                  </a:lnTo>
                  <a:lnTo>
                    <a:pt x="2112" y="1040"/>
                  </a:lnTo>
                  <a:cubicBezTo>
                    <a:pt x="2112" y="851"/>
                    <a:pt x="1954" y="694"/>
                    <a:pt x="1765" y="694"/>
                  </a:cubicBezTo>
                  <a:cubicBezTo>
                    <a:pt x="1576" y="694"/>
                    <a:pt x="1419" y="851"/>
                    <a:pt x="1419" y="1040"/>
                  </a:cubicBezTo>
                  <a:lnTo>
                    <a:pt x="1419" y="2112"/>
                  </a:lnTo>
                  <a:lnTo>
                    <a:pt x="1041" y="2112"/>
                  </a:lnTo>
                  <a:cubicBezTo>
                    <a:pt x="852" y="2112"/>
                    <a:pt x="694" y="1954"/>
                    <a:pt x="694" y="1765"/>
                  </a:cubicBezTo>
                  <a:lnTo>
                    <a:pt x="694" y="1040"/>
                  </a:lnTo>
                  <a:cubicBezTo>
                    <a:pt x="694" y="851"/>
                    <a:pt x="537" y="694"/>
                    <a:pt x="347" y="694"/>
                  </a:cubicBezTo>
                  <a:cubicBezTo>
                    <a:pt x="158" y="694"/>
                    <a:pt x="1" y="851"/>
                    <a:pt x="1" y="1040"/>
                  </a:cubicBezTo>
                  <a:lnTo>
                    <a:pt x="1" y="1765"/>
                  </a:lnTo>
                  <a:cubicBezTo>
                    <a:pt x="1" y="2364"/>
                    <a:pt x="474" y="2836"/>
                    <a:pt x="1041" y="2836"/>
                  </a:cubicBezTo>
                  <a:lnTo>
                    <a:pt x="1419" y="2836"/>
                  </a:lnTo>
                  <a:lnTo>
                    <a:pt x="1419" y="3466"/>
                  </a:lnTo>
                  <a:cubicBezTo>
                    <a:pt x="1419" y="3498"/>
                    <a:pt x="1356" y="3529"/>
                    <a:pt x="1356" y="3624"/>
                  </a:cubicBezTo>
                  <a:cubicBezTo>
                    <a:pt x="1576" y="3781"/>
                    <a:pt x="1734" y="3939"/>
                    <a:pt x="1923" y="4128"/>
                  </a:cubicBezTo>
                  <a:cubicBezTo>
                    <a:pt x="2049" y="3939"/>
                    <a:pt x="2143" y="3718"/>
                    <a:pt x="2143" y="3498"/>
                  </a:cubicBezTo>
                  <a:lnTo>
                    <a:pt x="2143" y="2112"/>
                  </a:lnTo>
                  <a:lnTo>
                    <a:pt x="2521" y="2112"/>
                  </a:lnTo>
                  <a:cubicBezTo>
                    <a:pt x="3057" y="2112"/>
                    <a:pt x="3529" y="1639"/>
                    <a:pt x="3529" y="1040"/>
                  </a:cubicBez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83"/>
            <p:cNvSpPr/>
            <p:nvPr/>
          </p:nvSpPr>
          <p:spPr>
            <a:xfrm>
              <a:off x="-17860700" y="4082625"/>
              <a:ext cx="90600" cy="104000"/>
            </a:xfrm>
            <a:custGeom>
              <a:avLst/>
              <a:gdLst/>
              <a:ahLst/>
              <a:cxnLst/>
              <a:rect l="l" t="t" r="r" b="b"/>
              <a:pathLst>
                <a:path w="3624" h="4160" extrusionOk="0">
                  <a:moveTo>
                    <a:pt x="442" y="1"/>
                  </a:moveTo>
                  <a:cubicBezTo>
                    <a:pt x="253" y="1"/>
                    <a:pt x="95" y="158"/>
                    <a:pt x="95" y="379"/>
                  </a:cubicBezTo>
                  <a:lnTo>
                    <a:pt x="95" y="1072"/>
                  </a:lnTo>
                  <a:cubicBezTo>
                    <a:pt x="1" y="1702"/>
                    <a:pt x="505" y="2175"/>
                    <a:pt x="1103" y="2175"/>
                  </a:cubicBezTo>
                  <a:lnTo>
                    <a:pt x="1450" y="2175"/>
                  </a:lnTo>
                  <a:lnTo>
                    <a:pt x="1450" y="3529"/>
                  </a:lnTo>
                  <a:cubicBezTo>
                    <a:pt x="1450" y="3750"/>
                    <a:pt x="1544" y="4002"/>
                    <a:pt x="1702" y="4159"/>
                  </a:cubicBezTo>
                  <a:cubicBezTo>
                    <a:pt x="1859" y="3939"/>
                    <a:pt x="2048" y="3781"/>
                    <a:pt x="2237" y="3624"/>
                  </a:cubicBezTo>
                  <a:cubicBezTo>
                    <a:pt x="2206" y="3592"/>
                    <a:pt x="2206" y="3561"/>
                    <a:pt x="2206" y="3466"/>
                  </a:cubicBezTo>
                  <a:lnTo>
                    <a:pt x="2206" y="2836"/>
                  </a:lnTo>
                  <a:lnTo>
                    <a:pt x="2584" y="2836"/>
                  </a:lnTo>
                  <a:cubicBezTo>
                    <a:pt x="3151" y="2836"/>
                    <a:pt x="3624" y="2364"/>
                    <a:pt x="3624" y="1797"/>
                  </a:cubicBezTo>
                  <a:lnTo>
                    <a:pt x="3624" y="1072"/>
                  </a:lnTo>
                  <a:cubicBezTo>
                    <a:pt x="3624" y="883"/>
                    <a:pt x="3466" y="725"/>
                    <a:pt x="3277" y="725"/>
                  </a:cubicBezTo>
                  <a:cubicBezTo>
                    <a:pt x="3088" y="725"/>
                    <a:pt x="2930" y="883"/>
                    <a:pt x="2930" y="1072"/>
                  </a:cubicBezTo>
                  <a:lnTo>
                    <a:pt x="2930" y="1797"/>
                  </a:lnTo>
                  <a:cubicBezTo>
                    <a:pt x="2930" y="1986"/>
                    <a:pt x="2773" y="2143"/>
                    <a:pt x="2552" y="2143"/>
                  </a:cubicBezTo>
                  <a:lnTo>
                    <a:pt x="2206" y="2143"/>
                  </a:lnTo>
                  <a:lnTo>
                    <a:pt x="2206" y="1072"/>
                  </a:lnTo>
                  <a:cubicBezTo>
                    <a:pt x="2206" y="883"/>
                    <a:pt x="2048" y="725"/>
                    <a:pt x="1859" y="725"/>
                  </a:cubicBezTo>
                  <a:cubicBezTo>
                    <a:pt x="1670" y="725"/>
                    <a:pt x="1513" y="883"/>
                    <a:pt x="1513" y="1072"/>
                  </a:cubicBezTo>
                  <a:lnTo>
                    <a:pt x="1513" y="1418"/>
                  </a:lnTo>
                  <a:lnTo>
                    <a:pt x="1135" y="1418"/>
                  </a:lnTo>
                  <a:cubicBezTo>
                    <a:pt x="946" y="1418"/>
                    <a:pt x="788" y="1261"/>
                    <a:pt x="788" y="1072"/>
                  </a:cubicBezTo>
                  <a:lnTo>
                    <a:pt x="788" y="379"/>
                  </a:lnTo>
                  <a:cubicBezTo>
                    <a:pt x="788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83"/>
            <p:cNvSpPr/>
            <p:nvPr/>
          </p:nvSpPr>
          <p:spPr>
            <a:xfrm>
              <a:off x="-17752000" y="4281300"/>
              <a:ext cx="16550" cy="16375"/>
            </a:xfrm>
            <a:custGeom>
              <a:avLst/>
              <a:gdLst/>
              <a:ahLst/>
              <a:cxnLst/>
              <a:rect l="l" t="t" r="r" b="b"/>
              <a:pathLst>
                <a:path w="662" h="655" extrusionOk="0">
                  <a:moveTo>
                    <a:pt x="319" y="1"/>
                  </a:moveTo>
                  <a:cubicBezTo>
                    <a:pt x="173" y="1"/>
                    <a:pt x="32" y="72"/>
                    <a:pt x="0" y="213"/>
                  </a:cubicBezTo>
                  <a:lnTo>
                    <a:pt x="347" y="655"/>
                  </a:lnTo>
                  <a:lnTo>
                    <a:pt x="662" y="213"/>
                  </a:lnTo>
                  <a:cubicBezTo>
                    <a:pt x="615" y="72"/>
                    <a:pt x="465" y="1"/>
                    <a:pt x="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83"/>
            <p:cNvSpPr/>
            <p:nvPr/>
          </p:nvSpPr>
          <p:spPr>
            <a:xfrm>
              <a:off x="-17825250" y="4173200"/>
              <a:ext cx="161475" cy="161500"/>
            </a:xfrm>
            <a:custGeom>
              <a:avLst/>
              <a:gdLst/>
              <a:ahLst/>
              <a:cxnLst/>
              <a:rect l="l" t="t" r="r" b="b"/>
              <a:pathLst>
                <a:path w="6459" h="6460" extrusionOk="0">
                  <a:moveTo>
                    <a:pt x="1828" y="2175"/>
                  </a:moveTo>
                  <a:cubicBezTo>
                    <a:pt x="2017" y="2175"/>
                    <a:pt x="2174" y="2332"/>
                    <a:pt x="2174" y="2521"/>
                  </a:cubicBezTo>
                  <a:cubicBezTo>
                    <a:pt x="2174" y="2742"/>
                    <a:pt x="2017" y="2899"/>
                    <a:pt x="1828" y="2899"/>
                  </a:cubicBezTo>
                  <a:cubicBezTo>
                    <a:pt x="1607" y="2899"/>
                    <a:pt x="1449" y="2742"/>
                    <a:pt x="1449" y="2521"/>
                  </a:cubicBezTo>
                  <a:cubicBezTo>
                    <a:pt x="1449" y="2332"/>
                    <a:pt x="1607" y="2175"/>
                    <a:pt x="1828" y="2175"/>
                  </a:cubicBezTo>
                  <a:close/>
                  <a:moveTo>
                    <a:pt x="4663" y="2175"/>
                  </a:moveTo>
                  <a:cubicBezTo>
                    <a:pt x="4852" y="2175"/>
                    <a:pt x="5010" y="2332"/>
                    <a:pt x="5010" y="2521"/>
                  </a:cubicBezTo>
                  <a:cubicBezTo>
                    <a:pt x="5041" y="2742"/>
                    <a:pt x="4852" y="2899"/>
                    <a:pt x="4663" y="2899"/>
                  </a:cubicBezTo>
                  <a:cubicBezTo>
                    <a:pt x="4442" y="2899"/>
                    <a:pt x="4285" y="2742"/>
                    <a:pt x="4285" y="2521"/>
                  </a:cubicBezTo>
                  <a:cubicBezTo>
                    <a:pt x="4285" y="2332"/>
                    <a:pt x="4442" y="2175"/>
                    <a:pt x="4663" y="2175"/>
                  </a:cubicBezTo>
                  <a:close/>
                  <a:moveTo>
                    <a:pt x="3245" y="1"/>
                  </a:moveTo>
                  <a:cubicBezTo>
                    <a:pt x="1260" y="1"/>
                    <a:pt x="0" y="1229"/>
                    <a:pt x="0" y="3246"/>
                  </a:cubicBezTo>
                  <a:cubicBezTo>
                    <a:pt x="0" y="4348"/>
                    <a:pt x="410" y="5546"/>
                    <a:pt x="1040" y="6459"/>
                  </a:cubicBezTo>
                  <a:lnTo>
                    <a:pt x="1229" y="5325"/>
                  </a:lnTo>
                  <a:cubicBezTo>
                    <a:pt x="1386" y="4348"/>
                    <a:pt x="2237" y="3624"/>
                    <a:pt x="3245" y="3624"/>
                  </a:cubicBezTo>
                  <a:cubicBezTo>
                    <a:pt x="4222" y="3624"/>
                    <a:pt x="5073" y="4348"/>
                    <a:pt x="5230" y="5325"/>
                  </a:cubicBezTo>
                  <a:lnTo>
                    <a:pt x="5451" y="6459"/>
                  </a:lnTo>
                  <a:cubicBezTo>
                    <a:pt x="6081" y="5546"/>
                    <a:pt x="6459" y="4348"/>
                    <a:pt x="6459" y="3246"/>
                  </a:cubicBezTo>
                  <a:cubicBezTo>
                    <a:pt x="6459" y="1229"/>
                    <a:pt x="5230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83"/>
            <p:cNvSpPr/>
            <p:nvPr/>
          </p:nvSpPr>
          <p:spPr>
            <a:xfrm>
              <a:off x="-17787450" y="4293725"/>
              <a:ext cx="84300" cy="94525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662" y="0"/>
                  </a:moveTo>
                  <a:cubicBezTo>
                    <a:pt x="536" y="158"/>
                    <a:pt x="442" y="378"/>
                    <a:pt x="379" y="599"/>
                  </a:cubicBezTo>
                  <a:lnTo>
                    <a:pt x="32" y="2741"/>
                  </a:lnTo>
                  <a:cubicBezTo>
                    <a:pt x="0" y="2961"/>
                    <a:pt x="63" y="3182"/>
                    <a:pt x="221" y="3308"/>
                  </a:cubicBezTo>
                  <a:cubicBezTo>
                    <a:pt x="631" y="3623"/>
                    <a:pt x="1072" y="3781"/>
                    <a:pt x="1544" y="3781"/>
                  </a:cubicBezTo>
                  <a:lnTo>
                    <a:pt x="1859" y="3781"/>
                  </a:lnTo>
                  <a:cubicBezTo>
                    <a:pt x="2332" y="3781"/>
                    <a:pt x="2804" y="3623"/>
                    <a:pt x="3182" y="3308"/>
                  </a:cubicBezTo>
                  <a:cubicBezTo>
                    <a:pt x="3340" y="3182"/>
                    <a:pt x="3372" y="2993"/>
                    <a:pt x="3372" y="2772"/>
                  </a:cubicBezTo>
                  <a:lnTo>
                    <a:pt x="3025" y="630"/>
                  </a:lnTo>
                  <a:cubicBezTo>
                    <a:pt x="3025" y="347"/>
                    <a:pt x="2899" y="158"/>
                    <a:pt x="2773" y="0"/>
                  </a:cubicBezTo>
                  <a:cubicBezTo>
                    <a:pt x="2773" y="32"/>
                    <a:pt x="2741" y="32"/>
                    <a:pt x="2741" y="63"/>
                  </a:cubicBezTo>
                  <a:lnTo>
                    <a:pt x="2111" y="851"/>
                  </a:lnTo>
                  <a:lnTo>
                    <a:pt x="2111" y="1134"/>
                  </a:lnTo>
                  <a:lnTo>
                    <a:pt x="2710" y="1733"/>
                  </a:lnTo>
                  <a:cubicBezTo>
                    <a:pt x="2867" y="1890"/>
                    <a:pt x="2867" y="2079"/>
                    <a:pt x="2710" y="2237"/>
                  </a:cubicBezTo>
                  <a:cubicBezTo>
                    <a:pt x="2631" y="2316"/>
                    <a:pt x="2545" y="2355"/>
                    <a:pt x="2458" y="2355"/>
                  </a:cubicBezTo>
                  <a:cubicBezTo>
                    <a:pt x="2371" y="2355"/>
                    <a:pt x="2285" y="2316"/>
                    <a:pt x="2206" y="2237"/>
                  </a:cubicBezTo>
                  <a:lnTo>
                    <a:pt x="1733" y="1764"/>
                  </a:lnTo>
                  <a:lnTo>
                    <a:pt x="1261" y="2237"/>
                  </a:lnTo>
                  <a:cubicBezTo>
                    <a:pt x="1182" y="2316"/>
                    <a:pt x="1087" y="2355"/>
                    <a:pt x="997" y="2355"/>
                  </a:cubicBezTo>
                  <a:cubicBezTo>
                    <a:pt x="906" y="2355"/>
                    <a:pt x="820" y="2316"/>
                    <a:pt x="757" y="2237"/>
                  </a:cubicBezTo>
                  <a:cubicBezTo>
                    <a:pt x="568" y="2079"/>
                    <a:pt x="568" y="1890"/>
                    <a:pt x="757" y="1733"/>
                  </a:cubicBezTo>
                  <a:lnTo>
                    <a:pt x="1324" y="1134"/>
                  </a:lnTo>
                  <a:lnTo>
                    <a:pt x="1324" y="851"/>
                  </a:lnTo>
                  <a:lnTo>
                    <a:pt x="694" y="63"/>
                  </a:lnTo>
                  <a:cubicBezTo>
                    <a:pt x="694" y="32"/>
                    <a:pt x="662" y="32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83"/>
            <p:cNvSpPr/>
            <p:nvPr/>
          </p:nvSpPr>
          <p:spPr>
            <a:xfrm>
              <a:off x="-17878025" y="4191325"/>
              <a:ext cx="49650" cy="52000"/>
            </a:xfrm>
            <a:custGeom>
              <a:avLst/>
              <a:gdLst/>
              <a:ahLst/>
              <a:cxnLst/>
              <a:rect l="l" t="t" r="r" b="b"/>
              <a:pathLst>
                <a:path w="1986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1229"/>
                    <a:pt x="631" y="1954"/>
                    <a:pt x="1450" y="2080"/>
                  </a:cubicBezTo>
                  <a:cubicBezTo>
                    <a:pt x="1481" y="1355"/>
                    <a:pt x="1670" y="788"/>
                    <a:pt x="1985" y="252"/>
                  </a:cubicBezTo>
                  <a:cubicBezTo>
                    <a:pt x="1733" y="9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5" name="Google Shape;10695;p83"/>
          <p:cNvGrpSpPr/>
          <p:nvPr/>
        </p:nvGrpSpPr>
        <p:grpSpPr>
          <a:xfrm>
            <a:off x="2919632" y="3355015"/>
            <a:ext cx="450507" cy="423722"/>
            <a:chOff x="-16044450" y="3317850"/>
            <a:chExt cx="304850" cy="286725"/>
          </a:xfrm>
        </p:grpSpPr>
        <p:sp>
          <p:nvSpPr>
            <p:cNvPr id="10696" name="Google Shape;10696;p83"/>
            <p:cNvSpPr/>
            <p:nvPr/>
          </p:nvSpPr>
          <p:spPr>
            <a:xfrm>
              <a:off x="-15873525" y="3317850"/>
              <a:ext cx="133925" cy="115025"/>
            </a:xfrm>
            <a:custGeom>
              <a:avLst/>
              <a:gdLst/>
              <a:ahLst/>
              <a:cxnLst/>
              <a:rect l="l" t="t" r="r" b="b"/>
              <a:pathLst>
                <a:path w="5357" h="4601" extrusionOk="0">
                  <a:moveTo>
                    <a:pt x="2458" y="1"/>
                  </a:moveTo>
                  <a:cubicBezTo>
                    <a:pt x="1418" y="1"/>
                    <a:pt x="473" y="599"/>
                    <a:pt x="1" y="1513"/>
                  </a:cubicBezTo>
                  <a:cubicBezTo>
                    <a:pt x="1670" y="1765"/>
                    <a:pt x="3088" y="3025"/>
                    <a:pt x="3876" y="4600"/>
                  </a:cubicBezTo>
                  <a:cubicBezTo>
                    <a:pt x="3939" y="4159"/>
                    <a:pt x="3876" y="3718"/>
                    <a:pt x="3718" y="3277"/>
                  </a:cubicBezTo>
                  <a:lnTo>
                    <a:pt x="3718" y="3277"/>
                  </a:lnTo>
                  <a:cubicBezTo>
                    <a:pt x="4002" y="3466"/>
                    <a:pt x="4254" y="3750"/>
                    <a:pt x="4443" y="4096"/>
                  </a:cubicBezTo>
                  <a:cubicBezTo>
                    <a:pt x="4506" y="4222"/>
                    <a:pt x="4632" y="4285"/>
                    <a:pt x="4758" y="4285"/>
                  </a:cubicBezTo>
                  <a:cubicBezTo>
                    <a:pt x="4884" y="4285"/>
                    <a:pt x="5010" y="4222"/>
                    <a:pt x="5073" y="4096"/>
                  </a:cubicBezTo>
                  <a:cubicBezTo>
                    <a:pt x="5262" y="3718"/>
                    <a:pt x="5356" y="3309"/>
                    <a:pt x="5356" y="2868"/>
                  </a:cubicBezTo>
                  <a:cubicBezTo>
                    <a:pt x="5293" y="1292"/>
                    <a:pt x="4033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83"/>
            <p:cNvSpPr/>
            <p:nvPr/>
          </p:nvSpPr>
          <p:spPr>
            <a:xfrm>
              <a:off x="-15915275" y="3459625"/>
              <a:ext cx="44125" cy="54375"/>
            </a:xfrm>
            <a:custGeom>
              <a:avLst/>
              <a:gdLst/>
              <a:ahLst/>
              <a:cxnLst/>
              <a:rect l="l" t="t" r="r" b="b"/>
              <a:pathLst>
                <a:path w="1765" h="2175" extrusionOk="0">
                  <a:moveTo>
                    <a:pt x="883" y="0"/>
                  </a:moveTo>
                  <a:cubicBezTo>
                    <a:pt x="631" y="0"/>
                    <a:pt x="410" y="158"/>
                    <a:pt x="316" y="441"/>
                  </a:cubicBezTo>
                  <a:lnTo>
                    <a:pt x="32" y="1450"/>
                  </a:lnTo>
                  <a:cubicBezTo>
                    <a:pt x="1" y="1859"/>
                    <a:pt x="284" y="2174"/>
                    <a:pt x="631" y="2174"/>
                  </a:cubicBezTo>
                  <a:lnTo>
                    <a:pt x="1135" y="2174"/>
                  </a:lnTo>
                  <a:cubicBezTo>
                    <a:pt x="1513" y="2174"/>
                    <a:pt x="1765" y="1828"/>
                    <a:pt x="1702" y="1450"/>
                  </a:cubicBezTo>
                  <a:lnTo>
                    <a:pt x="1419" y="441"/>
                  </a:lnTo>
                  <a:cubicBezTo>
                    <a:pt x="1355" y="189"/>
                    <a:pt x="1135" y="0"/>
                    <a:pt x="8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83"/>
            <p:cNvSpPr/>
            <p:nvPr/>
          </p:nvSpPr>
          <p:spPr>
            <a:xfrm>
              <a:off x="-16009000" y="3372200"/>
              <a:ext cx="232375" cy="232375"/>
            </a:xfrm>
            <a:custGeom>
              <a:avLst/>
              <a:gdLst/>
              <a:ahLst/>
              <a:cxnLst/>
              <a:rect l="l" t="t" r="r" b="b"/>
              <a:pathLst>
                <a:path w="9295" h="9295" extrusionOk="0">
                  <a:moveTo>
                    <a:pt x="2490" y="3592"/>
                  </a:moveTo>
                  <a:cubicBezTo>
                    <a:pt x="2679" y="3592"/>
                    <a:pt x="2836" y="3749"/>
                    <a:pt x="2836" y="3938"/>
                  </a:cubicBezTo>
                  <a:cubicBezTo>
                    <a:pt x="2836" y="4128"/>
                    <a:pt x="2679" y="4285"/>
                    <a:pt x="2490" y="4285"/>
                  </a:cubicBezTo>
                  <a:cubicBezTo>
                    <a:pt x="2301" y="4285"/>
                    <a:pt x="2143" y="4128"/>
                    <a:pt x="2143" y="3938"/>
                  </a:cubicBezTo>
                  <a:cubicBezTo>
                    <a:pt x="2143" y="3749"/>
                    <a:pt x="2301" y="3592"/>
                    <a:pt x="2490" y="3592"/>
                  </a:cubicBezTo>
                  <a:close/>
                  <a:moveTo>
                    <a:pt x="6774" y="3592"/>
                  </a:moveTo>
                  <a:cubicBezTo>
                    <a:pt x="6995" y="3592"/>
                    <a:pt x="7152" y="3749"/>
                    <a:pt x="7152" y="3938"/>
                  </a:cubicBezTo>
                  <a:cubicBezTo>
                    <a:pt x="7152" y="4128"/>
                    <a:pt x="6995" y="4285"/>
                    <a:pt x="6774" y="4285"/>
                  </a:cubicBezTo>
                  <a:cubicBezTo>
                    <a:pt x="6585" y="4285"/>
                    <a:pt x="6428" y="4128"/>
                    <a:pt x="6428" y="3938"/>
                  </a:cubicBezTo>
                  <a:cubicBezTo>
                    <a:pt x="6428" y="3749"/>
                    <a:pt x="6585" y="3592"/>
                    <a:pt x="6774" y="3592"/>
                  </a:cubicBezTo>
                  <a:close/>
                  <a:moveTo>
                    <a:pt x="4663" y="2867"/>
                  </a:moveTo>
                  <a:cubicBezTo>
                    <a:pt x="5262" y="2867"/>
                    <a:pt x="5766" y="3277"/>
                    <a:pt x="5892" y="3812"/>
                  </a:cubicBezTo>
                  <a:lnTo>
                    <a:pt x="6144" y="4852"/>
                  </a:lnTo>
                  <a:cubicBezTo>
                    <a:pt x="6365" y="5640"/>
                    <a:pt x="5766" y="6427"/>
                    <a:pt x="4947" y="6427"/>
                  </a:cubicBezTo>
                  <a:lnTo>
                    <a:pt x="4411" y="6427"/>
                  </a:lnTo>
                  <a:cubicBezTo>
                    <a:pt x="3561" y="6427"/>
                    <a:pt x="2962" y="5640"/>
                    <a:pt x="3151" y="4852"/>
                  </a:cubicBezTo>
                  <a:lnTo>
                    <a:pt x="3435" y="3812"/>
                  </a:lnTo>
                  <a:cubicBezTo>
                    <a:pt x="3592" y="3277"/>
                    <a:pt x="4065" y="2867"/>
                    <a:pt x="4663" y="2867"/>
                  </a:cubicBezTo>
                  <a:close/>
                  <a:moveTo>
                    <a:pt x="6090" y="6899"/>
                  </a:moveTo>
                  <a:cubicBezTo>
                    <a:pt x="6239" y="6899"/>
                    <a:pt x="6379" y="7007"/>
                    <a:pt x="6428" y="7152"/>
                  </a:cubicBezTo>
                  <a:cubicBezTo>
                    <a:pt x="6459" y="7373"/>
                    <a:pt x="6396" y="7562"/>
                    <a:pt x="6207" y="7593"/>
                  </a:cubicBezTo>
                  <a:cubicBezTo>
                    <a:pt x="5640" y="7782"/>
                    <a:pt x="5041" y="7845"/>
                    <a:pt x="4663" y="7845"/>
                  </a:cubicBezTo>
                  <a:cubicBezTo>
                    <a:pt x="4254" y="7845"/>
                    <a:pt x="3687" y="7782"/>
                    <a:pt x="3120" y="7593"/>
                  </a:cubicBezTo>
                  <a:cubicBezTo>
                    <a:pt x="2931" y="7530"/>
                    <a:pt x="2836" y="7310"/>
                    <a:pt x="2899" y="7152"/>
                  </a:cubicBezTo>
                  <a:cubicBezTo>
                    <a:pt x="2952" y="6994"/>
                    <a:pt x="3093" y="6924"/>
                    <a:pt x="3267" y="6924"/>
                  </a:cubicBezTo>
                  <a:cubicBezTo>
                    <a:pt x="3301" y="6924"/>
                    <a:pt x="3336" y="6926"/>
                    <a:pt x="3372" y="6931"/>
                  </a:cubicBezTo>
                  <a:cubicBezTo>
                    <a:pt x="3844" y="7089"/>
                    <a:pt x="4348" y="7120"/>
                    <a:pt x="4663" y="7120"/>
                  </a:cubicBezTo>
                  <a:cubicBezTo>
                    <a:pt x="4978" y="7120"/>
                    <a:pt x="5483" y="7089"/>
                    <a:pt x="5955" y="6931"/>
                  </a:cubicBezTo>
                  <a:cubicBezTo>
                    <a:pt x="5999" y="6909"/>
                    <a:pt x="6045" y="6899"/>
                    <a:pt x="6090" y="6899"/>
                  </a:cubicBezTo>
                  <a:close/>
                  <a:moveTo>
                    <a:pt x="4663" y="0"/>
                  </a:moveTo>
                  <a:cubicBezTo>
                    <a:pt x="2049" y="0"/>
                    <a:pt x="1" y="2867"/>
                    <a:pt x="1" y="5356"/>
                  </a:cubicBezTo>
                  <a:cubicBezTo>
                    <a:pt x="1" y="7751"/>
                    <a:pt x="1828" y="9294"/>
                    <a:pt x="4663" y="9294"/>
                  </a:cubicBezTo>
                  <a:cubicBezTo>
                    <a:pt x="7499" y="9294"/>
                    <a:pt x="9295" y="7751"/>
                    <a:pt x="9295" y="5356"/>
                  </a:cubicBezTo>
                  <a:cubicBezTo>
                    <a:pt x="9263" y="2867"/>
                    <a:pt x="7247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83"/>
            <p:cNvSpPr/>
            <p:nvPr/>
          </p:nvSpPr>
          <p:spPr>
            <a:xfrm>
              <a:off x="-16044450" y="3317850"/>
              <a:ext cx="133150" cy="115025"/>
            </a:xfrm>
            <a:custGeom>
              <a:avLst/>
              <a:gdLst/>
              <a:ahLst/>
              <a:cxnLst/>
              <a:rect l="l" t="t" r="r" b="b"/>
              <a:pathLst>
                <a:path w="5326" h="4601" extrusionOk="0">
                  <a:moveTo>
                    <a:pt x="2836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3277"/>
                    <a:pt x="95" y="3655"/>
                    <a:pt x="285" y="4065"/>
                  </a:cubicBezTo>
                  <a:cubicBezTo>
                    <a:pt x="348" y="4206"/>
                    <a:pt x="474" y="4277"/>
                    <a:pt x="600" y="4277"/>
                  </a:cubicBezTo>
                  <a:cubicBezTo>
                    <a:pt x="726" y="4277"/>
                    <a:pt x="852" y="4206"/>
                    <a:pt x="915" y="4065"/>
                  </a:cubicBezTo>
                  <a:cubicBezTo>
                    <a:pt x="1072" y="3718"/>
                    <a:pt x="1324" y="3435"/>
                    <a:pt x="1639" y="3246"/>
                  </a:cubicBezTo>
                  <a:lnTo>
                    <a:pt x="1639" y="3246"/>
                  </a:lnTo>
                  <a:cubicBezTo>
                    <a:pt x="1419" y="3718"/>
                    <a:pt x="1387" y="4128"/>
                    <a:pt x="1419" y="4600"/>
                  </a:cubicBezTo>
                  <a:cubicBezTo>
                    <a:pt x="2206" y="3025"/>
                    <a:pt x="3624" y="1765"/>
                    <a:pt x="5325" y="1513"/>
                  </a:cubicBezTo>
                  <a:cubicBezTo>
                    <a:pt x="4853" y="599"/>
                    <a:pt x="3908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0" name="Google Shape;10700;p83"/>
          <p:cNvSpPr/>
          <p:nvPr/>
        </p:nvSpPr>
        <p:spPr>
          <a:xfrm>
            <a:off x="5164353" y="3341975"/>
            <a:ext cx="448180" cy="450507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5798" y="1639"/>
                </a:moveTo>
                <a:lnTo>
                  <a:pt x="5798" y="2395"/>
                </a:lnTo>
                <a:lnTo>
                  <a:pt x="3782" y="3214"/>
                </a:lnTo>
                <a:lnTo>
                  <a:pt x="3214" y="2679"/>
                </a:lnTo>
                <a:lnTo>
                  <a:pt x="5798" y="1639"/>
                </a:lnTo>
                <a:close/>
                <a:moveTo>
                  <a:pt x="6491" y="1639"/>
                </a:moveTo>
                <a:lnTo>
                  <a:pt x="9043" y="2679"/>
                </a:lnTo>
                <a:lnTo>
                  <a:pt x="8507" y="3214"/>
                </a:lnTo>
                <a:lnTo>
                  <a:pt x="6491" y="2395"/>
                </a:lnTo>
                <a:lnTo>
                  <a:pt x="6491" y="1639"/>
                </a:lnTo>
                <a:close/>
                <a:moveTo>
                  <a:pt x="5798" y="3151"/>
                </a:moveTo>
                <a:lnTo>
                  <a:pt x="5798" y="3939"/>
                </a:lnTo>
                <a:lnTo>
                  <a:pt x="4853" y="4285"/>
                </a:lnTo>
                <a:lnTo>
                  <a:pt x="4286" y="3718"/>
                </a:lnTo>
                <a:lnTo>
                  <a:pt x="5798" y="3151"/>
                </a:lnTo>
                <a:close/>
                <a:moveTo>
                  <a:pt x="6491" y="3183"/>
                </a:moveTo>
                <a:lnTo>
                  <a:pt x="8003" y="3781"/>
                </a:lnTo>
                <a:lnTo>
                  <a:pt x="7436" y="4317"/>
                </a:lnTo>
                <a:lnTo>
                  <a:pt x="6491" y="3970"/>
                </a:lnTo>
                <a:lnTo>
                  <a:pt x="6491" y="3183"/>
                </a:lnTo>
                <a:close/>
                <a:moveTo>
                  <a:pt x="5798" y="4695"/>
                </a:moveTo>
                <a:lnTo>
                  <a:pt x="5798" y="5231"/>
                </a:lnTo>
                <a:lnTo>
                  <a:pt x="5388" y="4853"/>
                </a:lnTo>
                <a:lnTo>
                  <a:pt x="5798" y="4695"/>
                </a:lnTo>
                <a:close/>
                <a:moveTo>
                  <a:pt x="6491" y="4727"/>
                </a:moveTo>
                <a:lnTo>
                  <a:pt x="6901" y="4884"/>
                </a:lnTo>
                <a:lnTo>
                  <a:pt x="6491" y="5262"/>
                </a:lnTo>
                <a:lnTo>
                  <a:pt x="6491" y="4727"/>
                </a:lnTo>
                <a:close/>
                <a:moveTo>
                  <a:pt x="2679" y="3183"/>
                </a:moveTo>
                <a:lnTo>
                  <a:pt x="3214" y="3718"/>
                </a:lnTo>
                <a:lnTo>
                  <a:pt x="2395" y="5735"/>
                </a:lnTo>
                <a:lnTo>
                  <a:pt x="1608" y="5735"/>
                </a:lnTo>
                <a:lnTo>
                  <a:pt x="2679" y="3183"/>
                </a:lnTo>
                <a:close/>
                <a:moveTo>
                  <a:pt x="3782" y="4254"/>
                </a:moveTo>
                <a:lnTo>
                  <a:pt x="4317" y="4790"/>
                </a:lnTo>
                <a:lnTo>
                  <a:pt x="3971" y="5735"/>
                </a:lnTo>
                <a:lnTo>
                  <a:pt x="3183" y="5735"/>
                </a:lnTo>
                <a:lnTo>
                  <a:pt x="3782" y="4254"/>
                </a:lnTo>
                <a:close/>
                <a:moveTo>
                  <a:pt x="4884" y="5357"/>
                </a:moveTo>
                <a:lnTo>
                  <a:pt x="5262" y="5735"/>
                </a:lnTo>
                <a:lnTo>
                  <a:pt x="4727" y="5735"/>
                </a:lnTo>
                <a:lnTo>
                  <a:pt x="4884" y="5357"/>
                </a:lnTo>
                <a:close/>
                <a:moveTo>
                  <a:pt x="7405" y="5357"/>
                </a:moveTo>
                <a:lnTo>
                  <a:pt x="7562" y="5735"/>
                </a:lnTo>
                <a:lnTo>
                  <a:pt x="6995" y="5735"/>
                </a:lnTo>
                <a:lnTo>
                  <a:pt x="7405" y="5357"/>
                </a:lnTo>
                <a:close/>
                <a:moveTo>
                  <a:pt x="8507" y="4254"/>
                </a:moveTo>
                <a:lnTo>
                  <a:pt x="9106" y="5735"/>
                </a:lnTo>
                <a:lnTo>
                  <a:pt x="8318" y="5735"/>
                </a:lnTo>
                <a:lnTo>
                  <a:pt x="7940" y="4790"/>
                </a:lnTo>
                <a:lnTo>
                  <a:pt x="8507" y="4254"/>
                </a:lnTo>
                <a:close/>
                <a:moveTo>
                  <a:pt x="9578" y="3183"/>
                </a:moveTo>
                <a:lnTo>
                  <a:pt x="10587" y="5735"/>
                </a:lnTo>
                <a:lnTo>
                  <a:pt x="9831" y="5735"/>
                </a:lnTo>
                <a:lnTo>
                  <a:pt x="9011" y="3718"/>
                </a:lnTo>
                <a:lnTo>
                  <a:pt x="9578" y="3183"/>
                </a:lnTo>
                <a:close/>
                <a:moveTo>
                  <a:pt x="5262" y="6459"/>
                </a:moveTo>
                <a:lnTo>
                  <a:pt x="4884" y="6837"/>
                </a:lnTo>
                <a:lnTo>
                  <a:pt x="4727" y="6459"/>
                </a:lnTo>
                <a:close/>
                <a:moveTo>
                  <a:pt x="7531" y="6459"/>
                </a:moveTo>
                <a:lnTo>
                  <a:pt x="7373" y="6837"/>
                </a:lnTo>
                <a:lnTo>
                  <a:pt x="6964" y="6459"/>
                </a:lnTo>
                <a:close/>
                <a:moveTo>
                  <a:pt x="5798" y="6932"/>
                </a:moveTo>
                <a:lnTo>
                  <a:pt x="5798" y="7467"/>
                </a:lnTo>
                <a:lnTo>
                  <a:pt x="5388" y="7310"/>
                </a:lnTo>
                <a:lnTo>
                  <a:pt x="5798" y="6932"/>
                </a:lnTo>
                <a:close/>
                <a:moveTo>
                  <a:pt x="6491" y="6963"/>
                </a:moveTo>
                <a:lnTo>
                  <a:pt x="6901" y="7373"/>
                </a:lnTo>
                <a:lnTo>
                  <a:pt x="6491" y="7530"/>
                </a:lnTo>
                <a:lnTo>
                  <a:pt x="6491" y="6963"/>
                </a:lnTo>
                <a:close/>
                <a:moveTo>
                  <a:pt x="3971" y="6459"/>
                </a:moveTo>
                <a:lnTo>
                  <a:pt x="4317" y="7404"/>
                </a:lnTo>
                <a:lnTo>
                  <a:pt x="3782" y="7940"/>
                </a:lnTo>
                <a:lnTo>
                  <a:pt x="3183" y="6459"/>
                </a:lnTo>
                <a:close/>
                <a:moveTo>
                  <a:pt x="9043" y="6459"/>
                </a:moveTo>
                <a:lnTo>
                  <a:pt x="8476" y="7940"/>
                </a:lnTo>
                <a:lnTo>
                  <a:pt x="7909" y="7404"/>
                </a:lnTo>
                <a:lnTo>
                  <a:pt x="8255" y="6459"/>
                </a:lnTo>
                <a:close/>
                <a:moveTo>
                  <a:pt x="2427" y="6459"/>
                </a:moveTo>
                <a:lnTo>
                  <a:pt x="3277" y="8476"/>
                </a:lnTo>
                <a:lnTo>
                  <a:pt x="2710" y="9011"/>
                </a:lnTo>
                <a:lnTo>
                  <a:pt x="1639" y="6459"/>
                </a:lnTo>
                <a:close/>
                <a:moveTo>
                  <a:pt x="4853" y="7877"/>
                </a:moveTo>
                <a:lnTo>
                  <a:pt x="5798" y="8224"/>
                </a:lnTo>
                <a:lnTo>
                  <a:pt x="5798" y="9011"/>
                </a:lnTo>
                <a:lnTo>
                  <a:pt x="4286" y="8413"/>
                </a:lnTo>
                <a:lnTo>
                  <a:pt x="4853" y="7877"/>
                </a:lnTo>
                <a:close/>
                <a:moveTo>
                  <a:pt x="7436" y="7908"/>
                </a:moveTo>
                <a:lnTo>
                  <a:pt x="8003" y="8444"/>
                </a:lnTo>
                <a:lnTo>
                  <a:pt x="6491" y="9043"/>
                </a:lnTo>
                <a:lnTo>
                  <a:pt x="6491" y="8255"/>
                </a:lnTo>
                <a:lnTo>
                  <a:pt x="7436" y="7908"/>
                </a:lnTo>
                <a:close/>
                <a:moveTo>
                  <a:pt x="10618" y="6491"/>
                </a:moveTo>
                <a:lnTo>
                  <a:pt x="9578" y="9043"/>
                </a:lnTo>
                <a:lnTo>
                  <a:pt x="9011" y="8507"/>
                </a:lnTo>
                <a:lnTo>
                  <a:pt x="9831" y="6491"/>
                </a:lnTo>
                <a:close/>
                <a:moveTo>
                  <a:pt x="3782" y="8980"/>
                </a:moveTo>
                <a:lnTo>
                  <a:pt x="5798" y="9799"/>
                </a:lnTo>
                <a:lnTo>
                  <a:pt x="5798" y="10555"/>
                </a:lnTo>
                <a:lnTo>
                  <a:pt x="3214" y="9515"/>
                </a:lnTo>
                <a:lnTo>
                  <a:pt x="3782" y="8980"/>
                </a:lnTo>
                <a:close/>
                <a:moveTo>
                  <a:pt x="8507" y="8917"/>
                </a:moveTo>
                <a:lnTo>
                  <a:pt x="9043" y="9484"/>
                </a:lnTo>
                <a:lnTo>
                  <a:pt x="6491" y="10555"/>
                </a:lnTo>
                <a:lnTo>
                  <a:pt x="6491" y="9767"/>
                </a:lnTo>
                <a:lnTo>
                  <a:pt x="8507" y="8917"/>
                </a:lnTo>
                <a:close/>
                <a:moveTo>
                  <a:pt x="6113" y="1"/>
                </a:moveTo>
                <a:cubicBezTo>
                  <a:pt x="5892" y="1"/>
                  <a:pt x="5735" y="158"/>
                  <a:pt x="5735" y="347"/>
                </a:cubicBezTo>
                <a:lnTo>
                  <a:pt x="5735" y="851"/>
                </a:lnTo>
                <a:lnTo>
                  <a:pt x="2647" y="2112"/>
                </a:lnTo>
                <a:lnTo>
                  <a:pt x="2332" y="1797"/>
                </a:lnTo>
                <a:cubicBezTo>
                  <a:pt x="2254" y="1718"/>
                  <a:pt x="2159" y="1678"/>
                  <a:pt x="2065" y="1678"/>
                </a:cubicBezTo>
                <a:cubicBezTo>
                  <a:pt x="1970" y="1678"/>
                  <a:pt x="1875" y="1718"/>
                  <a:pt x="1797" y="1797"/>
                </a:cubicBezTo>
                <a:cubicBezTo>
                  <a:pt x="1639" y="1954"/>
                  <a:pt x="1639" y="2143"/>
                  <a:pt x="1797" y="2332"/>
                </a:cubicBezTo>
                <a:lnTo>
                  <a:pt x="2112" y="2647"/>
                </a:lnTo>
                <a:lnTo>
                  <a:pt x="852" y="5735"/>
                </a:lnTo>
                <a:lnTo>
                  <a:pt x="348" y="5735"/>
                </a:lnTo>
                <a:cubicBezTo>
                  <a:pt x="158" y="5735"/>
                  <a:pt x="1" y="5892"/>
                  <a:pt x="1" y="6081"/>
                </a:cubicBezTo>
                <a:cubicBezTo>
                  <a:pt x="1" y="6302"/>
                  <a:pt x="158" y="6459"/>
                  <a:pt x="348" y="6459"/>
                </a:cubicBezTo>
                <a:lnTo>
                  <a:pt x="852" y="6459"/>
                </a:lnTo>
                <a:lnTo>
                  <a:pt x="2112" y="9547"/>
                </a:lnTo>
                <a:lnTo>
                  <a:pt x="1797" y="9862"/>
                </a:lnTo>
                <a:cubicBezTo>
                  <a:pt x="1639" y="10019"/>
                  <a:pt x="1639" y="10240"/>
                  <a:pt x="1797" y="10397"/>
                </a:cubicBezTo>
                <a:cubicBezTo>
                  <a:pt x="1891" y="10460"/>
                  <a:pt x="1954" y="10492"/>
                  <a:pt x="2049" y="10492"/>
                </a:cubicBezTo>
                <a:cubicBezTo>
                  <a:pt x="2112" y="10492"/>
                  <a:pt x="2238" y="10460"/>
                  <a:pt x="2269" y="10397"/>
                </a:cubicBezTo>
                <a:lnTo>
                  <a:pt x="2584" y="10082"/>
                </a:lnTo>
                <a:lnTo>
                  <a:pt x="5703" y="11343"/>
                </a:lnTo>
                <a:lnTo>
                  <a:pt x="5703" y="11847"/>
                </a:lnTo>
                <a:cubicBezTo>
                  <a:pt x="5703" y="12036"/>
                  <a:pt x="5861" y="12193"/>
                  <a:pt x="6050" y="12193"/>
                </a:cubicBezTo>
                <a:cubicBezTo>
                  <a:pt x="6270" y="12193"/>
                  <a:pt x="6428" y="12036"/>
                  <a:pt x="6428" y="11847"/>
                </a:cubicBezTo>
                <a:lnTo>
                  <a:pt x="6428" y="11343"/>
                </a:lnTo>
                <a:lnTo>
                  <a:pt x="9515" y="10082"/>
                </a:lnTo>
                <a:lnTo>
                  <a:pt x="9831" y="10397"/>
                </a:lnTo>
                <a:cubicBezTo>
                  <a:pt x="9925" y="10460"/>
                  <a:pt x="9988" y="10492"/>
                  <a:pt x="10083" y="10492"/>
                </a:cubicBezTo>
                <a:cubicBezTo>
                  <a:pt x="10146" y="10492"/>
                  <a:pt x="10272" y="10460"/>
                  <a:pt x="10303" y="10397"/>
                </a:cubicBezTo>
                <a:cubicBezTo>
                  <a:pt x="10461" y="10240"/>
                  <a:pt x="10461" y="10019"/>
                  <a:pt x="10303" y="9862"/>
                </a:cubicBezTo>
                <a:lnTo>
                  <a:pt x="9988" y="9547"/>
                </a:lnTo>
                <a:lnTo>
                  <a:pt x="11248" y="6459"/>
                </a:lnTo>
                <a:lnTo>
                  <a:pt x="11784" y="6459"/>
                </a:lnTo>
                <a:cubicBezTo>
                  <a:pt x="11973" y="6459"/>
                  <a:pt x="12130" y="6302"/>
                  <a:pt x="12130" y="6081"/>
                </a:cubicBezTo>
                <a:cubicBezTo>
                  <a:pt x="12130" y="5892"/>
                  <a:pt x="12036" y="5735"/>
                  <a:pt x="11847" y="5735"/>
                </a:cubicBezTo>
                <a:lnTo>
                  <a:pt x="11343" y="5735"/>
                </a:lnTo>
                <a:lnTo>
                  <a:pt x="10083" y="2647"/>
                </a:lnTo>
                <a:lnTo>
                  <a:pt x="10398" y="2332"/>
                </a:lnTo>
                <a:cubicBezTo>
                  <a:pt x="10555" y="2175"/>
                  <a:pt x="10555" y="1954"/>
                  <a:pt x="10398" y="1797"/>
                </a:cubicBezTo>
                <a:cubicBezTo>
                  <a:pt x="10319" y="1718"/>
                  <a:pt x="10232" y="1678"/>
                  <a:pt x="10146" y="1678"/>
                </a:cubicBezTo>
                <a:cubicBezTo>
                  <a:pt x="10059" y="1678"/>
                  <a:pt x="9972" y="1718"/>
                  <a:pt x="9894" y="1797"/>
                </a:cubicBezTo>
                <a:lnTo>
                  <a:pt x="9578" y="2112"/>
                </a:lnTo>
                <a:lnTo>
                  <a:pt x="6459" y="851"/>
                </a:lnTo>
                <a:lnTo>
                  <a:pt x="6459" y="347"/>
                </a:lnTo>
                <a:cubicBezTo>
                  <a:pt x="6459" y="158"/>
                  <a:pt x="6302" y="1"/>
                  <a:pt x="611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01" name="Google Shape;10701;p83"/>
          <p:cNvGrpSpPr/>
          <p:nvPr/>
        </p:nvGrpSpPr>
        <p:grpSpPr>
          <a:xfrm>
            <a:off x="8042149" y="2243724"/>
            <a:ext cx="373662" cy="449030"/>
            <a:chOff x="-16018450" y="4058400"/>
            <a:chExt cx="252850" cy="303850"/>
          </a:xfrm>
        </p:grpSpPr>
        <p:sp>
          <p:nvSpPr>
            <p:cNvPr id="10702" name="Google Shape;10702;p83"/>
            <p:cNvSpPr/>
            <p:nvPr/>
          </p:nvSpPr>
          <p:spPr>
            <a:xfrm>
              <a:off x="-15927875" y="41299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0"/>
                  </a:moveTo>
                  <a:cubicBezTo>
                    <a:pt x="788" y="0"/>
                    <a:pt x="1" y="788"/>
                    <a:pt x="1" y="1764"/>
                  </a:cubicBezTo>
                  <a:cubicBezTo>
                    <a:pt x="1" y="2772"/>
                    <a:pt x="788" y="3560"/>
                    <a:pt x="1765" y="3560"/>
                  </a:cubicBezTo>
                  <a:cubicBezTo>
                    <a:pt x="2742" y="3560"/>
                    <a:pt x="3529" y="2772"/>
                    <a:pt x="3529" y="1764"/>
                  </a:cubicBezTo>
                  <a:cubicBezTo>
                    <a:pt x="3529" y="788"/>
                    <a:pt x="2742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83"/>
            <p:cNvSpPr/>
            <p:nvPr/>
          </p:nvSpPr>
          <p:spPr>
            <a:xfrm>
              <a:off x="-16002700" y="4058400"/>
              <a:ext cx="237100" cy="233575"/>
            </a:xfrm>
            <a:custGeom>
              <a:avLst/>
              <a:gdLst/>
              <a:ahLst/>
              <a:cxnLst/>
              <a:rect l="l" t="t" r="r" b="b"/>
              <a:pathLst>
                <a:path w="9484" h="9343" extrusionOk="0">
                  <a:moveTo>
                    <a:pt x="4758" y="2167"/>
                  </a:moveTo>
                  <a:cubicBezTo>
                    <a:pt x="6144" y="2167"/>
                    <a:pt x="7247" y="3270"/>
                    <a:pt x="7247" y="4656"/>
                  </a:cubicBezTo>
                  <a:cubicBezTo>
                    <a:pt x="7247" y="6010"/>
                    <a:pt x="6144" y="7113"/>
                    <a:pt x="4758" y="7113"/>
                  </a:cubicBezTo>
                  <a:cubicBezTo>
                    <a:pt x="3372" y="7113"/>
                    <a:pt x="2269" y="6010"/>
                    <a:pt x="2269" y="4656"/>
                  </a:cubicBezTo>
                  <a:cubicBezTo>
                    <a:pt x="2269" y="3270"/>
                    <a:pt x="3372" y="2167"/>
                    <a:pt x="4758" y="2167"/>
                  </a:cubicBezTo>
                  <a:close/>
                  <a:moveTo>
                    <a:pt x="4742" y="1"/>
                  </a:moveTo>
                  <a:cubicBezTo>
                    <a:pt x="4648" y="1"/>
                    <a:pt x="4553" y="40"/>
                    <a:pt x="4474" y="119"/>
                  </a:cubicBezTo>
                  <a:cubicBezTo>
                    <a:pt x="4159" y="434"/>
                    <a:pt x="3939" y="781"/>
                    <a:pt x="3813" y="1222"/>
                  </a:cubicBezTo>
                  <a:cubicBezTo>
                    <a:pt x="3498" y="938"/>
                    <a:pt x="3120" y="686"/>
                    <a:pt x="2679" y="623"/>
                  </a:cubicBezTo>
                  <a:cubicBezTo>
                    <a:pt x="2655" y="619"/>
                    <a:pt x="2630" y="617"/>
                    <a:pt x="2606" y="617"/>
                  </a:cubicBezTo>
                  <a:cubicBezTo>
                    <a:pt x="2437" y="617"/>
                    <a:pt x="2265" y="710"/>
                    <a:pt x="2238" y="875"/>
                  </a:cubicBezTo>
                  <a:cubicBezTo>
                    <a:pt x="2112" y="1285"/>
                    <a:pt x="2112" y="1726"/>
                    <a:pt x="2206" y="2135"/>
                  </a:cubicBezTo>
                  <a:cubicBezTo>
                    <a:pt x="2001" y="2092"/>
                    <a:pt x="1797" y="2068"/>
                    <a:pt x="1595" y="2068"/>
                  </a:cubicBezTo>
                  <a:cubicBezTo>
                    <a:pt x="1362" y="2068"/>
                    <a:pt x="1134" y="2099"/>
                    <a:pt x="914" y="2167"/>
                  </a:cubicBezTo>
                  <a:cubicBezTo>
                    <a:pt x="694" y="2198"/>
                    <a:pt x="599" y="2387"/>
                    <a:pt x="662" y="2608"/>
                  </a:cubicBezTo>
                  <a:cubicBezTo>
                    <a:pt x="788" y="3018"/>
                    <a:pt x="977" y="3396"/>
                    <a:pt x="1261" y="3742"/>
                  </a:cubicBezTo>
                  <a:cubicBezTo>
                    <a:pt x="851" y="3868"/>
                    <a:pt x="473" y="4089"/>
                    <a:pt x="158" y="4404"/>
                  </a:cubicBezTo>
                  <a:cubicBezTo>
                    <a:pt x="1" y="4561"/>
                    <a:pt x="1" y="4750"/>
                    <a:pt x="158" y="4908"/>
                  </a:cubicBezTo>
                  <a:cubicBezTo>
                    <a:pt x="473" y="5223"/>
                    <a:pt x="820" y="5475"/>
                    <a:pt x="1261" y="5601"/>
                  </a:cubicBezTo>
                  <a:cubicBezTo>
                    <a:pt x="977" y="5916"/>
                    <a:pt x="757" y="6294"/>
                    <a:pt x="662" y="6735"/>
                  </a:cubicBezTo>
                  <a:cubicBezTo>
                    <a:pt x="631" y="6924"/>
                    <a:pt x="757" y="7113"/>
                    <a:pt x="914" y="7176"/>
                  </a:cubicBezTo>
                  <a:cubicBezTo>
                    <a:pt x="1140" y="7228"/>
                    <a:pt x="1375" y="7252"/>
                    <a:pt x="1614" y="7252"/>
                  </a:cubicBezTo>
                  <a:cubicBezTo>
                    <a:pt x="1810" y="7252"/>
                    <a:pt x="2008" y="7236"/>
                    <a:pt x="2206" y="7208"/>
                  </a:cubicBezTo>
                  <a:lnTo>
                    <a:pt x="2206" y="7208"/>
                  </a:lnTo>
                  <a:cubicBezTo>
                    <a:pt x="2112" y="7649"/>
                    <a:pt x="2112" y="8058"/>
                    <a:pt x="2238" y="8468"/>
                  </a:cubicBezTo>
                  <a:cubicBezTo>
                    <a:pt x="2262" y="8613"/>
                    <a:pt x="2397" y="8721"/>
                    <a:pt x="2544" y="8721"/>
                  </a:cubicBezTo>
                  <a:cubicBezTo>
                    <a:pt x="2589" y="8721"/>
                    <a:pt x="2634" y="8711"/>
                    <a:pt x="2679" y="8688"/>
                  </a:cubicBezTo>
                  <a:cubicBezTo>
                    <a:pt x="3120" y="8594"/>
                    <a:pt x="3466" y="8373"/>
                    <a:pt x="3813" y="8121"/>
                  </a:cubicBezTo>
                  <a:cubicBezTo>
                    <a:pt x="3939" y="8499"/>
                    <a:pt x="4159" y="8909"/>
                    <a:pt x="4474" y="9224"/>
                  </a:cubicBezTo>
                  <a:cubicBezTo>
                    <a:pt x="4553" y="9303"/>
                    <a:pt x="4648" y="9342"/>
                    <a:pt x="4742" y="9342"/>
                  </a:cubicBezTo>
                  <a:cubicBezTo>
                    <a:pt x="4837" y="9342"/>
                    <a:pt x="4931" y="9303"/>
                    <a:pt x="5010" y="9224"/>
                  </a:cubicBezTo>
                  <a:cubicBezTo>
                    <a:pt x="5325" y="8909"/>
                    <a:pt x="5546" y="8531"/>
                    <a:pt x="5672" y="8121"/>
                  </a:cubicBezTo>
                  <a:cubicBezTo>
                    <a:pt x="5987" y="8342"/>
                    <a:pt x="6365" y="8594"/>
                    <a:pt x="6806" y="8688"/>
                  </a:cubicBezTo>
                  <a:cubicBezTo>
                    <a:pt x="6840" y="8700"/>
                    <a:pt x="6875" y="8705"/>
                    <a:pt x="6910" y="8705"/>
                  </a:cubicBezTo>
                  <a:cubicBezTo>
                    <a:pt x="7068" y="8705"/>
                    <a:pt x="7221" y="8597"/>
                    <a:pt x="7247" y="8468"/>
                  </a:cubicBezTo>
                  <a:cubicBezTo>
                    <a:pt x="7373" y="8027"/>
                    <a:pt x="7373" y="7586"/>
                    <a:pt x="7278" y="7208"/>
                  </a:cubicBezTo>
                  <a:lnTo>
                    <a:pt x="7278" y="7208"/>
                  </a:lnTo>
                  <a:cubicBezTo>
                    <a:pt x="7477" y="7236"/>
                    <a:pt x="7675" y="7252"/>
                    <a:pt x="7870" y="7252"/>
                  </a:cubicBezTo>
                  <a:cubicBezTo>
                    <a:pt x="8110" y="7252"/>
                    <a:pt x="8345" y="7228"/>
                    <a:pt x="8570" y="7176"/>
                  </a:cubicBezTo>
                  <a:cubicBezTo>
                    <a:pt x="8791" y="7113"/>
                    <a:pt x="8885" y="6924"/>
                    <a:pt x="8822" y="6735"/>
                  </a:cubicBezTo>
                  <a:cubicBezTo>
                    <a:pt x="8696" y="6294"/>
                    <a:pt x="8507" y="5947"/>
                    <a:pt x="8224" y="5601"/>
                  </a:cubicBezTo>
                  <a:cubicBezTo>
                    <a:pt x="8633" y="5475"/>
                    <a:pt x="9011" y="5223"/>
                    <a:pt x="9326" y="4908"/>
                  </a:cubicBezTo>
                  <a:cubicBezTo>
                    <a:pt x="9484" y="4750"/>
                    <a:pt x="9484" y="4561"/>
                    <a:pt x="9326" y="4404"/>
                  </a:cubicBezTo>
                  <a:cubicBezTo>
                    <a:pt x="9011" y="4089"/>
                    <a:pt x="8665" y="3868"/>
                    <a:pt x="8224" y="3742"/>
                  </a:cubicBezTo>
                  <a:cubicBezTo>
                    <a:pt x="8507" y="3427"/>
                    <a:pt x="8728" y="3018"/>
                    <a:pt x="8822" y="2608"/>
                  </a:cubicBezTo>
                  <a:cubicBezTo>
                    <a:pt x="8854" y="2387"/>
                    <a:pt x="8728" y="2198"/>
                    <a:pt x="8570" y="2167"/>
                  </a:cubicBezTo>
                  <a:cubicBezTo>
                    <a:pt x="8351" y="2099"/>
                    <a:pt x="8122" y="2068"/>
                    <a:pt x="7889" y="2068"/>
                  </a:cubicBezTo>
                  <a:cubicBezTo>
                    <a:pt x="7688" y="2068"/>
                    <a:pt x="7483" y="2092"/>
                    <a:pt x="7278" y="2135"/>
                  </a:cubicBezTo>
                  <a:cubicBezTo>
                    <a:pt x="7373" y="1694"/>
                    <a:pt x="7373" y="1253"/>
                    <a:pt x="7247" y="875"/>
                  </a:cubicBezTo>
                  <a:cubicBezTo>
                    <a:pt x="7223" y="705"/>
                    <a:pt x="7086" y="591"/>
                    <a:pt x="6938" y="591"/>
                  </a:cubicBezTo>
                  <a:cubicBezTo>
                    <a:pt x="6894" y="591"/>
                    <a:pt x="6849" y="602"/>
                    <a:pt x="6806" y="623"/>
                  </a:cubicBezTo>
                  <a:cubicBezTo>
                    <a:pt x="6365" y="749"/>
                    <a:pt x="6018" y="938"/>
                    <a:pt x="5672" y="1222"/>
                  </a:cubicBezTo>
                  <a:cubicBezTo>
                    <a:pt x="5546" y="812"/>
                    <a:pt x="5325" y="434"/>
                    <a:pt x="5010" y="119"/>
                  </a:cubicBezTo>
                  <a:cubicBezTo>
                    <a:pt x="4931" y="40"/>
                    <a:pt x="4837" y="1"/>
                    <a:pt x="4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83"/>
            <p:cNvSpPr/>
            <p:nvPr/>
          </p:nvSpPr>
          <p:spPr>
            <a:xfrm>
              <a:off x="-16018450" y="4253550"/>
              <a:ext cx="129200" cy="108700"/>
            </a:xfrm>
            <a:custGeom>
              <a:avLst/>
              <a:gdLst/>
              <a:ahLst/>
              <a:cxnLst/>
              <a:rect l="l" t="t" r="r" b="b"/>
              <a:pathLst>
                <a:path w="5168" h="4348" extrusionOk="0">
                  <a:moveTo>
                    <a:pt x="1009" y="0"/>
                  </a:moveTo>
                  <a:cubicBezTo>
                    <a:pt x="410" y="693"/>
                    <a:pt x="1" y="1607"/>
                    <a:pt x="1" y="2615"/>
                  </a:cubicBezTo>
                  <a:lnTo>
                    <a:pt x="1" y="4001"/>
                  </a:lnTo>
                  <a:lnTo>
                    <a:pt x="32" y="4001"/>
                  </a:lnTo>
                  <a:cubicBezTo>
                    <a:pt x="32" y="4190"/>
                    <a:pt x="190" y="4348"/>
                    <a:pt x="410" y="4348"/>
                  </a:cubicBezTo>
                  <a:lnTo>
                    <a:pt x="1796" y="4348"/>
                  </a:lnTo>
                  <a:cubicBezTo>
                    <a:pt x="3214" y="4348"/>
                    <a:pt x="4443" y="3560"/>
                    <a:pt x="5167" y="2426"/>
                  </a:cubicBezTo>
                  <a:cubicBezTo>
                    <a:pt x="4915" y="2237"/>
                    <a:pt x="4411" y="1733"/>
                    <a:pt x="4159" y="1355"/>
                  </a:cubicBezTo>
                  <a:cubicBezTo>
                    <a:pt x="3750" y="1576"/>
                    <a:pt x="3309" y="1670"/>
                    <a:pt x="2836" y="1796"/>
                  </a:cubicBezTo>
                  <a:cubicBezTo>
                    <a:pt x="2805" y="1801"/>
                    <a:pt x="2774" y="1804"/>
                    <a:pt x="2743" y="1804"/>
                  </a:cubicBezTo>
                  <a:cubicBezTo>
                    <a:pt x="2580" y="1804"/>
                    <a:pt x="2421" y="1734"/>
                    <a:pt x="2395" y="1576"/>
                  </a:cubicBezTo>
                  <a:cubicBezTo>
                    <a:pt x="2269" y="1040"/>
                    <a:pt x="2111" y="662"/>
                    <a:pt x="2080" y="189"/>
                  </a:cubicBezTo>
                  <a:cubicBezTo>
                    <a:pt x="1702" y="158"/>
                    <a:pt x="1418" y="63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83"/>
            <p:cNvSpPr/>
            <p:nvPr/>
          </p:nvSpPr>
          <p:spPr>
            <a:xfrm>
              <a:off x="-15876675" y="4254325"/>
              <a:ext cx="107925" cy="90600"/>
            </a:xfrm>
            <a:custGeom>
              <a:avLst/>
              <a:gdLst/>
              <a:ahLst/>
              <a:cxnLst/>
              <a:rect l="l" t="t" r="r" b="b"/>
              <a:pathLst>
                <a:path w="4317" h="3624" extrusionOk="0">
                  <a:moveTo>
                    <a:pt x="3750" y="1"/>
                  </a:moveTo>
                  <a:cubicBezTo>
                    <a:pt x="3466" y="64"/>
                    <a:pt x="3277" y="127"/>
                    <a:pt x="2993" y="127"/>
                  </a:cubicBezTo>
                  <a:cubicBezTo>
                    <a:pt x="2962" y="599"/>
                    <a:pt x="2836" y="977"/>
                    <a:pt x="2678" y="1482"/>
                  </a:cubicBezTo>
                  <a:cubicBezTo>
                    <a:pt x="2653" y="1657"/>
                    <a:pt x="2509" y="1753"/>
                    <a:pt x="2355" y="1753"/>
                  </a:cubicBezTo>
                  <a:cubicBezTo>
                    <a:pt x="2316" y="1753"/>
                    <a:pt x="2276" y="1746"/>
                    <a:pt x="2237" y="1734"/>
                  </a:cubicBezTo>
                  <a:cubicBezTo>
                    <a:pt x="1733" y="1608"/>
                    <a:pt x="1292" y="1482"/>
                    <a:pt x="914" y="1292"/>
                  </a:cubicBezTo>
                  <a:cubicBezTo>
                    <a:pt x="631" y="1702"/>
                    <a:pt x="347" y="1923"/>
                    <a:pt x="1" y="2269"/>
                  </a:cubicBezTo>
                  <a:cubicBezTo>
                    <a:pt x="599" y="3057"/>
                    <a:pt x="1481" y="3592"/>
                    <a:pt x="2552" y="3592"/>
                  </a:cubicBezTo>
                  <a:lnTo>
                    <a:pt x="3970" y="3592"/>
                  </a:lnTo>
                  <a:lnTo>
                    <a:pt x="3970" y="3624"/>
                  </a:lnTo>
                  <a:cubicBezTo>
                    <a:pt x="4159" y="3624"/>
                    <a:pt x="4317" y="3466"/>
                    <a:pt x="4317" y="3277"/>
                  </a:cubicBezTo>
                  <a:lnTo>
                    <a:pt x="4317" y="1860"/>
                  </a:lnTo>
                  <a:cubicBezTo>
                    <a:pt x="4317" y="1166"/>
                    <a:pt x="4096" y="536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6" name="Google Shape;10706;p83"/>
          <p:cNvSpPr/>
          <p:nvPr/>
        </p:nvSpPr>
        <p:spPr>
          <a:xfrm>
            <a:off x="6274865" y="3343157"/>
            <a:ext cx="449288" cy="448143"/>
          </a:xfrm>
          <a:custGeom>
            <a:avLst/>
            <a:gdLst/>
            <a:ahLst/>
            <a:cxnLst/>
            <a:rect l="l" t="t" r="r" b="b"/>
            <a:pathLst>
              <a:path w="12161" h="12130" extrusionOk="0">
                <a:moveTo>
                  <a:pt x="3245" y="0"/>
                </a:moveTo>
                <a:cubicBezTo>
                  <a:pt x="3245" y="0"/>
                  <a:pt x="2174" y="820"/>
                  <a:pt x="2174" y="1765"/>
                </a:cubicBezTo>
                <a:cubicBezTo>
                  <a:pt x="2174" y="2363"/>
                  <a:pt x="2552" y="2930"/>
                  <a:pt x="2867" y="3245"/>
                </a:cubicBezTo>
                <a:lnTo>
                  <a:pt x="2867" y="4254"/>
                </a:lnTo>
                <a:cubicBezTo>
                  <a:pt x="2867" y="3466"/>
                  <a:pt x="2237" y="2836"/>
                  <a:pt x="1449" y="2836"/>
                </a:cubicBezTo>
                <a:lnTo>
                  <a:pt x="756" y="2836"/>
                </a:lnTo>
                <a:lnTo>
                  <a:pt x="756" y="3560"/>
                </a:lnTo>
                <a:cubicBezTo>
                  <a:pt x="756" y="4348"/>
                  <a:pt x="1386" y="4978"/>
                  <a:pt x="2174" y="4978"/>
                </a:cubicBezTo>
                <a:lnTo>
                  <a:pt x="2867" y="4978"/>
                </a:lnTo>
                <a:lnTo>
                  <a:pt x="2867" y="6742"/>
                </a:lnTo>
                <a:cubicBezTo>
                  <a:pt x="2867" y="5955"/>
                  <a:pt x="2237" y="5325"/>
                  <a:pt x="1449" y="5325"/>
                </a:cubicBezTo>
                <a:lnTo>
                  <a:pt x="756" y="5325"/>
                </a:lnTo>
                <a:lnTo>
                  <a:pt x="756" y="6018"/>
                </a:lnTo>
                <a:cubicBezTo>
                  <a:pt x="756" y="6805"/>
                  <a:pt x="1386" y="7467"/>
                  <a:pt x="2174" y="7467"/>
                </a:cubicBezTo>
                <a:lnTo>
                  <a:pt x="2867" y="7467"/>
                </a:lnTo>
                <a:lnTo>
                  <a:pt x="2867" y="9263"/>
                </a:lnTo>
                <a:cubicBezTo>
                  <a:pt x="2867" y="8475"/>
                  <a:pt x="2237" y="7845"/>
                  <a:pt x="1449" y="7845"/>
                </a:cubicBezTo>
                <a:lnTo>
                  <a:pt x="756" y="7845"/>
                </a:lnTo>
                <a:lnTo>
                  <a:pt x="756" y="8570"/>
                </a:lnTo>
                <a:cubicBezTo>
                  <a:pt x="756" y="9357"/>
                  <a:pt x="1386" y="9987"/>
                  <a:pt x="2174" y="9987"/>
                </a:cubicBezTo>
                <a:lnTo>
                  <a:pt x="2867" y="9987"/>
                </a:lnTo>
                <a:lnTo>
                  <a:pt x="2867" y="11437"/>
                </a:lnTo>
                <a:lnTo>
                  <a:pt x="347" y="11437"/>
                </a:lnTo>
                <a:cubicBezTo>
                  <a:pt x="158" y="11437"/>
                  <a:pt x="0" y="11594"/>
                  <a:pt x="0" y="11783"/>
                </a:cubicBezTo>
                <a:cubicBezTo>
                  <a:pt x="0" y="11972"/>
                  <a:pt x="158" y="12130"/>
                  <a:pt x="347" y="12130"/>
                </a:cubicBezTo>
                <a:lnTo>
                  <a:pt x="11814" y="12130"/>
                </a:lnTo>
                <a:cubicBezTo>
                  <a:pt x="12004" y="12130"/>
                  <a:pt x="12161" y="11972"/>
                  <a:pt x="12161" y="11783"/>
                </a:cubicBezTo>
                <a:cubicBezTo>
                  <a:pt x="12161" y="11594"/>
                  <a:pt x="12004" y="11437"/>
                  <a:pt x="11814" y="11437"/>
                </a:cubicBezTo>
                <a:lnTo>
                  <a:pt x="9294" y="11437"/>
                </a:lnTo>
                <a:lnTo>
                  <a:pt x="9294" y="9987"/>
                </a:lnTo>
                <a:lnTo>
                  <a:pt x="10019" y="9987"/>
                </a:lnTo>
                <a:cubicBezTo>
                  <a:pt x="10806" y="9987"/>
                  <a:pt x="11436" y="9357"/>
                  <a:pt x="11436" y="8570"/>
                </a:cubicBezTo>
                <a:lnTo>
                  <a:pt x="11436" y="7845"/>
                </a:lnTo>
                <a:lnTo>
                  <a:pt x="10712" y="7845"/>
                </a:lnTo>
                <a:cubicBezTo>
                  <a:pt x="9924" y="7845"/>
                  <a:pt x="9294" y="8475"/>
                  <a:pt x="9294" y="9263"/>
                </a:cubicBezTo>
                <a:lnTo>
                  <a:pt x="9294" y="7467"/>
                </a:lnTo>
                <a:lnTo>
                  <a:pt x="10019" y="7467"/>
                </a:lnTo>
                <a:cubicBezTo>
                  <a:pt x="10806" y="7467"/>
                  <a:pt x="11436" y="6805"/>
                  <a:pt x="11436" y="6018"/>
                </a:cubicBezTo>
                <a:lnTo>
                  <a:pt x="11436" y="5325"/>
                </a:lnTo>
                <a:lnTo>
                  <a:pt x="10712" y="5325"/>
                </a:lnTo>
                <a:cubicBezTo>
                  <a:pt x="9924" y="5325"/>
                  <a:pt x="9294" y="5955"/>
                  <a:pt x="9294" y="6742"/>
                </a:cubicBezTo>
                <a:lnTo>
                  <a:pt x="9294" y="4978"/>
                </a:lnTo>
                <a:lnTo>
                  <a:pt x="10019" y="4978"/>
                </a:lnTo>
                <a:cubicBezTo>
                  <a:pt x="10806" y="4978"/>
                  <a:pt x="11436" y="4348"/>
                  <a:pt x="11436" y="3560"/>
                </a:cubicBezTo>
                <a:lnTo>
                  <a:pt x="11436" y="2836"/>
                </a:lnTo>
                <a:lnTo>
                  <a:pt x="10712" y="2836"/>
                </a:lnTo>
                <a:cubicBezTo>
                  <a:pt x="9924" y="2836"/>
                  <a:pt x="9294" y="3466"/>
                  <a:pt x="9294" y="4254"/>
                </a:cubicBezTo>
                <a:lnTo>
                  <a:pt x="9294" y="3245"/>
                </a:lnTo>
                <a:cubicBezTo>
                  <a:pt x="9609" y="2930"/>
                  <a:pt x="10019" y="2363"/>
                  <a:pt x="10019" y="1765"/>
                </a:cubicBezTo>
                <a:cubicBezTo>
                  <a:pt x="10019" y="788"/>
                  <a:pt x="8948" y="0"/>
                  <a:pt x="8948" y="0"/>
                </a:cubicBezTo>
                <a:cubicBezTo>
                  <a:pt x="8948" y="0"/>
                  <a:pt x="7876" y="820"/>
                  <a:pt x="7876" y="1765"/>
                </a:cubicBezTo>
                <a:cubicBezTo>
                  <a:pt x="7876" y="2363"/>
                  <a:pt x="8286" y="2930"/>
                  <a:pt x="8601" y="3245"/>
                </a:cubicBezTo>
                <a:lnTo>
                  <a:pt x="8601" y="4254"/>
                </a:lnTo>
                <a:cubicBezTo>
                  <a:pt x="8601" y="3466"/>
                  <a:pt x="7971" y="2836"/>
                  <a:pt x="7183" y="2836"/>
                </a:cubicBezTo>
                <a:lnTo>
                  <a:pt x="6459" y="2836"/>
                </a:lnTo>
                <a:lnTo>
                  <a:pt x="6459" y="3560"/>
                </a:lnTo>
                <a:cubicBezTo>
                  <a:pt x="6459" y="4348"/>
                  <a:pt x="7089" y="4978"/>
                  <a:pt x="7876" y="4978"/>
                </a:cubicBezTo>
                <a:lnTo>
                  <a:pt x="8601" y="4978"/>
                </a:lnTo>
                <a:lnTo>
                  <a:pt x="8601" y="6742"/>
                </a:lnTo>
                <a:cubicBezTo>
                  <a:pt x="8601" y="5955"/>
                  <a:pt x="7971" y="5325"/>
                  <a:pt x="7183" y="5325"/>
                </a:cubicBezTo>
                <a:lnTo>
                  <a:pt x="6459" y="5325"/>
                </a:lnTo>
                <a:lnTo>
                  <a:pt x="6459" y="6018"/>
                </a:lnTo>
                <a:cubicBezTo>
                  <a:pt x="6459" y="6805"/>
                  <a:pt x="7089" y="7467"/>
                  <a:pt x="7876" y="7467"/>
                </a:cubicBezTo>
                <a:lnTo>
                  <a:pt x="8601" y="7467"/>
                </a:lnTo>
                <a:lnTo>
                  <a:pt x="8601" y="9263"/>
                </a:lnTo>
                <a:cubicBezTo>
                  <a:pt x="8601" y="8475"/>
                  <a:pt x="7971" y="7845"/>
                  <a:pt x="7183" y="7845"/>
                </a:cubicBezTo>
                <a:lnTo>
                  <a:pt x="6459" y="7845"/>
                </a:lnTo>
                <a:lnTo>
                  <a:pt x="6459" y="8570"/>
                </a:lnTo>
                <a:cubicBezTo>
                  <a:pt x="6459" y="9357"/>
                  <a:pt x="7089" y="9987"/>
                  <a:pt x="7876" y="9987"/>
                </a:cubicBezTo>
                <a:lnTo>
                  <a:pt x="8601" y="9987"/>
                </a:lnTo>
                <a:lnTo>
                  <a:pt x="8601" y="11437"/>
                </a:lnTo>
                <a:lnTo>
                  <a:pt x="3592" y="11437"/>
                </a:lnTo>
                <a:lnTo>
                  <a:pt x="3592" y="9987"/>
                </a:lnTo>
                <a:lnTo>
                  <a:pt x="4285" y="9987"/>
                </a:lnTo>
                <a:cubicBezTo>
                  <a:pt x="5072" y="9987"/>
                  <a:pt x="5703" y="9357"/>
                  <a:pt x="5703" y="8570"/>
                </a:cubicBezTo>
                <a:lnTo>
                  <a:pt x="5703" y="7845"/>
                </a:lnTo>
                <a:lnTo>
                  <a:pt x="5009" y="7845"/>
                </a:lnTo>
                <a:cubicBezTo>
                  <a:pt x="4222" y="7845"/>
                  <a:pt x="3592" y="8475"/>
                  <a:pt x="3592" y="9263"/>
                </a:cubicBezTo>
                <a:lnTo>
                  <a:pt x="3592" y="7467"/>
                </a:lnTo>
                <a:lnTo>
                  <a:pt x="4285" y="7467"/>
                </a:lnTo>
                <a:cubicBezTo>
                  <a:pt x="5072" y="7467"/>
                  <a:pt x="5703" y="6805"/>
                  <a:pt x="5703" y="6018"/>
                </a:cubicBezTo>
                <a:lnTo>
                  <a:pt x="5703" y="5325"/>
                </a:lnTo>
                <a:lnTo>
                  <a:pt x="5009" y="5325"/>
                </a:lnTo>
                <a:cubicBezTo>
                  <a:pt x="4222" y="5325"/>
                  <a:pt x="3592" y="5955"/>
                  <a:pt x="3592" y="6742"/>
                </a:cubicBezTo>
                <a:lnTo>
                  <a:pt x="3592" y="4978"/>
                </a:lnTo>
                <a:lnTo>
                  <a:pt x="4285" y="4978"/>
                </a:lnTo>
                <a:cubicBezTo>
                  <a:pt x="5072" y="4978"/>
                  <a:pt x="5703" y="4348"/>
                  <a:pt x="5703" y="3560"/>
                </a:cubicBezTo>
                <a:lnTo>
                  <a:pt x="5703" y="2836"/>
                </a:lnTo>
                <a:lnTo>
                  <a:pt x="5009" y="2836"/>
                </a:lnTo>
                <a:cubicBezTo>
                  <a:pt x="4222" y="2836"/>
                  <a:pt x="3592" y="3466"/>
                  <a:pt x="3592" y="4254"/>
                </a:cubicBezTo>
                <a:lnTo>
                  <a:pt x="3592" y="3245"/>
                </a:lnTo>
                <a:cubicBezTo>
                  <a:pt x="3907" y="2930"/>
                  <a:pt x="4285" y="2363"/>
                  <a:pt x="4285" y="1765"/>
                </a:cubicBezTo>
                <a:cubicBezTo>
                  <a:pt x="4285" y="788"/>
                  <a:pt x="3245" y="0"/>
                  <a:pt x="324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" name="Google Shape;10711;p84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SEO &amp; Marketing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12" name="Google Shape;10712;p84"/>
          <p:cNvGrpSpPr/>
          <p:nvPr/>
        </p:nvGrpSpPr>
        <p:grpSpPr>
          <a:xfrm>
            <a:off x="845901" y="1689241"/>
            <a:ext cx="442337" cy="419623"/>
            <a:chOff x="-6696925" y="3272575"/>
            <a:chExt cx="307200" cy="291425"/>
          </a:xfrm>
        </p:grpSpPr>
        <p:sp>
          <p:nvSpPr>
            <p:cNvPr id="10713" name="Google Shape;10713;p84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84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5" name="Google Shape;10715;p84"/>
          <p:cNvGrpSpPr/>
          <p:nvPr/>
        </p:nvGrpSpPr>
        <p:grpSpPr>
          <a:xfrm>
            <a:off x="845884" y="2204636"/>
            <a:ext cx="442373" cy="420775"/>
            <a:chOff x="-6690625" y="3631325"/>
            <a:chExt cx="307225" cy="292225"/>
          </a:xfrm>
        </p:grpSpPr>
        <p:sp>
          <p:nvSpPr>
            <p:cNvPr id="10716" name="Google Shape;10716;p84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84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84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84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84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1" name="Google Shape;10721;p84"/>
          <p:cNvGrpSpPr/>
          <p:nvPr/>
        </p:nvGrpSpPr>
        <p:grpSpPr>
          <a:xfrm>
            <a:off x="868005" y="2756972"/>
            <a:ext cx="421927" cy="419371"/>
            <a:chOff x="-6689825" y="3992050"/>
            <a:chExt cx="293025" cy="291250"/>
          </a:xfrm>
        </p:grpSpPr>
        <p:sp>
          <p:nvSpPr>
            <p:cNvPr id="10722" name="Google Shape;10722;p84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84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84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84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84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84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84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84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84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84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84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84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4" name="Google Shape;10734;p84"/>
          <p:cNvSpPr/>
          <p:nvPr/>
        </p:nvSpPr>
        <p:spPr>
          <a:xfrm>
            <a:off x="3545854" y="1689199"/>
            <a:ext cx="434634" cy="419227"/>
          </a:xfrm>
          <a:custGeom>
            <a:avLst/>
            <a:gdLst/>
            <a:ahLst/>
            <a:cxnLst/>
            <a:rect l="l" t="t" r="r" b="b"/>
            <a:pathLst>
              <a:path w="12074" h="11646" extrusionOk="0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35" name="Google Shape;10735;p84"/>
          <p:cNvGrpSpPr/>
          <p:nvPr/>
        </p:nvGrpSpPr>
        <p:grpSpPr>
          <a:xfrm>
            <a:off x="3551317" y="2205192"/>
            <a:ext cx="423043" cy="419659"/>
            <a:chOff x="-4837325" y="3612425"/>
            <a:chExt cx="293800" cy="291450"/>
          </a:xfrm>
        </p:grpSpPr>
        <p:sp>
          <p:nvSpPr>
            <p:cNvPr id="10736" name="Google Shape;10736;p84"/>
            <p:cNvSpPr/>
            <p:nvPr/>
          </p:nvSpPr>
          <p:spPr>
            <a:xfrm>
              <a:off x="-4836550" y="3612425"/>
              <a:ext cx="293025" cy="170925"/>
            </a:xfrm>
            <a:custGeom>
              <a:avLst/>
              <a:gdLst/>
              <a:ahLst/>
              <a:cxnLst/>
              <a:rect l="l" t="t" r="r" b="b"/>
              <a:pathLst>
                <a:path w="11721" h="6837" extrusionOk="0">
                  <a:moveTo>
                    <a:pt x="6837" y="2017"/>
                  </a:moveTo>
                  <a:lnTo>
                    <a:pt x="6837" y="2741"/>
                  </a:lnTo>
                  <a:lnTo>
                    <a:pt x="4789" y="2741"/>
                  </a:lnTo>
                  <a:lnTo>
                    <a:pt x="4789" y="2017"/>
                  </a:lnTo>
                  <a:close/>
                  <a:moveTo>
                    <a:pt x="4411" y="0"/>
                  </a:moveTo>
                  <a:cubicBezTo>
                    <a:pt x="3466" y="0"/>
                    <a:pt x="2741" y="725"/>
                    <a:pt x="2741" y="1702"/>
                  </a:cubicBezTo>
                  <a:lnTo>
                    <a:pt x="2741" y="2741"/>
                  </a:lnTo>
                  <a:lnTo>
                    <a:pt x="1166" y="2741"/>
                  </a:lnTo>
                  <a:cubicBezTo>
                    <a:pt x="536" y="2741"/>
                    <a:pt x="1" y="3277"/>
                    <a:pt x="1" y="3875"/>
                  </a:cubicBezTo>
                  <a:lnTo>
                    <a:pt x="1" y="4254"/>
                  </a:lnTo>
                  <a:cubicBezTo>
                    <a:pt x="1513" y="5860"/>
                    <a:pt x="3592" y="6837"/>
                    <a:pt x="5829" y="6837"/>
                  </a:cubicBezTo>
                  <a:cubicBezTo>
                    <a:pt x="8097" y="6837"/>
                    <a:pt x="10208" y="5892"/>
                    <a:pt x="11720" y="4254"/>
                  </a:cubicBezTo>
                  <a:lnTo>
                    <a:pt x="11720" y="3718"/>
                  </a:lnTo>
                  <a:cubicBezTo>
                    <a:pt x="11657" y="3214"/>
                    <a:pt x="11185" y="2741"/>
                    <a:pt x="10649" y="2741"/>
                  </a:cubicBezTo>
                  <a:lnTo>
                    <a:pt x="8885" y="2741"/>
                  </a:lnTo>
                  <a:lnTo>
                    <a:pt x="8885" y="1702"/>
                  </a:lnTo>
                  <a:cubicBezTo>
                    <a:pt x="8885" y="756"/>
                    <a:pt x="8129" y="0"/>
                    <a:pt x="7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84"/>
            <p:cNvSpPr/>
            <p:nvPr/>
          </p:nvSpPr>
          <p:spPr>
            <a:xfrm>
              <a:off x="-4837325" y="3743950"/>
              <a:ext cx="291425" cy="159925"/>
            </a:xfrm>
            <a:custGeom>
              <a:avLst/>
              <a:gdLst/>
              <a:ahLst/>
              <a:cxnLst/>
              <a:rect l="l" t="t" r="r" b="b"/>
              <a:pathLst>
                <a:path w="11657" h="6397" extrusionOk="0">
                  <a:moveTo>
                    <a:pt x="11657" y="1"/>
                  </a:moveTo>
                  <a:cubicBezTo>
                    <a:pt x="10523" y="1072"/>
                    <a:pt x="9073" y="1828"/>
                    <a:pt x="7530" y="2143"/>
                  </a:cubicBezTo>
                  <a:lnTo>
                    <a:pt x="7530" y="2647"/>
                  </a:lnTo>
                  <a:cubicBezTo>
                    <a:pt x="7530" y="3214"/>
                    <a:pt x="7057" y="3687"/>
                    <a:pt x="6490" y="3687"/>
                  </a:cubicBezTo>
                  <a:lnTo>
                    <a:pt x="5135" y="3687"/>
                  </a:lnTo>
                  <a:cubicBezTo>
                    <a:pt x="4568" y="3687"/>
                    <a:pt x="4096" y="3214"/>
                    <a:pt x="4096" y="2647"/>
                  </a:cubicBezTo>
                  <a:lnTo>
                    <a:pt x="4096" y="2143"/>
                  </a:lnTo>
                  <a:cubicBezTo>
                    <a:pt x="2552" y="1828"/>
                    <a:pt x="1134" y="1103"/>
                    <a:pt x="0" y="64"/>
                  </a:cubicBezTo>
                  <a:lnTo>
                    <a:pt x="0" y="4695"/>
                  </a:lnTo>
                  <a:cubicBezTo>
                    <a:pt x="0" y="5640"/>
                    <a:pt x="756" y="6396"/>
                    <a:pt x="1701" y="6396"/>
                  </a:cubicBezTo>
                  <a:lnTo>
                    <a:pt x="9956" y="6396"/>
                  </a:lnTo>
                  <a:cubicBezTo>
                    <a:pt x="10901" y="6396"/>
                    <a:pt x="11657" y="5640"/>
                    <a:pt x="11657" y="4695"/>
                  </a:cubicBezTo>
                  <a:lnTo>
                    <a:pt x="116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84"/>
            <p:cNvSpPr/>
            <p:nvPr/>
          </p:nvSpPr>
          <p:spPr>
            <a:xfrm>
              <a:off x="-4716825" y="3799075"/>
              <a:ext cx="51225" cy="18950"/>
            </a:xfrm>
            <a:custGeom>
              <a:avLst/>
              <a:gdLst/>
              <a:ahLst/>
              <a:cxnLst/>
              <a:rect l="l" t="t" r="r" b="b"/>
              <a:pathLst>
                <a:path w="2049" h="758" extrusionOk="0">
                  <a:moveTo>
                    <a:pt x="0" y="1"/>
                  </a:moveTo>
                  <a:lnTo>
                    <a:pt x="0" y="411"/>
                  </a:lnTo>
                  <a:cubicBezTo>
                    <a:pt x="0" y="600"/>
                    <a:pt x="158" y="757"/>
                    <a:pt x="347" y="757"/>
                  </a:cubicBezTo>
                  <a:lnTo>
                    <a:pt x="1670" y="757"/>
                  </a:lnTo>
                  <a:cubicBezTo>
                    <a:pt x="1891" y="757"/>
                    <a:pt x="2048" y="600"/>
                    <a:pt x="2048" y="411"/>
                  </a:cubicBezTo>
                  <a:lnTo>
                    <a:pt x="2048" y="1"/>
                  </a:lnTo>
                  <a:cubicBezTo>
                    <a:pt x="1686" y="48"/>
                    <a:pt x="1347" y="72"/>
                    <a:pt x="1012" y="72"/>
                  </a:cubicBezTo>
                  <a:cubicBezTo>
                    <a:pt x="678" y="72"/>
                    <a:pt x="347" y="4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9" name="Google Shape;10739;p84"/>
          <p:cNvGrpSpPr/>
          <p:nvPr/>
        </p:nvGrpSpPr>
        <p:grpSpPr>
          <a:xfrm>
            <a:off x="3564349" y="2756826"/>
            <a:ext cx="420775" cy="419659"/>
            <a:chOff x="-4837325" y="3971575"/>
            <a:chExt cx="292225" cy="291450"/>
          </a:xfrm>
        </p:grpSpPr>
        <p:sp>
          <p:nvSpPr>
            <p:cNvPr id="10740" name="Google Shape;10740;p84"/>
            <p:cNvSpPr/>
            <p:nvPr/>
          </p:nvSpPr>
          <p:spPr>
            <a:xfrm>
              <a:off x="-4734150" y="407397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01" y="725"/>
                  </a:moveTo>
                  <a:cubicBezTo>
                    <a:pt x="2269" y="725"/>
                    <a:pt x="2773" y="1197"/>
                    <a:pt x="2773" y="1733"/>
                  </a:cubicBezTo>
                  <a:cubicBezTo>
                    <a:pt x="2773" y="2300"/>
                    <a:pt x="2300" y="2804"/>
                    <a:pt x="1733" y="2804"/>
                  </a:cubicBezTo>
                  <a:cubicBezTo>
                    <a:pt x="1197" y="2804"/>
                    <a:pt x="693" y="2300"/>
                    <a:pt x="693" y="1733"/>
                  </a:cubicBezTo>
                  <a:cubicBezTo>
                    <a:pt x="693" y="1197"/>
                    <a:pt x="1166" y="725"/>
                    <a:pt x="1701" y="725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56"/>
                    <a:pt x="0" y="1701"/>
                  </a:cubicBezTo>
                  <a:cubicBezTo>
                    <a:pt x="0" y="2647"/>
                    <a:pt x="851" y="3466"/>
                    <a:pt x="1796" y="3466"/>
                  </a:cubicBezTo>
                  <a:cubicBezTo>
                    <a:pt x="2741" y="3466"/>
                    <a:pt x="3466" y="2647"/>
                    <a:pt x="3466" y="1701"/>
                  </a:cubicBezTo>
                  <a:cubicBezTo>
                    <a:pt x="3434" y="756"/>
                    <a:pt x="2647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84"/>
            <p:cNvSpPr/>
            <p:nvPr/>
          </p:nvSpPr>
          <p:spPr>
            <a:xfrm>
              <a:off x="-4700300" y="4108625"/>
              <a:ext cx="18950" cy="17350"/>
            </a:xfrm>
            <a:custGeom>
              <a:avLst/>
              <a:gdLst/>
              <a:ahLst/>
              <a:cxnLst/>
              <a:rect l="l" t="t" r="r" b="b"/>
              <a:pathLst>
                <a:path w="75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757" y="536"/>
                    <a:pt x="757" y="347"/>
                  </a:cubicBezTo>
                  <a:cubicBezTo>
                    <a:pt x="757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84"/>
            <p:cNvSpPr/>
            <p:nvPr/>
          </p:nvSpPr>
          <p:spPr>
            <a:xfrm>
              <a:off x="-4748325" y="3971575"/>
              <a:ext cx="203225" cy="204025"/>
            </a:xfrm>
            <a:custGeom>
              <a:avLst/>
              <a:gdLst/>
              <a:ahLst/>
              <a:cxnLst/>
              <a:rect l="l" t="t" r="r" b="b"/>
              <a:pathLst>
                <a:path w="8129" h="8161" extrusionOk="0">
                  <a:moveTo>
                    <a:pt x="2268" y="1"/>
                  </a:moveTo>
                  <a:cubicBezTo>
                    <a:pt x="1449" y="1"/>
                    <a:pt x="693" y="158"/>
                    <a:pt x="0" y="473"/>
                  </a:cubicBezTo>
                  <a:lnTo>
                    <a:pt x="1512" y="3561"/>
                  </a:lnTo>
                  <a:cubicBezTo>
                    <a:pt x="1764" y="3466"/>
                    <a:pt x="1985" y="3435"/>
                    <a:pt x="2268" y="3435"/>
                  </a:cubicBezTo>
                  <a:cubicBezTo>
                    <a:pt x="3623" y="3435"/>
                    <a:pt x="4726" y="4506"/>
                    <a:pt x="4726" y="5829"/>
                  </a:cubicBezTo>
                  <a:cubicBezTo>
                    <a:pt x="4726" y="6112"/>
                    <a:pt x="4663" y="6396"/>
                    <a:pt x="4600" y="6617"/>
                  </a:cubicBezTo>
                  <a:lnTo>
                    <a:pt x="7656" y="8160"/>
                  </a:lnTo>
                  <a:cubicBezTo>
                    <a:pt x="7971" y="7436"/>
                    <a:pt x="8128" y="6617"/>
                    <a:pt x="8128" y="5829"/>
                  </a:cubicBezTo>
                  <a:cubicBezTo>
                    <a:pt x="8128" y="2647"/>
                    <a:pt x="5513" y="1"/>
                    <a:pt x="22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84"/>
            <p:cNvSpPr/>
            <p:nvPr/>
          </p:nvSpPr>
          <p:spPr>
            <a:xfrm>
              <a:off x="-4656175" y="4151950"/>
              <a:ext cx="91375" cy="91375"/>
            </a:xfrm>
            <a:custGeom>
              <a:avLst/>
              <a:gdLst/>
              <a:ahLst/>
              <a:cxnLst/>
              <a:rect l="l" t="t" r="r" b="b"/>
              <a:pathLst>
                <a:path w="3655" h="3655" extrusionOk="0">
                  <a:moveTo>
                    <a:pt x="599" y="0"/>
                  </a:moveTo>
                  <a:cubicBezTo>
                    <a:pt x="441" y="221"/>
                    <a:pt x="252" y="441"/>
                    <a:pt x="0" y="599"/>
                  </a:cubicBezTo>
                  <a:lnTo>
                    <a:pt x="1544" y="3655"/>
                  </a:lnTo>
                  <a:cubicBezTo>
                    <a:pt x="2395" y="3151"/>
                    <a:pt x="3151" y="2395"/>
                    <a:pt x="3655" y="1544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84"/>
            <p:cNvSpPr/>
            <p:nvPr/>
          </p:nvSpPr>
          <p:spPr>
            <a:xfrm>
              <a:off x="-4817650" y="3991275"/>
              <a:ext cx="91400" cy="91375"/>
            </a:xfrm>
            <a:custGeom>
              <a:avLst/>
              <a:gdLst/>
              <a:ahLst/>
              <a:cxnLst/>
              <a:rect l="l" t="t" r="r" b="b"/>
              <a:pathLst>
                <a:path w="3656" h="3655" extrusionOk="0">
                  <a:moveTo>
                    <a:pt x="2143" y="0"/>
                  </a:moveTo>
                  <a:cubicBezTo>
                    <a:pt x="1261" y="504"/>
                    <a:pt x="536" y="1260"/>
                    <a:pt x="1" y="2111"/>
                  </a:cubicBezTo>
                  <a:lnTo>
                    <a:pt x="3088" y="3655"/>
                  </a:lnTo>
                  <a:cubicBezTo>
                    <a:pt x="3246" y="3434"/>
                    <a:pt x="3435" y="3214"/>
                    <a:pt x="3655" y="3088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84"/>
            <p:cNvSpPr/>
            <p:nvPr/>
          </p:nvSpPr>
          <p:spPr>
            <a:xfrm>
              <a:off x="-4837325" y="4059000"/>
              <a:ext cx="204000" cy="204025"/>
            </a:xfrm>
            <a:custGeom>
              <a:avLst/>
              <a:gdLst/>
              <a:ahLst/>
              <a:cxnLst/>
              <a:rect l="l" t="t" r="r" b="b"/>
              <a:pathLst>
                <a:path w="8160" h="8161" extrusionOk="0">
                  <a:moveTo>
                    <a:pt x="473" y="1"/>
                  </a:moveTo>
                  <a:cubicBezTo>
                    <a:pt x="158" y="725"/>
                    <a:pt x="0" y="1513"/>
                    <a:pt x="0" y="2300"/>
                  </a:cubicBezTo>
                  <a:cubicBezTo>
                    <a:pt x="0" y="5482"/>
                    <a:pt x="2615" y="8160"/>
                    <a:pt x="5828" y="8160"/>
                  </a:cubicBezTo>
                  <a:cubicBezTo>
                    <a:pt x="6648" y="8160"/>
                    <a:pt x="7435" y="8003"/>
                    <a:pt x="8160" y="7688"/>
                  </a:cubicBezTo>
                  <a:lnTo>
                    <a:pt x="6616" y="4632"/>
                  </a:lnTo>
                  <a:cubicBezTo>
                    <a:pt x="6396" y="4695"/>
                    <a:pt x="6144" y="4726"/>
                    <a:pt x="5860" y="4726"/>
                  </a:cubicBezTo>
                  <a:cubicBezTo>
                    <a:pt x="4537" y="4726"/>
                    <a:pt x="3434" y="3624"/>
                    <a:pt x="3434" y="2300"/>
                  </a:cubicBezTo>
                  <a:cubicBezTo>
                    <a:pt x="3434" y="2017"/>
                    <a:pt x="3466" y="1796"/>
                    <a:pt x="3560" y="1544"/>
                  </a:cubicBez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6" name="Google Shape;10746;p84"/>
          <p:cNvGrpSpPr/>
          <p:nvPr/>
        </p:nvGrpSpPr>
        <p:grpSpPr>
          <a:xfrm>
            <a:off x="6256364" y="1714185"/>
            <a:ext cx="430998" cy="369730"/>
            <a:chOff x="-3037625" y="3254850"/>
            <a:chExt cx="299325" cy="256775"/>
          </a:xfrm>
        </p:grpSpPr>
        <p:sp>
          <p:nvSpPr>
            <p:cNvPr id="10747" name="Google Shape;10747;p84"/>
            <p:cNvSpPr/>
            <p:nvPr/>
          </p:nvSpPr>
          <p:spPr>
            <a:xfrm>
              <a:off x="-3037625" y="3460400"/>
              <a:ext cx="152825" cy="51225"/>
            </a:xfrm>
            <a:custGeom>
              <a:avLst/>
              <a:gdLst/>
              <a:ahLst/>
              <a:cxnLst/>
              <a:rect l="l" t="t" r="r" b="b"/>
              <a:pathLst>
                <a:path w="6113" h="2049" extrusionOk="0">
                  <a:moveTo>
                    <a:pt x="1356" y="1"/>
                  </a:moveTo>
                  <a:cubicBezTo>
                    <a:pt x="1" y="1"/>
                    <a:pt x="1" y="2049"/>
                    <a:pt x="1356" y="2049"/>
                  </a:cubicBezTo>
                  <a:lnTo>
                    <a:pt x="4758" y="2049"/>
                  </a:lnTo>
                  <a:cubicBezTo>
                    <a:pt x="6113" y="2049"/>
                    <a:pt x="6113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84"/>
            <p:cNvSpPr/>
            <p:nvPr/>
          </p:nvSpPr>
          <p:spPr>
            <a:xfrm>
              <a:off x="-2884825" y="3460400"/>
              <a:ext cx="146525" cy="51225"/>
            </a:xfrm>
            <a:custGeom>
              <a:avLst/>
              <a:gdLst/>
              <a:ahLst/>
              <a:cxnLst/>
              <a:rect l="l" t="t" r="r" b="b"/>
              <a:pathLst>
                <a:path w="5861" h="2049" extrusionOk="0">
                  <a:moveTo>
                    <a:pt x="1" y="1"/>
                  </a:moveTo>
                  <a:cubicBezTo>
                    <a:pt x="473" y="631"/>
                    <a:pt x="473" y="1419"/>
                    <a:pt x="1" y="2049"/>
                  </a:cubicBezTo>
                  <a:lnTo>
                    <a:pt x="4853" y="2049"/>
                  </a:lnTo>
                  <a:cubicBezTo>
                    <a:pt x="5388" y="2049"/>
                    <a:pt x="5861" y="1576"/>
                    <a:pt x="5861" y="1041"/>
                  </a:cubicBezTo>
                  <a:cubicBezTo>
                    <a:pt x="5861" y="442"/>
                    <a:pt x="5451" y="1"/>
                    <a:pt x="48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84"/>
            <p:cNvSpPr/>
            <p:nvPr/>
          </p:nvSpPr>
          <p:spPr>
            <a:xfrm>
              <a:off x="-2909225" y="3313125"/>
              <a:ext cx="59875" cy="72475"/>
            </a:xfrm>
            <a:custGeom>
              <a:avLst/>
              <a:gdLst/>
              <a:ahLst/>
              <a:cxnLst/>
              <a:rect l="l" t="t" r="r" b="b"/>
              <a:pathLst>
                <a:path w="2395" h="2899" extrusionOk="0">
                  <a:moveTo>
                    <a:pt x="0" y="1"/>
                  </a:moveTo>
                  <a:lnTo>
                    <a:pt x="0" y="2899"/>
                  </a:lnTo>
                  <a:lnTo>
                    <a:pt x="2395" y="14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84"/>
            <p:cNvSpPr/>
            <p:nvPr/>
          </p:nvSpPr>
          <p:spPr>
            <a:xfrm>
              <a:off x="-3029750" y="3254850"/>
              <a:ext cx="291450" cy="188250"/>
            </a:xfrm>
            <a:custGeom>
              <a:avLst/>
              <a:gdLst/>
              <a:ahLst/>
              <a:cxnLst/>
              <a:rect l="l" t="t" r="r" b="b"/>
              <a:pathLst>
                <a:path w="11658" h="7530" extrusionOk="0">
                  <a:moveTo>
                    <a:pt x="4414" y="1387"/>
                  </a:moveTo>
                  <a:cubicBezTo>
                    <a:pt x="4476" y="1387"/>
                    <a:pt x="4541" y="1407"/>
                    <a:pt x="4601" y="1449"/>
                  </a:cubicBezTo>
                  <a:lnTo>
                    <a:pt x="8035" y="3497"/>
                  </a:lnTo>
                  <a:cubicBezTo>
                    <a:pt x="8287" y="3623"/>
                    <a:pt x="8287" y="3938"/>
                    <a:pt x="8035" y="4064"/>
                  </a:cubicBezTo>
                  <a:lnTo>
                    <a:pt x="4601" y="6112"/>
                  </a:lnTo>
                  <a:cubicBezTo>
                    <a:pt x="4552" y="6140"/>
                    <a:pt x="4500" y="6153"/>
                    <a:pt x="4448" y="6153"/>
                  </a:cubicBezTo>
                  <a:cubicBezTo>
                    <a:pt x="4268" y="6153"/>
                    <a:pt x="4097" y="6000"/>
                    <a:pt x="4097" y="5829"/>
                  </a:cubicBezTo>
                  <a:lnTo>
                    <a:pt x="4097" y="1733"/>
                  </a:lnTo>
                  <a:cubicBezTo>
                    <a:pt x="4097" y="1527"/>
                    <a:pt x="4247" y="1387"/>
                    <a:pt x="4414" y="1387"/>
                  </a:cubicBezTo>
                  <a:close/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6490"/>
                  </a:lnTo>
                  <a:cubicBezTo>
                    <a:pt x="1" y="7057"/>
                    <a:pt x="473" y="7530"/>
                    <a:pt x="1041" y="7530"/>
                  </a:cubicBezTo>
                  <a:lnTo>
                    <a:pt x="10650" y="7530"/>
                  </a:lnTo>
                  <a:cubicBezTo>
                    <a:pt x="11185" y="7530"/>
                    <a:pt x="11658" y="7057"/>
                    <a:pt x="11658" y="6490"/>
                  </a:cubicBezTo>
                  <a:lnTo>
                    <a:pt x="11658" y="1040"/>
                  </a:lnTo>
                  <a:cubicBezTo>
                    <a:pt x="11658" y="473"/>
                    <a:pt x="11248" y="0"/>
                    <a:pt x="106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1" name="Google Shape;10751;p84"/>
          <p:cNvGrpSpPr/>
          <p:nvPr/>
        </p:nvGrpSpPr>
        <p:grpSpPr>
          <a:xfrm>
            <a:off x="6260324" y="2204615"/>
            <a:ext cx="423079" cy="420811"/>
            <a:chOff x="-3031325" y="3597450"/>
            <a:chExt cx="293825" cy="292250"/>
          </a:xfrm>
        </p:grpSpPr>
        <p:sp>
          <p:nvSpPr>
            <p:cNvPr id="10752" name="Google Shape;10752;p84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84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84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84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6" name="Google Shape;10756;p84"/>
          <p:cNvGrpSpPr/>
          <p:nvPr/>
        </p:nvGrpSpPr>
        <p:grpSpPr>
          <a:xfrm>
            <a:off x="6272798" y="2781214"/>
            <a:ext cx="421927" cy="370882"/>
            <a:chOff x="-3030525" y="3973150"/>
            <a:chExt cx="293025" cy="257575"/>
          </a:xfrm>
        </p:grpSpPr>
        <p:sp>
          <p:nvSpPr>
            <p:cNvPr id="10757" name="Google Shape;10757;p84"/>
            <p:cNvSpPr/>
            <p:nvPr/>
          </p:nvSpPr>
          <p:spPr>
            <a:xfrm>
              <a:off x="-3029750" y="397315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84"/>
            <p:cNvSpPr/>
            <p:nvPr/>
          </p:nvSpPr>
          <p:spPr>
            <a:xfrm>
              <a:off x="-3030525" y="4059000"/>
              <a:ext cx="292225" cy="171725"/>
            </a:xfrm>
            <a:custGeom>
              <a:avLst/>
              <a:gdLst/>
              <a:ahLst/>
              <a:cxnLst/>
              <a:rect l="l" t="t" r="r" b="b"/>
              <a:pathLst>
                <a:path w="11689" h="6869" extrusionOk="0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9" name="Google Shape;10759;p84"/>
          <p:cNvGrpSpPr/>
          <p:nvPr/>
        </p:nvGrpSpPr>
        <p:grpSpPr>
          <a:xfrm>
            <a:off x="1374391" y="3369426"/>
            <a:ext cx="421927" cy="297195"/>
            <a:chOff x="-1199300" y="3279250"/>
            <a:chExt cx="293025" cy="206400"/>
          </a:xfrm>
        </p:grpSpPr>
        <p:sp>
          <p:nvSpPr>
            <p:cNvPr id="10760" name="Google Shape;10760;p84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84"/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84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84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4" name="Google Shape;10764;p84"/>
          <p:cNvGrpSpPr/>
          <p:nvPr/>
        </p:nvGrpSpPr>
        <p:grpSpPr>
          <a:xfrm>
            <a:off x="1381477" y="1688773"/>
            <a:ext cx="444605" cy="420559"/>
            <a:chOff x="-6338550" y="3272950"/>
            <a:chExt cx="308775" cy="292075"/>
          </a:xfrm>
        </p:grpSpPr>
        <p:sp>
          <p:nvSpPr>
            <p:cNvPr id="10765" name="Google Shape;10765;p84"/>
            <p:cNvSpPr/>
            <p:nvPr/>
          </p:nvSpPr>
          <p:spPr>
            <a:xfrm>
              <a:off x="-6338550" y="3272950"/>
              <a:ext cx="308775" cy="119750"/>
            </a:xfrm>
            <a:custGeom>
              <a:avLst/>
              <a:gdLst/>
              <a:ahLst/>
              <a:cxnLst/>
              <a:rect l="l" t="t" r="r" b="b"/>
              <a:pathLst>
                <a:path w="12351" h="4790" extrusionOk="0">
                  <a:moveTo>
                    <a:pt x="6144" y="2017"/>
                  </a:moveTo>
                  <a:cubicBezTo>
                    <a:pt x="6333" y="2017"/>
                    <a:pt x="6491" y="2206"/>
                    <a:pt x="6491" y="2395"/>
                  </a:cubicBezTo>
                  <a:cubicBezTo>
                    <a:pt x="6459" y="2584"/>
                    <a:pt x="6333" y="2742"/>
                    <a:pt x="6144" y="2742"/>
                  </a:cubicBezTo>
                  <a:cubicBezTo>
                    <a:pt x="5955" y="2742"/>
                    <a:pt x="5797" y="2584"/>
                    <a:pt x="5797" y="2395"/>
                  </a:cubicBezTo>
                  <a:cubicBezTo>
                    <a:pt x="5797" y="2206"/>
                    <a:pt x="5955" y="2017"/>
                    <a:pt x="6144" y="2017"/>
                  </a:cubicBezTo>
                  <a:close/>
                  <a:moveTo>
                    <a:pt x="6144" y="1"/>
                  </a:moveTo>
                  <a:cubicBezTo>
                    <a:pt x="4789" y="1"/>
                    <a:pt x="3750" y="1040"/>
                    <a:pt x="3750" y="2395"/>
                  </a:cubicBezTo>
                  <a:cubicBezTo>
                    <a:pt x="3750" y="2521"/>
                    <a:pt x="3750" y="2616"/>
                    <a:pt x="3781" y="2742"/>
                  </a:cubicBezTo>
                  <a:lnTo>
                    <a:pt x="1324" y="2742"/>
                  </a:lnTo>
                  <a:cubicBezTo>
                    <a:pt x="1" y="2742"/>
                    <a:pt x="1" y="4790"/>
                    <a:pt x="1324" y="4790"/>
                  </a:cubicBezTo>
                  <a:lnTo>
                    <a:pt x="10996" y="4790"/>
                  </a:lnTo>
                  <a:cubicBezTo>
                    <a:pt x="12351" y="4790"/>
                    <a:pt x="12351" y="2742"/>
                    <a:pt x="10996" y="2742"/>
                  </a:cubicBezTo>
                  <a:lnTo>
                    <a:pt x="8507" y="2742"/>
                  </a:lnTo>
                  <a:cubicBezTo>
                    <a:pt x="8507" y="2616"/>
                    <a:pt x="8538" y="2521"/>
                    <a:pt x="8538" y="2395"/>
                  </a:cubicBezTo>
                  <a:cubicBezTo>
                    <a:pt x="8538" y="1040"/>
                    <a:pt x="7467" y="1"/>
                    <a:pt x="61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84"/>
            <p:cNvSpPr/>
            <p:nvPr/>
          </p:nvSpPr>
          <p:spPr>
            <a:xfrm>
              <a:off x="-6228275" y="3479325"/>
              <a:ext cx="86650" cy="85700"/>
            </a:xfrm>
            <a:custGeom>
              <a:avLst/>
              <a:gdLst/>
              <a:ahLst/>
              <a:cxnLst/>
              <a:rect l="l" t="t" r="r" b="b"/>
              <a:pathLst>
                <a:path w="3466" h="3428" extrusionOk="0">
                  <a:moveTo>
                    <a:pt x="32" y="0"/>
                  </a:moveTo>
                  <a:lnTo>
                    <a:pt x="32" y="3088"/>
                  </a:lnTo>
                  <a:lnTo>
                    <a:pt x="0" y="3088"/>
                  </a:lnTo>
                  <a:cubicBezTo>
                    <a:pt x="0" y="3268"/>
                    <a:pt x="190" y="3428"/>
                    <a:pt x="380" y="3428"/>
                  </a:cubicBezTo>
                  <a:cubicBezTo>
                    <a:pt x="422" y="3428"/>
                    <a:pt x="464" y="3420"/>
                    <a:pt x="504" y="3403"/>
                  </a:cubicBezTo>
                  <a:lnTo>
                    <a:pt x="3277" y="2016"/>
                  </a:lnTo>
                  <a:cubicBezTo>
                    <a:pt x="3371" y="1985"/>
                    <a:pt x="3466" y="1859"/>
                    <a:pt x="3466" y="1701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84"/>
            <p:cNvSpPr/>
            <p:nvPr/>
          </p:nvSpPr>
          <p:spPr>
            <a:xfrm>
              <a:off x="-6292075" y="3410800"/>
              <a:ext cx="212675" cy="50425"/>
            </a:xfrm>
            <a:custGeom>
              <a:avLst/>
              <a:gdLst/>
              <a:ahLst/>
              <a:cxnLst/>
              <a:rect l="l" t="t" r="r" b="b"/>
              <a:pathLst>
                <a:path w="8507" h="2017" extrusionOk="0">
                  <a:moveTo>
                    <a:pt x="0" y="0"/>
                  </a:moveTo>
                  <a:lnTo>
                    <a:pt x="2048" y="2016"/>
                  </a:lnTo>
                  <a:lnTo>
                    <a:pt x="6459" y="2016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8" name="Google Shape;10768;p84"/>
          <p:cNvGrpSpPr/>
          <p:nvPr/>
        </p:nvGrpSpPr>
        <p:grpSpPr>
          <a:xfrm>
            <a:off x="1392817" y="2205194"/>
            <a:ext cx="421927" cy="419659"/>
            <a:chOff x="-6329100" y="3632100"/>
            <a:chExt cx="293025" cy="291450"/>
          </a:xfrm>
        </p:grpSpPr>
        <p:sp>
          <p:nvSpPr>
            <p:cNvPr id="10769" name="Google Shape;10769;p84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84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84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2" name="Google Shape;10772;p84"/>
          <p:cNvGrpSpPr/>
          <p:nvPr/>
        </p:nvGrpSpPr>
        <p:grpSpPr>
          <a:xfrm>
            <a:off x="1405867" y="2756828"/>
            <a:ext cx="419623" cy="419659"/>
            <a:chOff x="-6329875" y="3992050"/>
            <a:chExt cx="291425" cy="291450"/>
          </a:xfrm>
        </p:grpSpPr>
        <p:sp>
          <p:nvSpPr>
            <p:cNvPr id="10773" name="Google Shape;10773;p84"/>
            <p:cNvSpPr/>
            <p:nvPr/>
          </p:nvSpPr>
          <p:spPr>
            <a:xfrm>
              <a:off x="-6090450" y="4077900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080" y="1387"/>
                  </a:lnTo>
                  <a:lnTo>
                    <a:pt x="2080" y="1040"/>
                  </a:ln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84"/>
            <p:cNvSpPr/>
            <p:nvPr/>
          </p:nvSpPr>
          <p:spPr>
            <a:xfrm>
              <a:off x="-6262925" y="3992050"/>
              <a:ext cx="154400" cy="155200"/>
            </a:xfrm>
            <a:custGeom>
              <a:avLst/>
              <a:gdLst/>
              <a:ahLst/>
              <a:cxnLst/>
              <a:rect l="l" t="t" r="r" b="b"/>
              <a:pathLst>
                <a:path w="6176" h="6208" extrusionOk="0">
                  <a:moveTo>
                    <a:pt x="5167" y="1387"/>
                  </a:moveTo>
                  <a:cubicBezTo>
                    <a:pt x="5608" y="1387"/>
                    <a:pt x="5639" y="2048"/>
                    <a:pt x="5167" y="2048"/>
                  </a:cubicBezTo>
                  <a:lnTo>
                    <a:pt x="1071" y="2048"/>
                  </a:lnTo>
                  <a:cubicBezTo>
                    <a:pt x="1053" y="2051"/>
                    <a:pt x="1035" y="2052"/>
                    <a:pt x="1018" y="2052"/>
                  </a:cubicBezTo>
                  <a:cubicBezTo>
                    <a:pt x="628" y="2052"/>
                    <a:pt x="618" y="1387"/>
                    <a:pt x="1071" y="1387"/>
                  </a:cubicBezTo>
                  <a:close/>
                  <a:moveTo>
                    <a:pt x="5167" y="2773"/>
                  </a:moveTo>
                  <a:cubicBezTo>
                    <a:pt x="5608" y="2773"/>
                    <a:pt x="5639" y="3435"/>
                    <a:pt x="5167" y="3435"/>
                  </a:cubicBezTo>
                  <a:lnTo>
                    <a:pt x="1071" y="3435"/>
                  </a:lnTo>
                  <a:cubicBezTo>
                    <a:pt x="630" y="3435"/>
                    <a:pt x="599" y="2773"/>
                    <a:pt x="1071" y="2773"/>
                  </a:cubicBezTo>
                  <a:close/>
                  <a:moveTo>
                    <a:pt x="5167" y="4159"/>
                  </a:moveTo>
                  <a:cubicBezTo>
                    <a:pt x="5608" y="4159"/>
                    <a:pt x="5639" y="4821"/>
                    <a:pt x="5167" y="4821"/>
                  </a:cubicBezTo>
                  <a:lnTo>
                    <a:pt x="1071" y="4821"/>
                  </a:lnTo>
                  <a:cubicBezTo>
                    <a:pt x="630" y="4821"/>
                    <a:pt x="599" y="4159"/>
                    <a:pt x="1071" y="415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6207"/>
                  </a:lnTo>
                  <a:lnTo>
                    <a:pt x="4726" y="6207"/>
                  </a:lnTo>
                  <a:cubicBezTo>
                    <a:pt x="5041" y="6207"/>
                    <a:pt x="5198" y="5672"/>
                    <a:pt x="5356" y="5420"/>
                  </a:cubicBezTo>
                  <a:cubicBezTo>
                    <a:pt x="5513" y="5104"/>
                    <a:pt x="5828" y="4884"/>
                    <a:pt x="6175" y="4852"/>
                  </a:cubicBezTo>
                  <a:lnTo>
                    <a:pt x="6175" y="379"/>
                  </a:lnTo>
                  <a:cubicBezTo>
                    <a:pt x="6175" y="158"/>
                    <a:pt x="6018" y="1"/>
                    <a:pt x="5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84"/>
            <p:cNvSpPr/>
            <p:nvPr/>
          </p:nvSpPr>
          <p:spPr>
            <a:xfrm>
              <a:off x="-6329875" y="4044825"/>
              <a:ext cx="51200" cy="102425"/>
            </a:xfrm>
            <a:custGeom>
              <a:avLst/>
              <a:gdLst/>
              <a:ahLst/>
              <a:cxnLst/>
              <a:rect l="l" t="t" r="r" b="b"/>
              <a:pathLst>
                <a:path w="2048" h="4097" extrusionOk="0">
                  <a:moveTo>
                    <a:pt x="1040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4096"/>
                  </a:lnTo>
                  <a:lnTo>
                    <a:pt x="2048" y="4096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84"/>
            <p:cNvSpPr/>
            <p:nvPr/>
          </p:nvSpPr>
          <p:spPr>
            <a:xfrm>
              <a:off x="-6329875" y="4129900"/>
              <a:ext cx="291425" cy="153600"/>
            </a:xfrm>
            <a:custGeom>
              <a:avLst/>
              <a:gdLst/>
              <a:ahLst/>
              <a:cxnLst/>
              <a:rect l="l" t="t" r="r" b="b"/>
              <a:pathLst>
                <a:path w="11657" h="6144" extrusionOk="0">
                  <a:moveTo>
                    <a:pt x="8948" y="0"/>
                  </a:moveTo>
                  <a:cubicBezTo>
                    <a:pt x="8664" y="0"/>
                    <a:pt x="8506" y="473"/>
                    <a:pt x="8349" y="788"/>
                  </a:cubicBezTo>
                  <a:cubicBezTo>
                    <a:pt x="8191" y="1166"/>
                    <a:pt x="7845" y="1355"/>
                    <a:pt x="7467" y="1355"/>
                  </a:cubicBezTo>
                  <a:lnTo>
                    <a:pt x="0" y="1355"/>
                  </a:lnTo>
                  <a:lnTo>
                    <a:pt x="0" y="5135"/>
                  </a:lnTo>
                  <a:cubicBezTo>
                    <a:pt x="0" y="5671"/>
                    <a:pt x="473" y="6143"/>
                    <a:pt x="1040" y="6143"/>
                  </a:cubicBezTo>
                  <a:lnTo>
                    <a:pt x="10649" y="6143"/>
                  </a:lnTo>
                  <a:cubicBezTo>
                    <a:pt x="11184" y="6143"/>
                    <a:pt x="11657" y="5671"/>
                    <a:pt x="11657" y="5135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7" name="Google Shape;10777;p84"/>
          <p:cNvGrpSpPr/>
          <p:nvPr/>
        </p:nvGrpSpPr>
        <p:grpSpPr>
          <a:xfrm>
            <a:off x="4092004" y="1687530"/>
            <a:ext cx="423079" cy="423043"/>
            <a:chOff x="-4478975" y="3251700"/>
            <a:chExt cx="293825" cy="293800"/>
          </a:xfrm>
        </p:grpSpPr>
        <p:sp>
          <p:nvSpPr>
            <p:cNvPr id="10778" name="Google Shape;10778;p84"/>
            <p:cNvSpPr/>
            <p:nvPr/>
          </p:nvSpPr>
          <p:spPr>
            <a:xfrm>
              <a:off x="-4375000" y="3365100"/>
              <a:ext cx="85075" cy="110900"/>
            </a:xfrm>
            <a:custGeom>
              <a:avLst/>
              <a:gdLst/>
              <a:ahLst/>
              <a:cxnLst/>
              <a:rect l="l" t="t" r="r" b="b"/>
              <a:pathLst>
                <a:path w="3403" h="4436" extrusionOk="0">
                  <a:moveTo>
                    <a:pt x="662" y="1"/>
                  </a:moveTo>
                  <a:cubicBezTo>
                    <a:pt x="221" y="316"/>
                    <a:pt x="0" y="820"/>
                    <a:pt x="0" y="1387"/>
                  </a:cubicBezTo>
                  <a:cubicBezTo>
                    <a:pt x="0" y="2080"/>
                    <a:pt x="473" y="2773"/>
                    <a:pt x="1135" y="2994"/>
                  </a:cubicBezTo>
                  <a:cubicBezTo>
                    <a:pt x="1261" y="3025"/>
                    <a:pt x="1355" y="3183"/>
                    <a:pt x="1355" y="3309"/>
                  </a:cubicBezTo>
                  <a:lnTo>
                    <a:pt x="1355" y="4412"/>
                  </a:lnTo>
                  <a:cubicBezTo>
                    <a:pt x="1576" y="4427"/>
                    <a:pt x="1647" y="4435"/>
                    <a:pt x="1714" y="4435"/>
                  </a:cubicBezTo>
                  <a:cubicBezTo>
                    <a:pt x="1780" y="4435"/>
                    <a:pt x="1843" y="4427"/>
                    <a:pt x="2048" y="4412"/>
                  </a:cubicBezTo>
                  <a:lnTo>
                    <a:pt x="2048" y="3309"/>
                  </a:lnTo>
                  <a:cubicBezTo>
                    <a:pt x="2048" y="3151"/>
                    <a:pt x="2111" y="3025"/>
                    <a:pt x="2269" y="2994"/>
                  </a:cubicBezTo>
                  <a:cubicBezTo>
                    <a:pt x="2962" y="2710"/>
                    <a:pt x="3403" y="2080"/>
                    <a:pt x="3403" y="1387"/>
                  </a:cubicBezTo>
                  <a:cubicBezTo>
                    <a:pt x="3403" y="820"/>
                    <a:pt x="3119" y="316"/>
                    <a:pt x="2741" y="1"/>
                  </a:cubicBezTo>
                  <a:lnTo>
                    <a:pt x="2741" y="1387"/>
                  </a:lnTo>
                  <a:cubicBezTo>
                    <a:pt x="2741" y="1576"/>
                    <a:pt x="2584" y="1734"/>
                    <a:pt x="2395" y="1734"/>
                  </a:cubicBezTo>
                  <a:lnTo>
                    <a:pt x="1009" y="1734"/>
                  </a:lnTo>
                  <a:cubicBezTo>
                    <a:pt x="820" y="1734"/>
                    <a:pt x="662" y="1576"/>
                    <a:pt x="662" y="138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84"/>
            <p:cNvSpPr/>
            <p:nvPr/>
          </p:nvSpPr>
          <p:spPr>
            <a:xfrm>
              <a:off x="-4408875" y="3321800"/>
              <a:ext cx="154400" cy="148875"/>
            </a:xfrm>
            <a:custGeom>
              <a:avLst/>
              <a:gdLst/>
              <a:ahLst/>
              <a:cxnLst/>
              <a:rect l="l" t="t" r="r" b="b"/>
              <a:pathLst>
                <a:path w="6176" h="5955" extrusionOk="0">
                  <a:moveTo>
                    <a:pt x="3057" y="0"/>
                  </a:moveTo>
                  <a:cubicBezTo>
                    <a:pt x="1387" y="0"/>
                    <a:pt x="1" y="1386"/>
                    <a:pt x="1" y="3088"/>
                  </a:cubicBezTo>
                  <a:cubicBezTo>
                    <a:pt x="1" y="4411"/>
                    <a:pt x="851" y="5545"/>
                    <a:pt x="2049" y="5954"/>
                  </a:cubicBezTo>
                  <a:lnTo>
                    <a:pt x="2049" y="5230"/>
                  </a:lnTo>
                  <a:cubicBezTo>
                    <a:pt x="1229" y="4852"/>
                    <a:pt x="662" y="4001"/>
                    <a:pt x="662" y="3088"/>
                  </a:cubicBezTo>
                  <a:cubicBezTo>
                    <a:pt x="662" y="2048"/>
                    <a:pt x="1292" y="1134"/>
                    <a:pt x="2269" y="819"/>
                  </a:cubicBezTo>
                  <a:cubicBezTo>
                    <a:pt x="2307" y="810"/>
                    <a:pt x="2344" y="805"/>
                    <a:pt x="2380" y="805"/>
                  </a:cubicBezTo>
                  <a:cubicBezTo>
                    <a:pt x="2583" y="805"/>
                    <a:pt x="2742" y="947"/>
                    <a:pt x="2742" y="1134"/>
                  </a:cubicBezTo>
                  <a:lnTo>
                    <a:pt x="2742" y="2710"/>
                  </a:lnTo>
                  <a:lnTo>
                    <a:pt x="3435" y="2710"/>
                  </a:lnTo>
                  <a:lnTo>
                    <a:pt x="3435" y="1134"/>
                  </a:lnTo>
                  <a:cubicBezTo>
                    <a:pt x="3435" y="947"/>
                    <a:pt x="3594" y="805"/>
                    <a:pt x="3796" y="805"/>
                  </a:cubicBezTo>
                  <a:cubicBezTo>
                    <a:pt x="3832" y="805"/>
                    <a:pt x="3869" y="810"/>
                    <a:pt x="3907" y="819"/>
                  </a:cubicBezTo>
                  <a:cubicBezTo>
                    <a:pt x="4852" y="1197"/>
                    <a:pt x="5514" y="2079"/>
                    <a:pt x="5514" y="3088"/>
                  </a:cubicBezTo>
                  <a:cubicBezTo>
                    <a:pt x="5514" y="4001"/>
                    <a:pt x="4947" y="4852"/>
                    <a:pt x="4128" y="5230"/>
                  </a:cubicBezTo>
                  <a:lnTo>
                    <a:pt x="4128" y="5954"/>
                  </a:lnTo>
                  <a:cubicBezTo>
                    <a:pt x="5325" y="5513"/>
                    <a:pt x="6176" y="4411"/>
                    <a:pt x="6176" y="3088"/>
                  </a:cubicBezTo>
                  <a:cubicBezTo>
                    <a:pt x="6144" y="1386"/>
                    <a:pt x="4758" y="0"/>
                    <a:pt x="3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84"/>
            <p:cNvSpPr/>
            <p:nvPr/>
          </p:nvSpPr>
          <p:spPr>
            <a:xfrm>
              <a:off x="-4478975" y="3251700"/>
              <a:ext cx="293825" cy="293800"/>
            </a:xfrm>
            <a:custGeom>
              <a:avLst/>
              <a:gdLst/>
              <a:ahLst/>
              <a:cxnLst/>
              <a:rect l="l" t="t" r="r" b="b"/>
              <a:pathLst>
                <a:path w="11753" h="11752" extrusionOk="0">
                  <a:moveTo>
                    <a:pt x="5861" y="2111"/>
                  </a:moveTo>
                  <a:cubicBezTo>
                    <a:pt x="7972" y="2111"/>
                    <a:pt x="9641" y="3781"/>
                    <a:pt x="9641" y="5892"/>
                  </a:cubicBezTo>
                  <a:cubicBezTo>
                    <a:pt x="9610" y="7971"/>
                    <a:pt x="7909" y="9672"/>
                    <a:pt x="5861" y="9672"/>
                  </a:cubicBezTo>
                  <a:cubicBezTo>
                    <a:pt x="3781" y="9672"/>
                    <a:pt x="2080" y="7971"/>
                    <a:pt x="2080" y="5892"/>
                  </a:cubicBezTo>
                  <a:cubicBezTo>
                    <a:pt x="2080" y="3781"/>
                    <a:pt x="3781" y="2111"/>
                    <a:pt x="5861" y="2111"/>
                  </a:cubicBezTo>
                  <a:close/>
                  <a:moveTo>
                    <a:pt x="5168" y="0"/>
                  </a:moveTo>
                  <a:cubicBezTo>
                    <a:pt x="5010" y="0"/>
                    <a:pt x="4884" y="126"/>
                    <a:pt x="4853" y="284"/>
                  </a:cubicBezTo>
                  <a:lnTo>
                    <a:pt x="4695" y="882"/>
                  </a:lnTo>
                  <a:cubicBezTo>
                    <a:pt x="4128" y="1008"/>
                    <a:pt x="3624" y="1229"/>
                    <a:pt x="3120" y="1512"/>
                  </a:cubicBezTo>
                  <a:lnTo>
                    <a:pt x="2616" y="1197"/>
                  </a:lnTo>
                  <a:cubicBezTo>
                    <a:pt x="2557" y="1153"/>
                    <a:pt x="2485" y="1130"/>
                    <a:pt x="2412" y="1130"/>
                  </a:cubicBezTo>
                  <a:cubicBezTo>
                    <a:pt x="2328" y="1130"/>
                    <a:pt x="2242" y="1161"/>
                    <a:pt x="2175" y="1229"/>
                  </a:cubicBezTo>
                  <a:lnTo>
                    <a:pt x="1198" y="2205"/>
                  </a:lnTo>
                  <a:cubicBezTo>
                    <a:pt x="1072" y="2332"/>
                    <a:pt x="1072" y="2489"/>
                    <a:pt x="1135" y="2647"/>
                  </a:cubicBezTo>
                  <a:lnTo>
                    <a:pt x="1450" y="3151"/>
                  </a:lnTo>
                  <a:cubicBezTo>
                    <a:pt x="1135" y="3623"/>
                    <a:pt x="946" y="4190"/>
                    <a:pt x="820" y="4726"/>
                  </a:cubicBezTo>
                  <a:lnTo>
                    <a:pt x="284" y="4883"/>
                  </a:lnTo>
                  <a:cubicBezTo>
                    <a:pt x="127" y="4946"/>
                    <a:pt x="1" y="5041"/>
                    <a:pt x="1" y="5198"/>
                  </a:cubicBezTo>
                  <a:lnTo>
                    <a:pt x="1" y="6585"/>
                  </a:lnTo>
                  <a:cubicBezTo>
                    <a:pt x="1" y="6742"/>
                    <a:pt x="127" y="6868"/>
                    <a:pt x="284" y="6900"/>
                  </a:cubicBezTo>
                  <a:lnTo>
                    <a:pt x="820" y="7057"/>
                  </a:lnTo>
                  <a:cubicBezTo>
                    <a:pt x="946" y="7593"/>
                    <a:pt x="1198" y="8128"/>
                    <a:pt x="1450" y="8632"/>
                  </a:cubicBezTo>
                  <a:lnTo>
                    <a:pt x="1135" y="9137"/>
                  </a:lnTo>
                  <a:cubicBezTo>
                    <a:pt x="1072" y="9263"/>
                    <a:pt x="1072" y="9452"/>
                    <a:pt x="1198" y="9578"/>
                  </a:cubicBezTo>
                  <a:lnTo>
                    <a:pt x="2175" y="10554"/>
                  </a:lnTo>
                  <a:cubicBezTo>
                    <a:pt x="2248" y="10628"/>
                    <a:pt x="2333" y="10659"/>
                    <a:pt x="2422" y="10659"/>
                  </a:cubicBezTo>
                  <a:cubicBezTo>
                    <a:pt x="2485" y="10659"/>
                    <a:pt x="2550" y="10643"/>
                    <a:pt x="2616" y="10617"/>
                  </a:cubicBezTo>
                  <a:lnTo>
                    <a:pt x="3120" y="10302"/>
                  </a:lnTo>
                  <a:cubicBezTo>
                    <a:pt x="3592" y="10617"/>
                    <a:pt x="4128" y="10806"/>
                    <a:pt x="4695" y="10932"/>
                  </a:cubicBezTo>
                  <a:lnTo>
                    <a:pt x="4853" y="11468"/>
                  </a:lnTo>
                  <a:cubicBezTo>
                    <a:pt x="4884" y="11625"/>
                    <a:pt x="5010" y="11751"/>
                    <a:pt x="5168" y="11751"/>
                  </a:cubicBezTo>
                  <a:lnTo>
                    <a:pt x="6554" y="11751"/>
                  </a:lnTo>
                  <a:cubicBezTo>
                    <a:pt x="6711" y="11751"/>
                    <a:pt x="6806" y="11625"/>
                    <a:pt x="6869" y="11468"/>
                  </a:cubicBezTo>
                  <a:lnTo>
                    <a:pt x="7026" y="10932"/>
                  </a:lnTo>
                  <a:cubicBezTo>
                    <a:pt x="7562" y="10806"/>
                    <a:pt x="8066" y="10554"/>
                    <a:pt x="8602" y="10302"/>
                  </a:cubicBezTo>
                  <a:lnTo>
                    <a:pt x="9106" y="10617"/>
                  </a:lnTo>
                  <a:cubicBezTo>
                    <a:pt x="9158" y="10643"/>
                    <a:pt x="9221" y="10659"/>
                    <a:pt x="9286" y="10659"/>
                  </a:cubicBezTo>
                  <a:cubicBezTo>
                    <a:pt x="9378" y="10659"/>
                    <a:pt x="9473" y="10628"/>
                    <a:pt x="9547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5" y="9137"/>
                  </a:cubicBezTo>
                  <a:lnTo>
                    <a:pt x="10240" y="8632"/>
                  </a:lnTo>
                  <a:cubicBezTo>
                    <a:pt x="10555" y="8160"/>
                    <a:pt x="10744" y="7593"/>
                    <a:pt x="10870" y="7057"/>
                  </a:cubicBezTo>
                  <a:lnTo>
                    <a:pt x="11469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8"/>
                  </a:lnTo>
                  <a:cubicBezTo>
                    <a:pt x="11752" y="5041"/>
                    <a:pt x="11626" y="4946"/>
                    <a:pt x="11469" y="4883"/>
                  </a:cubicBezTo>
                  <a:lnTo>
                    <a:pt x="10870" y="4726"/>
                  </a:lnTo>
                  <a:cubicBezTo>
                    <a:pt x="10744" y="4190"/>
                    <a:pt x="10523" y="3686"/>
                    <a:pt x="10240" y="3151"/>
                  </a:cubicBezTo>
                  <a:lnTo>
                    <a:pt x="10555" y="2647"/>
                  </a:lnTo>
                  <a:cubicBezTo>
                    <a:pt x="10649" y="2521"/>
                    <a:pt x="10649" y="2332"/>
                    <a:pt x="10523" y="2205"/>
                  </a:cubicBezTo>
                  <a:lnTo>
                    <a:pt x="9547" y="1229"/>
                  </a:lnTo>
                  <a:cubicBezTo>
                    <a:pt x="9479" y="1161"/>
                    <a:pt x="9403" y="1130"/>
                    <a:pt x="9322" y="1130"/>
                  </a:cubicBezTo>
                  <a:cubicBezTo>
                    <a:pt x="9252" y="1130"/>
                    <a:pt x="9179" y="1153"/>
                    <a:pt x="9106" y="1197"/>
                  </a:cubicBezTo>
                  <a:lnTo>
                    <a:pt x="8602" y="1512"/>
                  </a:lnTo>
                  <a:cubicBezTo>
                    <a:pt x="8129" y="1197"/>
                    <a:pt x="7562" y="1008"/>
                    <a:pt x="7026" y="882"/>
                  </a:cubicBezTo>
                  <a:lnTo>
                    <a:pt x="6869" y="284"/>
                  </a:lnTo>
                  <a:cubicBezTo>
                    <a:pt x="6806" y="126"/>
                    <a:pt x="6711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1" name="Google Shape;10781;p84"/>
          <p:cNvGrpSpPr/>
          <p:nvPr/>
        </p:nvGrpSpPr>
        <p:grpSpPr>
          <a:xfrm>
            <a:off x="4092004" y="2205192"/>
            <a:ext cx="423079" cy="419659"/>
            <a:chOff x="-4475825" y="3612425"/>
            <a:chExt cx="293825" cy="291450"/>
          </a:xfrm>
        </p:grpSpPr>
        <p:sp>
          <p:nvSpPr>
            <p:cNvPr id="10782" name="Google Shape;10782;p84"/>
            <p:cNvSpPr/>
            <p:nvPr/>
          </p:nvSpPr>
          <p:spPr>
            <a:xfrm>
              <a:off x="-4349800" y="3664400"/>
              <a:ext cx="34675" cy="33100"/>
            </a:xfrm>
            <a:custGeom>
              <a:avLst/>
              <a:gdLst/>
              <a:ahLst/>
              <a:cxnLst/>
              <a:rect l="l" t="t" r="r" b="b"/>
              <a:pathLst>
                <a:path w="1387" h="1324" extrusionOk="0">
                  <a:moveTo>
                    <a:pt x="694" y="1"/>
                  </a:moveTo>
                  <a:cubicBezTo>
                    <a:pt x="347" y="1"/>
                    <a:pt x="32" y="316"/>
                    <a:pt x="32" y="662"/>
                  </a:cubicBezTo>
                  <a:cubicBezTo>
                    <a:pt x="1" y="1040"/>
                    <a:pt x="316" y="1324"/>
                    <a:pt x="694" y="1324"/>
                  </a:cubicBezTo>
                  <a:cubicBezTo>
                    <a:pt x="1103" y="1324"/>
                    <a:pt x="1387" y="1009"/>
                    <a:pt x="1387" y="662"/>
                  </a:cubicBezTo>
                  <a:cubicBezTo>
                    <a:pt x="1387" y="284"/>
                    <a:pt x="1072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84"/>
            <p:cNvSpPr/>
            <p:nvPr/>
          </p:nvSpPr>
          <p:spPr>
            <a:xfrm>
              <a:off x="-4366325" y="3714800"/>
              <a:ext cx="68525" cy="34700"/>
            </a:xfrm>
            <a:custGeom>
              <a:avLst/>
              <a:gdLst/>
              <a:ahLst/>
              <a:cxnLst/>
              <a:rect l="l" t="t" r="r" b="b"/>
              <a:pathLst>
                <a:path w="2741" h="1388" extrusionOk="0">
                  <a:moveTo>
                    <a:pt x="1008" y="1"/>
                  </a:moveTo>
                  <a:cubicBezTo>
                    <a:pt x="473" y="1"/>
                    <a:pt x="0" y="474"/>
                    <a:pt x="0" y="1009"/>
                  </a:cubicBezTo>
                  <a:lnTo>
                    <a:pt x="0" y="1387"/>
                  </a:lnTo>
                  <a:lnTo>
                    <a:pt x="2741" y="1387"/>
                  </a:lnTo>
                  <a:lnTo>
                    <a:pt x="2741" y="1009"/>
                  </a:lnTo>
                  <a:cubicBezTo>
                    <a:pt x="2741" y="474"/>
                    <a:pt x="226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84"/>
            <p:cNvSpPr/>
            <p:nvPr/>
          </p:nvSpPr>
          <p:spPr>
            <a:xfrm>
              <a:off x="-4475825" y="3612425"/>
              <a:ext cx="293825" cy="291450"/>
            </a:xfrm>
            <a:custGeom>
              <a:avLst/>
              <a:gdLst/>
              <a:ahLst/>
              <a:cxnLst/>
              <a:rect l="l" t="t" r="r" b="b"/>
              <a:pathLst>
                <a:path w="11753" h="11658" extrusionOk="0">
                  <a:moveTo>
                    <a:pt x="5703" y="1324"/>
                  </a:moveTo>
                  <a:cubicBezTo>
                    <a:pt x="6459" y="1324"/>
                    <a:pt x="7089" y="1954"/>
                    <a:pt x="7089" y="2710"/>
                  </a:cubicBezTo>
                  <a:cubicBezTo>
                    <a:pt x="7089" y="3025"/>
                    <a:pt x="6963" y="3340"/>
                    <a:pt x="6774" y="3592"/>
                  </a:cubicBezTo>
                  <a:cubicBezTo>
                    <a:pt x="7373" y="3844"/>
                    <a:pt x="7751" y="4443"/>
                    <a:pt x="7751" y="5104"/>
                  </a:cubicBezTo>
                  <a:lnTo>
                    <a:pt x="7751" y="5766"/>
                  </a:lnTo>
                  <a:lnTo>
                    <a:pt x="7783" y="5766"/>
                  </a:lnTo>
                  <a:cubicBezTo>
                    <a:pt x="7783" y="5986"/>
                    <a:pt x="7625" y="6144"/>
                    <a:pt x="7436" y="6144"/>
                  </a:cubicBezTo>
                  <a:lnTo>
                    <a:pt x="4002" y="6144"/>
                  </a:lnTo>
                  <a:cubicBezTo>
                    <a:pt x="3813" y="6144"/>
                    <a:pt x="3655" y="5986"/>
                    <a:pt x="3655" y="5766"/>
                  </a:cubicBezTo>
                  <a:lnTo>
                    <a:pt x="3655" y="5104"/>
                  </a:lnTo>
                  <a:cubicBezTo>
                    <a:pt x="3655" y="4443"/>
                    <a:pt x="4065" y="3844"/>
                    <a:pt x="4664" y="3592"/>
                  </a:cubicBezTo>
                  <a:cubicBezTo>
                    <a:pt x="4443" y="3340"/>
                    <a:pt x="4348" y="3056"/>
                    <a:pt x="4348" y="2710"/>
                  </a:cubicBezTo>
                  <a:cubicBezTo>
                    <a:pt x="4348" y="1954"/>
                    <a:pt x="4979" y="1324"/>
                    <a:pt x="5703" y="1324"/>
                  </a:cubicBezTo>
                  <a:close/>
                  <a:moveTo>
                    <a:pt x="5798" y="0"/>
                  </a:moveTo>
                  <a:cubicBezTo>
                    <a:pt x="3561" y="0"/>
                    <a:pt x="1702" y="1859"/>
                    <a:pt x="1702" y="4096"/>
                  </a:cubicBezTo>
                  <a:cubicBezTo>
                    <a:pt x="1702" y="5041"/>
                    <a:pt x="2017" y="5955"/>
                    <a:pt x="2553" y="6616"/>
                  </a:cubicBezTo>
                  <a:lnTo>
                    <a:pt x="1702" y="7120"/>
                  </a:lnTo>
                  <a:cubicBezTo>
                    <a:pt x="1513" y="6963"/>
                    <a:pt x="1293" y="6900"/>
                    <a:pt x="1040" y="6900"/>
                  </a:cubicBezTo>
                  <a:cubicBezTo>
                    <a:pt x="473" y="6900"/>
                    <a:pt x="1" y="7341"/>
                    <a:pt x="1" y="7908"/>
                  </a:cubicBezTo>
                  <a:cubicBezTo>
                    <a:pt x="1" y="8475"/>
                    <a:pt x="473" y="8948"/>
                    <a:pt x="1040" y="8948"/>
                  </a:cubicBezTo>
                  <a:cubicBezTo>
                    <a:pt x="1576" y="8948"/>
                    <a:pt x="2049" y="8475"/>
                    <a:pt x="2049" y="7908"/>
                  </a:cubicBezTo>
                  <a:lnTo>
                    <a:pt x="2049" y="7719"/>
                  </a:lnTo>
                  <a:lnTo>
                    <a:pt x="3025" y="7120"/>
                  </a:lnTo>
                  <a:cubicBezTo>
                    <a:pt x="3309" y="7372"/>
                    <a:pt x="3592" y="7593"/>
                    <a:pt x="3939" y="7751"/>
                  </a:cubicBezTo>
                  <a:lnTo>
                    <a:pt x="3277" y="8948"/>
                  </a:lnTo>
                  <a:lnTo>
                    <a:pt x="3088" y="8948"/>
                  </a:lnTo>
                  <a:cubicBezTo>
                    <a:pt x="2521" y="8948"/>
                    <a:pt x="2049" y="9420"/>
                    <a:pt x="2049" y="9956"/>
                  </a:cubicBezTo>
                  <a:cubicBezTo>
                    <a:pt x="2049" y="10523"/>
                    <a:pt x="2521" y="10996"/>
                    <a:pt x="3088" y="10996"/>
                  </a:cubicBezTo>
                  <a:cubicBezTo>
                    <a:pt x="3624" y="10996"/>
                    <a:pt x="4096" y="10523"/>
                    <a:pt x="4096" y="9956"/>
                  </a:cubicBezTo>
                  <a:cubicBezTo>
                    <a:pt x="4096" y="9735"/>
                    <a:pt x="4033" y="9483"/>
                    <a:pt x="3876" y="9294"/>
                  </a:cubicBezTo>
                  <a:lnTo>
                    <a:pt x="4569" y="8034"/>
                  </a:lnTo>
                  <a:cubicBezTo>
                    <a:pt x="4853" y="8097"/>
                    <a:pt x="5168" y="8192"/>
                    <a:pt x="5483" y="8223"/>
                  </a:cubicBezTo>
                  <a:lnTo>
                    <a:pt x="5483" y="9672"/>
                  </a:lnTo>
                  <a:cubicBezTo>
                    <a:pt x="5073" y="9830"/>
                    <a:pt x="4821" y="10208"/>
                    <a:pt x="4821" y="10617"/>
                  </a:cubicBezTo>
                  <a:cubicBezTo>
                    <a:pt x="4821" y="11185"/>
                    <a:pt x="5294" y="11657"/>
                    <a:pt x="5829" y="11657"/>
                  </a:cubicBezTo>
                  <a:cubicBezTo>
                    <a:pt x="6396" y="11657"/>
                    <a:pt x="6869" y="11185"/>
                    <a:pt x="6869" y="10617"/>
                  </a:cubicBezTo>
                  <a:cubicBezTo>
                    <a:pt x="6869" y="10208"/>
                    <a:pt x="6585" y="9798"/>
                    <a:pt x="6176" y="9672"/>
                  </a:cubicBezTo>
                  <a:lnTo>
                    <a:pt x="6176" y="8223"/>
                  </a:lnTo>
                  <a:cubicBezTo>
                    <a:pt x="6491" y="8192"/>
                    <a:pt x="6806" y="8160"/>
                    <a:pt x="7089" y="8034"/>
                  </a:cubicBezTo>
                  <a:lnTo>
                    <a:pt x="7814" y="9294"/>
                  </a:lnTo>
                  <a:cubicBezTo>
                    <a:pt x="7657" y="9483"/>
                    <a:pt x="7562" y="9672"/>
                    <a:pt x="7562" y="9956"/>
                  </a:cubicBezTo>
                  <a:cubicBezTo>
                    <a:pt x="7562" y="10523"/>
                    <a:pt x="8035" y="10996"/>
                    <a:pt x="8602" y="10996"/>
                  </a:cubicBezTo>
                  <a:cubicBezTo>
                    <a:pt x="9137" y="10996"/>
                    <a:pt x="9610" y="10523"/>
                    <a:pt x="9610" y="9956"/>
                  </a:cubicBezTo>
                  <a:cubicBezTo>
                    <a:pt x="9610" y="9420"/>
                    <a:pt x="9137" y="8948"/>
                    <a:pt x="8602" y="8948"/>
                  </a:cubicBezTo>
                  <a:lnTo>
                    <a:pt x="8381" y="8948"/>
                  </a:lnTo>
                  <a:lnTo>
                    <a:pt x="7720" y="7751"/>
                  </a:lnTo>
                  <a:cubicBezTo>
                    <a:pt x="8035" y="7593"/>
                    <a:pt x="8350" y="7372"/>
                    <a:pt x="8633" y="7120"/>
                  </a:cubicBezTo>
                  <a:lnTo>
                    <a:pt x="9704" y="7719"/>
                  </a:lnTo>
                  <a:lnTo>
                    <a:pt x="9704" y="7908"/>
                  </a:lnTo>
                  <a:cubicBezTo>
                    <a:pt x="9704" y="8475"/>
                    <a:pt x="10177" y="8948"/>
                    <a:pt x="10713" y="8948"/>
                  </a:cubicBezTo>
                  <a:cubicBezTo>
                    <a:pt x="11280" y="8948"/>
                    <a:pt x="11752" y="8475"/>
                    <a:pt x="11752" y="7908"/>
                  </a:cubicBezTo>
                  <a:cubicBezTo>
                    <a:pt x="11626" y="7309"/>
                    <a:pt x="11154" y="6900"/>
                    <a:pt x="10586" y="6900"/>
                  </a:cubicBezTo>
                  <a:cubicBezTo>
                    <a:pt x="10366" y="6900"/>
                    <a:pt x="10114" y="6963"/>
                    <a:pt x="9925" y="7120"/>
                  </a:cubicBezTo>
                  <a:lnTo>
                    <a:pt x="9011" y="6616"/>
                  </a:lnTo>
                  <a:cubicBezTo>
                    <a:pt x="9515" y="5892"/>
                    <a:pt x="9893" y="4978"/>
                    <a:pt x="9893" y="4096"/>
                  </a:cubicBezTo>
                  <a:cubicBezTo>
                    <a:pt x="9893" y="1796"/>
                    <a:pt x="8035" y="0"/>
                    <a:pt x="57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5" name="Google Shape;10785;p84"/>
          <p:cNvGrpSpPr/>
          <p:nvPr/>
        </p:nvGrpSpPr>
        <p:grpSpPr>
          <a:xfrm>
            <a:off x="4101077" y="2756844"/>
            <a:ext cx="428730" cy="419623"/>
            <a:chOff x="-4480550" y="3970800"/>
            <a:chExt cx="297750" cy="291425"/>
          </a:xfrm>
        </p:grpSpPr>
        <p:sp>
          <p:nvSpPr>
            <p:cNvPr id="10786" name="Google Shape;10786;p84"/>
            <p:cNvSpPr/>
            <p:nvPr/>
          </p:nvSpPr>
          <p:spPr>
            <a:xfrm>
              <a:off x="-4426200" y="4058225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2773"/>
                  </a:lnTo>
                  <a:lnTo>
                    <a:pt x="2048" y="2773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84"/>
            <p:cNvSpPr/>
            <p:nvPr/>
          </p:nvSpPr>
          <p:spPr>
            <a:xfrm>
              <a:off x="-4480550" y="3970800"/>
              <a:ext cx="297750" cy="291425"/>
            </a:xfrm>
            <a:custGeom>
              <a:avLst/>
              <a:gdLst/>
              <a:ahLst/>
              <a:cxnLst/>
              <a:rect l="l" t="t" r="r" b="b"/>
              <a:pathLst>
                <a:path w="11910" h="11657" extrusionOk="0">
                  <a:moveTo>
                    <a:pt x="10082" y="2804"/>
                  </a:moveTo>
                  <a:cubicBezTo>
                    <a:pt x="10492" y="2804"/>
                    <a:pt x="10555" y="3466"/>
                    <a:pt x="10082" y="3466"/>
                  </a:cubicBezTo>
                  <a:lnTo>
                    <a:pt x="5924" y="3466"/>
                  </a:lnTo>
                  <a:cubicBezTo>
                    <a:pt x="5913" y="3466"/>
                    <a:pt x="5903" y="3467"/>
                    <a:pt x="5893" y="3467"/>
                  </a:cubicBezTo>
                  <a:cubicBezTo>
                    <a:pt x="5451" y="3467"/>
                    <a:pt x="5462" y="2804"/>
                    <a:pt x="5924" y="2804"/>
                  </a:cubicBezTo>
                  <a:close/>
                  <a:moveTo>
                    <a:pt x="10082" y="4159"/>
                  </a:moveTo>
                  <a:cubicBezTo>
                    <a:pt x="10492" y="4159"/>
                    <a:pt x="10555" y="4852"/>
                    <a:pt x="10082" y="4852"/>
                  </a:cubicBezTo>
                  <a:lnTo>
                    <a:pt x="5924" y="4852"/>
                  </a:lnTo>
                  <a:cubicBezTo>
                    <a:pt x="5451" y="4852"/>
                    <a:pt x="5451" y="4159"/>
                    <a:pt x="5924" y="4159"/>
                  </a:cubicBezTo>
                  <a:close/>
                  <a:moveTo>
                    <a:pt x="6807" y="5481"/>
                  </a:moveTo>
                  <a:cubicBezTo>
                    <a:pt x="7492" y="5481"/>
                    <a:pt x="8531" y="5513"/>
                    <a:pt x="10082" y="5513"/>
                  </a:cubicBezTo>
                  <a:cubicBezTo>
                    <a:pt x="10492" y="5513"/>
                    <a:pt x="10555" y="6175"/>
                    <a:pt x="10082" y="6175"/>
                  </a:cubicBezTo>
                  <a:lnTo>
                    <a:pt x="5924" y="6175"/>
                  </a:lnTo>
                  <a:lnTo>
                    <a:pt x="5924" y="6206"/>
                  </a:lnTo>
                  <a:cubicBezTo>
                    <a:pt x="5735" y="6206"/>
                    <a:pt x="5577" y="6049"/>
                    <a:pt x="5577" y="5860"/>
                  </a:cubicBezTo>
                  <a:cubicBezTo>
                    <a:pt x="5577" y="5546"/>
                    <a:pt x="5837" y="5481"/>
                    <a:pt x="6807" y="5481"/>
                  </a:cubicBezTo>
                  <a:close/>
                  <a:moveTo>
                    <a:pt x="4569" y="2804"/>
                  </a:moveTo>
                  <a:cubicBezTo>
                    <a:pt x="4758" y="2804"/>
                    <a:pt x="4916" y="2961"/>
                    <a:pt x="4916" y="3151"/>
                  </a:cubicBezTo>
                  <a:lnTo>
                    <a:pt x="4916" y="6585"/>
                  </a:lnTo>
                  <a:cubicBezTo>
                    <a:pt x="4916" y="6774"/>
                    <a:pt x="4758" y="6931"/>
                    <a:pt x="4569" y="6931"/>
                  </a:cubicBezTo>
                  <a:lnTo>
                    <a:pt x="1797" y="6931"/>
                  </a:lnTo>
                  <a:cubicBezTo>
                    <a:pt x="1608" y="6931"/>
                    <a:pt x="1450" y="6774"/>
                    <a:pt x="1450" y="6585"/>
                  </a:cubicBezTo>
                  <a:lnTo>
                    <a:pt x="1450" y="3151"/>
                  </a:lnTo>
                  <a:cubicBezTo>
                    <a:pt x="1450" y="2961"/>
                    <a:pt x="1608" y="2804"/>
                    <a:pt x="1797" y="2804"/>
                  </a:cubicBezTo>
                  <a:close/>
                  <a:moveTo>
                    <a:pt x="4916" y="8317"/>
                  </a:moveTo>
                  <a:lnTo>
                    <a:pt x="4916" y="8979"/>
                  </a:lnTo>
                  <a:lnTo>
                    <a:pt x="3529" y="8979"/>
                  </a:lnTo>
                  <a:lnTo>
                    <a:pt x="3529" y="8317"/>
                  </a:lnTo>
                  <a:close/>
                  <a:moveTo>
                    <a:pt x="8381" y="8317"/>
                  </a:moveTo>
                  <a:lnTo>
                    <a:pt x="8381" y="8979"/>
                  </a:lnTo>
                  <a:lnTo>
                    <a:pt x="6963" y="8979"/>
                  </a:lnTo>
                  <a:lnTo>
                    <a:pt x="6963" y="8317"/>
                  </a:lnTo>
                  <a:close/>
                  <a:moveTo>
                    <a:pt x="1828" y="0"/>
                  </a:moveTo>
                  <a:cubicBezTo>
                    <a:pt x="1419" y="0"/>
                    <a:pt x="1355" y="662"/>
                    <a:pt x="1828" y="662"/>
                  </a:cubicBezTo>
                  <a:lnTo>
                    <a:pt x="2206" y="662"/>
                  </a:lnTo>
                  <a:lnTo>
                    <a:pt x="2206" y="1418"/>
                  </a:lnTo>
                  <a:lnTo>
                    <a:pt x="1166" y="1418"/>
                  </a:lnTo>
                  <a:cubicBezTo>
                    <a:pt x="631" y="1418"/>
                    <a:pt x="158" y="1890"/>
                    <a:pt x="158" y="2426"/>
                  </a:cubicBezTo>
                  <a:lnTo>
                    <a:pt x="158" y="7246"/>
                  </a:lnTo>
                  <a:cubicBezTo>
                    <a:pt x="158" y="7782"/>
                    <a:pt x="631" y="8254"/>
                    <a:pt x="1166" y="8254"/>
                  </a:cubicBezTo>
                  <a:lnTo>
                    <a:pt x="2868" y="8254"/>
                  </a:lnTo>
                  <a:lnTo>
                    <a:pt x="2868" y="8947"/>
                  </a:lnTo>
                  <a:lnTo>
                    <a:pt x="1828" y="8947"/>
                  </a:lnTo>
                  <a:cubicBezTo>
                    <a:pt x="1419" y="8947"/>
                    <a:pt x="1355" y="9609"/>
                    <a:pt x="1828" y="9609"/>
                  </a:cubicBezTo>
                  <a:lnTo>
                    <a:pt x="4916" y="9609"/>
                  </a:lnTo>
                  <a:lnTo>
                    <a:pt x="4916" y="10995"/>
                  </a:lnTo>
                  <a:lnTo>
                    <a:pt x="473" y="10995"/>
                  </a:lnTo>
                  <a:cubicBezTo>
                    <a:pt x="32" y="10995"/>
                    <a:pt x="1" y="11657"/>
                    <a:pt x="473" y="11657"/>
                  </a:cubicBezTo>
                  <a:lnTo>
                    <a:pt x="11437" y="11657"/>
                  </a:lnTo>
                  <a:cubicBezTo>
                    <a:pt x="11878" y="11657"/>
                    <a:pt x="11910" y="10995"/>
                    <a:pt x="11437" y="10995"/>
                  </a:cubicBezTo>
                  <a:lnTo>
                    <a:pt x="6963" y="10995"/>
                  </a:lnTo>
                  <a:lnTo>
                    <a:pt x="6963" y="9609"/>
                  </a:lnTo>
                  <a:lnTo>
                    <a:pt x="10082" y="9609"/>
                  </a:lnTo>
                  <a:cubicBezTo>
                    <a:pt x="10492" y="9609"/>
                    <a:pt x="10555" y="8947"/>
                    <a:pt x="10082" y="8947"/>
                  </a:cubicBezTo>
                  <a:lnTo>
                    <a:pt x="9043" y="8947"/>
                  </a:lnTo>
                  <a:lnTo>
                    <a:pt x="9043" y="8254"/>
                  </a:lnTo>
                  <a:lnTo>
                    <a:pt x="10775" y="8254"/>
                  </a:lnTo>
                  <a:cubicBezTo>
                    <a:pt x="11343" y="8254"/>
                    <a:pt x="11815" y="7782"/>
                    <a:pt x="11815" y="7246"/>
                  </a:cubicBezTo>
                  <a:lnTo>
                    <a:pt x="11815" y="2426"/>
                  </a:lnTo>
                  <a:cubicBezTo>
                    <a:pt x="11815" y="1890"/>
                    <a:pt x="11343" y="1418"/>
                    <a:pt x="10775" y="1418"/>
                  </a:cubicBezTo>
                  <a:lnTo>
                    <a:pt x="9767" y="1418"/>
                  </a:lnTo>
                  <a:lnTo>
                    <a:pt x="9767" y="662"/>
                  </a:lnTo>
                  <a:lnTo>
                    <a:pt x="10114" y="662"/>
                  </a:lnTo>
                  <a:cubicBezTo>
                    <a:pt x="10555" y="662"/>
                    <a:pt x="10586" y="0"/>
                    <a:pt x="10114" y="0"/>
                  </a:cubicBezTo>
                  <a:lnTo>
                    <a:pt x="8728" y="0"/>
                  </a:lnTo>
                  <a:cubicBezTo>
                    <a:pt x="8287" y="0"/>
                    <a:pt x="8255" y="662"/>
                    <a:pt x="8728" y="662"/>
                  </a:cubicBezTo>
                  <a:lnTo>
                    <a:pt x="9074" y="662"/>
                  </a:lnTo>
                  <a:lnTo>
                    <a:pt x="9074" y="1418"/>
                  </a:lnTo>
                  <a:lnTo>
                    <a:pt x="6302" y="1418"/>
                  </a:lnTo>
                  <a:lnTo>
                    <a:pt x="6302" y="662"/>
                  </a:lnTo>
                  <a:lnTo>
                    <a:pt x="6648" y="662"/>
                  </a:lnTo>
                  <a:cubicBezTo>
                    <a:pt x="7089" y="662"/>
                    <a:pt x="7121" y="0"/>
                    <a:pt x="6648" y="0"/>
                  </a:cubicBezTo>
                  <a:lnTo>
                    <a:pt x="5262" y="0"/>
                  </a:lnTo>
                  <a:cubicBezTo>
                    <a:pt x="4821" y="0"/>
                    <a:pt x="4790" y="662"/>
                    <a:pt x="5262" y="662"/>
                  </a:cubicBezTo>
                  <a:lnTo>
                    <a:pt x="5609" y="662"/>
                  </a:lnTo>
                  <a:lnTo>
                    <a:pt x="5609" y="1418"/>
                  </a:lnTo>
                  <a:lnTo>
                    <a:pt x="2868" y="1418"/>
                  </a:lnTo>
                  <a:lnTo>
                    <a:pt x="2868" y="662"/>
                  </a:lnTo>
                  <a:lnTo>
                    <a:pt x="3214" y="662"/>
                  </a:lnTo>
                  <a:cubicBezTo>
                    <a:pt x="3655" y="662"/>
                    <a:pt x="3687" y="0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8" name="Google Shape;10788;p84"/>
          <p:cNvGrpSpPr/>
          <p:nvPr/>
        </p:nvGrpSpPr>
        <p:grpSpPr>
          <a:xfrm>
            <a:off x="6804910" y="1689221"/>
            <a:ext cx="415123" cy="419659"/>
            <a:chOff x="-2668225" y="3239075"/>
            <a:chExt cx="288300" cy="291450"/>
          </a:xfrm>
        </p:grpSpPr>
        <p:sp>
          <p:nvSpPr>
            <p:cNvPr id="10789" name="Google Shape;10789;p84"/>
            <p:cNvSpPr/>
            <p:nvPr/>
          </p:nvSpPr>
          <p:spPr>
            <a:xfrm>
              <a:off x="-2592600" y="3239075"/>
              <a:ext cx="137850" cy="51225"/>
            </a:xfrm>
            <a:custGeom>
              <a:avLst/>
              <a:gdLst/>
              <a:ahLst/>
              <a:cxnLst/>
              <a:rect l="l" t="t" r="r" b="b"/>
              <a:pathLst>
                <a:path w="5514" h="2049" extrusionOk="0">
                  <a:moveTo>
                    <a:pt x="1355" y="1"/>
                  </a:moveTo>
                  <a:cubicBezTo>
                    <a:pt x="0" y="1"/>
                    <a:pt x="11" y="2049"/>
                    <a:pt x="1386" y="2049"/>
                  </a:cubicBezTo>
                  <a:lnTo>
                    <a:pt x="4127" y="2049"/>
                  </a:lnTo>
                  <a:cubicBezTo>
                    <a:pt x="5482" y="2049"/>
                    <a:pt x="5514" y="1"/>
                    <a:pt x="4127" y="1"/>
                  </a:cubicBezTo>
                  <a:lnTo>
                    <a:pt x="1386" y="1"/>
                  </a:lnTo>
                  <a:cubicBezTo>
                    <a:pt x="1376" y="1"/>
                    <a:pt x="1366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84"/>
            <p:cNvSpPr/>
            <p:nvPr/>
          </p:nvSpPr>
          <p:spPr>
            <a:xfrm>
              <a:off x="-2587875" y="3307875"/>
              <a:ext cx="129200" cy="69850"/>
            </a:xfrm>
            <a:custGeom>
              <a:avLst/>
              <a:gdLst/>
              <a:ahLst/>
              <a:cxnLst/>
              <a:rect l="l" t="t" r="r" b="b"/>
              <a:pathLst>
                <a:path w="5168" h="2794" extrusionOk="0">
                  <a:moveTo>
                    <a:pt x="1235" y="1"/>
                  </a:moveTo>
                  <a:cubicBezTo>
                    <a:pt x="1002" y="1"/>
                    <a:pt x="977" y="13"/>
                    <a:pt x="882" y="53"/>
                  </a:cubicBezTo>
                  <a:lnTo>
                    <a:pt x="882" y="1502"/>
                  </a:lnTo>
                  <a:cubicBezTo>
                    <a:pt x="788" y="1628"/>
                    <a:pt x="599" y="1943"/>
                    <a:pt x="0" y="2794"/>
                  </a:cubicBezTo>
                  <a:lnTo>
                    <a:pt x="5167" y="2794"/>
                  </a:lnTo>
                  <a:cubicBezTo>
                    <a:pt x="4568" y="1912"/>
                    <a:pt x="4379" y="1597"/>
                    <a:pt x="4316" y="1471"/>
                  </a:cubicBezTo>
                  <a:lnTo>
                    <a:pt x="4316" y="22"/>
                  </a:lnTo>
                  <a:lnTo>
                    <a:pt x="3938" y="22"/>
                  </a:lnTo>
                  <a:cubicBezTo>
                    <a:pt x="2228" y="22"/>
                    <a:pt x="1547" y="1"/>
                    <a:pt x="1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84"/>
            <p:cNvSpPr/>
            <p:nvPr/>
          </p:nvSpPr>
          <p:spPr>
            <a:xfrm>
              <a:off x="-2566625" y="3427325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09"/>
                    <a:pt x="316" y="1324"/>
                    <a:pt x="662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316"/>
                    <a:pt x="104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84"/>
            <p:cNvSpPr/>
            <p:nvPr/>
          </p:nvSpPr>
          <p:spPr>
            <a:xfrm>
              <a:off x="-2481550" y="34612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8"/>
                  </a:cubicBezTo>
                  <a:cubicBezTo>
                    <a:pt x="725" y="158"/>
                    <a:pt x="536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84"/>
            <p:cNvSpPr/>
            <p:nvPr/>
          </p:nvSpPr>
          <p:spPr>
            <a:xfrm>
              <a:off x="-2668225" y="3393475"/>
              <a:ext cx="288300" cy="137050"/>
            </a:xfrm>
            <a:custGeom>
              <a:avLst/>
              <a:gdLst/>
              <a:ahLst/>
              <a:cxnLst/>
              <a:rect l="l" t="t" r="r" b="b"/>
              <a:pathLst>
                <a:path w="11532" h="5482" extrusionOk="0">
                  <a:moveTo>
                    <a:pt x="4726" y="630"/>
                  </a:moveTo>
                  <a:cubicBezTo>
                    <a:pt x="5483" y="630"/>
                    <a:pt x="6113" y="1260"/>
                    <a:pt x="6113" y="2016"/>
                  </a:cubicBezTo>
                  <a:cubicBezTo>
                    <a:pt x="6113" y="2804"/>
                    <a:pt x="5514" y="3403"/>
                    <a:pt x="4726" y="3403"/>
                  </a:cubicBezTo>
                  <a:cubicBezTo>
                    <a:pt x="3970" y="3403"/>
                    <a:pt x="3340" y="2772"/>
                    <a:pt x="3340" y="2016"/>
                  </a:cubicBezTo>
                  <a:cubicBezTo>
                    <a:pt x="3340" y="1260"/>
                    <a:pt x="3970" y="630"/>
                    <a:pt x="4726" y="630"/>
                  </a:cubicBezTo>
                  <a:close/>
                  <a:moveTo>
                    <a:pt x="7845" y="2048"/>
                  </a:moveTo>
                  <a:cubicBezTo>
                    <a:pt x="8381" y="2048"/>
                    <a:pt x="8854" y="2520"/>
                    <a:pt x="8854" y="3087"/>
                  </a:cubicBezTo>
                  <a:cubicBezTo>
                    <a:pt x="8854" y="3623"/>
                    <a:pt x="8381" y="4096"/>
                    <a:pt x="7845" y="4096"/>
                  </a:cubicBezTo>
                  <a:cubicBezTo>
                    <a:pt x="7278" y="4096"/>
                    <a:pt x="6806" y="3623"/>
                    <a:pt x="6806" y="3087"/>
                  </a:cubicBezTo>
                  <a:cubicBezTo>
                    <a:pt x="6806" y="2520"/>
                    <a:pt x="7278" y="2048"/>
                    <a:pt x="7845" y="2048"/>
                  </a:cubicBezTo>
                  <a:close/>
                  <a:moveTo>
                    <a:pt x="2710" y="0"/>
                  </a:moveTo>
                  <a:cubicBezTo>
                    <a:pt x="2238" y="693"/>
                    <a:pt x="1607" y="1575"/>
                    <a:pt x="788" y="2804"/>
                  </a:cubicBezTo>
                  <a:cubicBezTo>
                    <a:pt x="1" y="3938"/>
                    <a:pt x="820" y="5482"/>
                    <a:pt x="2206" y="5482"/>
                  </a:cubicBezTo>
                  <a:lnTo>
                    <a:pt x="9295" y="5482"/>
                  </a:lnTo>
                  <a:cubicBezTo>
                    <a:pt x="10712" y="5482"/>
                    <a:pt x="11532" y="3938"/>
                    <a:pt x="10744" y="2804"/>
                  </a:cubicBezTo>
                  <a:cubicBezTo>
                    <a:pt x="9925" y="1575"/>
                    <a:pt x="9295" y="693"/>
                    <a:pt x="8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4" name="Google Shape;10794;p84"/>
          <p:cNvGrpSpPr/>
          <p:nvPr/>
        </p:nvGrpSpPr>
        <p:grpSpPr>
          <a:xfrm>
            <a:off x="6802066" y="2205191"/>
            <a:ext cx="420811" cy="419659"/>
            <a:chOff x="-2671375" y="3597450"/>
            <a:chExt cx="292250" cy="291450"/>
          </a:xfrm>
        </p:grpSpPr>
        <p:sp>
          <p:nvSpPr>
            <p:cNvPr id="10795" name="Google Shape;10795;p84"/>
            <p:cNvSpPr/>
            <p:nvPr/>
          </p:nvSpPr>
          <p:spPr>
            <a:xfrm>
              <a:off x="-2654050" y="3597450"/>
              <a:ext cx="260725" cy="51225"/>
            </a:xfrm>
            <a:custGeom>
              <a:avLst/>
              <a:gdLst/>
              <a:ahLst/>
              <a:cxnLst/>
              <a:rect l="l" t="t" r="r" b="b"/>
              <a:pathLst>
                <a:path w="10429" h="2049" extrusionOk="0">
                  <a:moveTo>
                    <a:pt x="1513" y="1"/>
                  </a:moveTo>
                  <a:cubicBezTo>
                    <a:pt x="1072" y="1"/>
                    <a:pt x="725" y="253"/>
                    <a:pt x="568" y="631"/>
                  </a:cubicBezTo>
                  <a:lnTo>
                    <a:pt x="1" y="2049"/>
                  </a:lnTo>
                  <a:lnTo>
                    <a:pt x="10429" y="2049"/>
                  </a:lnTo>
                  <a:lnTo>
                    <a:pt x="9830" y="631"/>
                  </a:lnTo>
                  <a:cubicBezTo>
                    <a:pt x="9673" y="253"/>
                    <a:pt x="9263" y="1"/>
                    <a:pt x="8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84"/>
            <p:cNvSpPr/>
            <p:nvPr/>
          </p:nvSpPr>
          <p:spPr>
            <a:xfrm>
              <a:off x="-2671375" y="3667550"/>
              <a:ext cx="292250" cy="221350"/>
            </a:xfrm>
            <a:custGeom>
              <a:avLst/>
              <a:gdLst/>
              <a:ahLst/>
              <a:cxnLst/>
              <a:rect l="l" t="t" r="r" b="b"/>
              <a:pathLst>
                <a:path w="11690" h="8854" extrusionOk="0">
                  <a:moveTo>
                    <a:pt x="1733" y="1324"/>
                  </a:moveTo>
                  <a:cubicBezTo>
                    <a:pt x="1922" y="1324"/>
                    <a:pt x="2080" y="1481"/>
                    <a:pt x="2080" y="1702"/>
                  </a:cubicBezTo>
                  <a:cubicBezTo>
                    <a:pt x="2080" y="1891"/>
                    <a:pt x="1922" y="2049"/>
                    <a:pt x="1733" y="2049"/>
                  </a:cubicBezTo>
                  <a:cubicBezTo>
                    <a:pt x="1544" y="2049"/>
                    <a:pt x="1387" y="1891"/>
                    <a:pt x="1387" y="1702"/>
                  </a:cubicBezTo>
                  <a:cubicBezTo>
                    <a:pt x="1387" y="1481"/>
                    <a:pt x="1544" y="1324"/>
                    <a:pt x="1733" y="1324"/>
                  </a:cubicBezTo>
                  <a:close/>
                  <a:moveTo>
                    <a:pt x="10019" y="1387"/>
                  </a:moveTo>
                  <a:cubicBezTo>
                    <a:pt x="10492" y="1387"/>
                    <a:pt x="10492" y="2049"/>
                    <a:pt x="10019" y="2049"/>
                  </a:cubicBezTo>
                  <a:lnTo>
                    <a:pt x="3781" y="2049"/>
                  </a:lnTo>
                  <a:cubicBezTo>
                    <a:pt x="3340" y="2049"/>
                    <a:pt x="3309" y="1387"/>
                    <a:pt x="3781" y="1387"/>
                  </a:cubicBezTo>
                  <a:close/>
                  <a:moveTo>
                    <a:pt x="1733" y="4096"/>
                  </a:moveTo>
                  <a:cubicBezTo>
                    <a:pt x="1922" y="4096"/>
                    <a:pt x="2080" y="4254"/>
                    <a:pt x="2080" y="4443"/>
                  </a:cubicBezTo>
                  <a:cubicBezTo>
                    <a:pt x="2080" y="4632"/>
                    <a:pt x="1922" y="4789"/>
                    <a:pt x="1733" y="4789"/>
                  </a:cubicBezTo>
                  <a:cubicBezTo>
                    <a:pt x="1544" y="4789"/>
                    <a:pt x="1387" y="4632"/>
                    <a:pt x="1387" y="4443"/>
                  </a:cubicBezTo>
                  <a:cubicBezTo>
                    <a:pt x="1387" y="4254"/>
                    <a:pt x="1544" y="4096"/>
                    <a:pt x="1733" y="4096"/>
                  </a:cubicBezTo>
                  <a:close/>
                  <a:moveTo>
                    <a:pt x="10050" y="4127"/>
                  </a:moveTo>
                  <a:cubicBezTo>
                    <a:pt x="10492" y="4127"/>
                    <a:pt x="10481" y="4789"/>
                    <a:pt x="10019" y="4789"/>
                  </a:cubicBezTo>
                  <a:lnTo>
                    <a:pt x="3781" y="4789"/>
                  </a:lnTo>
                  <a:cubicBezTo>
                    <a:pt x="3340" y="4789"/>
                    <a:pt x="3309" y="4128"/>
                    <a:pt x="3781" y="4128"/>
                  </a:cubicBezTo>
                  <a:lnTo>
                    <a:pt x="10019" y="4128"/>
                  </a:lnTo>
                  <a:cubicBezTo>
                    <a:pt x="10030" y="4127"/>
                    <a:pt x="10040" y="4127"/>
                    <a:pt x="10050" y="4127"/>
                  </a:cubicBezTo>
                  <a:close/>
                  <a:moveTo>
                    <a:pt x="1733" y="6806"/>
                  </a:moveTo>
                  <a:cubicBezTo>
                    <a:pt x="1922" y="6806"/>
                    <a:pt x="2080" y="6963"/>
                    <a:pt x="2080" y="7152"/>
                  </a:cubicBezTo>
                  <a:cubicBezTo>
                    <a:pt x="2080" y="7373"/>
                    <a:pt x="1922" y="7499"/>
                    <a:pt x="1733" y="7499"/>
                  </a:cubicBezTo>
                  <a:cubicBezTo>
                    <a:pt x="1544" y="7499"/>
                    <a:pt x="1387" y="7373"/>
                    <a:pt x="1387" y="7152"/>
                  </a:cubicBezTo>
                  <a:cubicBezTo>
                    <a:pt x="1387" y="6963"/>
                    <a:pt x="1544" y="6806"/>
                    <a:pt x="1733" y="6806"/>
                  </a:cubicBezTo>
                  <a:close/>
                  <a:moveTo>
                    <a:pt x="10019" y="6837"/>
                  </a:moveTo>
                  <a:cubicBezTo>
                    <a:pt x="10492" y="6837"/>
                    <a:pt x="10492" y="7499"/>
                    <a:pt x="10019" y="7499"/>
                  </a:cubicBezTo>
                  <a:lnTo>
                    <a:pt x="3781" y="7499"/>
                  </a:lnTo>
                  <a:cubicBezTo>
                    <a:pt x="3340" y="7499"/>
                    <a:pt x="3309" y="6837"/>
                    <a:pt x="3781" y="6837"/>
                  </a:cubicBezTo>
                  <a:close/>
                  <a:moveTo>
                    <a:pt x="379" y="1"/>
                  </a:moveTo>
                  <a:lnTo>
                    <a:pt x="95" y="631"/>
                  </a:lnTo>
                  <a:cubicBezTo>
                    <a:pt x="64" y="757"/>
                    <a:pt x="1" y="883"/>
                    <a:pt x="1" y="1009"/>
                  </a:cubicBezTo>
                  <a:lnTo>
                    <a:pt x="1" y="2395"/>
                  </a:lnTo>
                  <a:cubicBezTo>
                    <a:pt x="1" y="2679"/>
                    <a:pt x="127" y="2899"/>
                    <a:pt x="284" y="3057"/>
                  </a:cubicBezTo>
                  <a:cubicBezTo>
                    <a:pt x="127" y="3246"/>
                    <a:pt x="1" y="3498"/>
                    <a:pt x="1" y="3718"/>
                  </a:cubicBezTo>
                  <a:lnTo>
                    <a:pt x="1" y="5104"/>
                  </a:lnTo>
                  <a:cubicBezTo>
                    <a:pt x="1" y="5388"/>
                    <a:pt x="127" y="5609"/>
                    <a:pt x="284" y="5766"/>
                  </a:cubicBezTo>
                  <a:cubicBezTo>
                    <a:pt x="127" y="5987"/>
                    <a:pt x="1" y="6207"/>
                    <a:pt x="1" y="6459"/>
                  </a:cubicBezTo>
                  <a:lnTo>
                    <a:pt x="1" y="7814"/>
                  </a:lnTo>
                  <a:cubicBezTo>
                    <a:pt x="1" y="8381"/>
                    <a:pt x="473" y="8854"/>
                    <a:pt x="1040" y="8854"/>
                  </a:cubicBezTo>
                  <a:lnTo>
                    <a:pt x="10649" y="8854"/>
                  </a:lnTo>
                  <a:cubicBezTo>
                    <a:pt x="11185" y="8854"/>
                    <a:pt x="11658" y="8381"/>
                    <a:pt x="11658" y="7814"/>
                  </a:cubicBezTo>
                  <a:lnTo>
                    <a:pt x="11658" y="6459"/>
                  </a:lnTo>
                  <a:cubicBezTo>
                    <a:pt x="11658" y="6176"/>
                    <a:pt x="11563" y="5924"/>
                    <a:pt x="11405" y="5766"/>
                  </a:cubicBezTo>
                  <a:cubicBezTo>
                    <a:pt x="11563" y="5577"/>
                    <a:pt x="11658" y="5357"/>
                    <a:pt x="11658" y="5104"/>
                  </a:cubicBezTo>
                  <a:lnTo>
                    <a:pt x="11658" y="3718"/>
                  </a:lnTo>
                  <a:cubicBezTo>
                    <a:pt x="11658" y="3466"/>
                    <a:pt x="11563" y="3214"/>
                    <a:pt x="11405" y="3057"/>
                  </a:cubicBezTo>
                  <a:cubicBezTo>
                    <a:pt x="11563" y="2868"/>
                    <a:pt x="11658" y="2616"/>
                    <a:pt x="11658" y="2395"/>
                  </a:cubicBezTo>
                  <a:lnTo>
                    <a:pt x="11658" y="1009"/>
                  </a:lnTo>
                  <a:lnTo>
                    <a:pt x="11689" y="1009"/>
                  </a:lnTo>
                  <a:cubicBezTo>
                    <a:pt x="11689" y="883"/>
                    <a:pt x="11658" y="757"/>
                    <a:pt x="11626" y="631"/>
                  </a:cubicBezTo>
                  <a:lnTo>
                    <a:pt x="113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7" name="Google Shape;10797;p84"/>
          <p:cNvGrpSpPr/>
          <p:nvPr/>
        </p:nvGrpSpPr>
        <p:grpSpPr>
          <a:xfrm>
            <a:off x="6812849" y="2755691"/>
            <a:ext cx="423043" cy="421927"/>
            <a:chOff x="-2670575" y="3956600"/>
            <a:chExt cx="293800" cy="293025"/>
          </a:xfrm>
        </p:grpSpPr>
        <p:sp>
          <p:nvSpPr>
            <p:cNvPr id="10798" name="Google Shape;10798;p84"/>
            <p:cNvSpPr/>
            <p:nvPr/>
          </p:nvSpPr>
          <p:spPr>
            <a:xfrm>
              <a:off x="-2670575" y="3975525"/>
              <a:ext cx="116575" cy="34675"/>
            </a:xfrm>
            <a:custGeom>
              <a:avLst/>
              <a:gdLst/>
              <a:ahLst/>
              <a:cxnLst/>
              <a:rect l="l" t="t" r="r" b="b"/>
              <a:pathLst>
                <a:path w="4663" h="1387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781" y="1386"/>
                  </a:lnTo>
                  <a:cubicBezTo>
                    <a:pt x="4001" y="882"/>
                    <a:pt x="4316" y="41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84"/>
            <p:cNvSpPr/>
            <p:nvPr/>
          </p:nvSpPr>
          <p:spPr>
            <a:xfrm>
              <a:off x="-2669800" y="4026700"/>
              <a:ext cx="170950" cy="136300"/>
            </a:xfrm>
            <a:custGeom>
              <a:avLst/>
              <a:gdLst/>
              <a:ahLst/>
              <a:cxnLst/>
              <a:rect l="l" t="t" r="r" b="b"/>
              <a:pathLst>
                <a:path w="6838" h="5452" extrusionOk="0">
                  <a:moveTo>
                    <a:pt x="1" y="1"/>
                  </a:moveTo>
                  <a:lnTo>
                    <a:pt x="1" y="5451"/>
                  </a:lnTo>
                  <a:lnTo>
                    <a:pt x="6837" y="5451"/>
                  </a:lnTo>
                  <a:lnTo>
                    <a:pt x="6837" y="5357"/>
                  </a:lnTo>
                  <a:cubicBezTo>
                    <a:pt x="6522" y="5294"/>
                    <a:pt x="6207" y="5168"/>
                    <a:pt x="5924" y="5042"/>
                  </a:cubicBezTo>
                  <a:lnTo>
                    <a:pt x="5104" y="5325"/>
                  </a:lnTo>
                  <a:cubicBezTo>
                    <a:pt x="4975" y="5368"/>
                    <a:pt x="4845" y="5389"/>
                    <a:pt x="4720" y="5389"/>
                  </a:cubicBezTo>
                  <a:cubicBezTo>
                    <a:pt x="3931" y="5389"/>
                    <a:pt x="3289" y="4597"/>
                    <a:pt x="3561" y="3781"/>
                  </a:cubicBezTo>
                  <a:lnTo>
                    <a:pt x="3844" y="2962"/>
                  </a:lnTo>
                  <a:cubicBezTo>
                    <a:pt x="3561" y="2364"/>
                    <a:pt x="3403" y="1702"/>
                    <a:pt x="3403" y="1041"/>
                  </a:cubicBezTo>
                  <a:cubicBezTo>
                    <a:pt x="3403" y="662"/>
                    <a:pt x="3466" y="316"/>
                    <a:pt x="35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84"/>
            <p:cNvSpPr/>
            <p:nvPr/>
          </p:nvSpPr>
          <p:spPr>
            <a:xfrm>
              <a:off x="-2669800" y="4179500"/>
              <a:ext cx="170950" cy="70125"/>
            </a:xfrm>
            <a:custGeom>
              <a:avLst/>
              <a:gdLst/>
              <a:ahLst/>
              <a:cxnLst/>
              <a:rect l="l" t="t" r="r" b="b"/>
              <a:pathLst>
                <a:path w="6838" h="2805" extrusionOk="0">
                  <a:moveTo>
                    <a:pt x="3403" y="757"/>
                  </a:moveTo>
                  <a:cubicBezTo>
                    <a:pt x="3592" y="757"/>
                    <a:pt x="3750" y="914"/>
                    <a:pt x="3750" y="1103"/>
                  </a:cubicBezTo>
                  <a:cubicBezTo>
                    <a:pt x="3750" y="1293"/>
                    <a:pt x="3592" y="1450"/>
                    <a:pt x="3403" y="1450"/>
                  </a:cubicBezTo>
                  <a:cubicBezTo>
                    <a:pt x="3214" y="1450"/>
                    <a:pt x="3057" y="1293"/>
                    <a:pt x="3057" y="1103"/>
                  </a:cubicBezTo>
                  <a:cubicBezTo>
                    <a:pt x="3057" y="914"/>
                    <a:pt x="3214" y="757"/>
                    <a:pt x="3403" y="757"/>
                  </a:cubicBezTo>
                  <a:close/>
                  <a:moveTo>
                    <a:pt x="1" y="1"/>
                  </a:moveTo>
                  <a:lnTo>
                    <a:pt x="1" y="1765"/>
                  </a:lnTo>
                  <a:cubicBezTo>
                    <a:pt x="1" y="2332"/>
                    <a:pt x="442" y="2805"/>
                    <a:pt x="1009" y="2805"/>
                  </a:cubicBezTo>
                  <a:lnTo>
                    <a:pt x="5829" y="2805"/>
                  </a:lnTo>
                  <a:cubicBezTo>
                    <a:pt x="6365" y="2805"/>
                    <a:pt x="6837" y="2332"/>
                    <a:pt x="6837" y="1765"/>
                  </a:cubicBezTo>
                  <a:lnTo>
                    <a:pt x="6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84"/>
            <p:cNvSpPr/>
            <p:nvPr/>
          </p:nvSpPr>
          <p:spPr>
            <a:xfrm>
              <a:off x="-2566625" y="3956600"/>
              <a:ext cx="189850" cy="190650"/>
            </a:xfrm>
            <a:custGeom>
              <a:avLst/>
              <a:gdLst/>
              <a:ahLst/>
              <a:cxnLst/>
              <a:rect l="l" t="t" r="r" b="b"/>
              <a:pathLst>
                <a:path w="7594" h="7626" extrusionOk="0">
                  <a:moveTo>
                    <a:pt x="3759" y="1391"/>
                  </a:moveTo>
                  <a:cubicBezTo>
                    <a:pt x="3929" y="1391"/>
                    <a:pt x="4096" y="1502"/>
                    <a:pt x="4096" y="1734"/>
                  </a:cubicBezTo>
                  <a:lnTo>
                    <a:pt x="4096" y="2175"/>
                  </a:lnTo>
                  <a:cubicBezTo>
                    <a:pt x="4254" y="2206"/>
                    <a:pt x="4349" y="2301"/>
                    <a:pt x="4475" y="2427"/>
                  </a:cubicBezTo>
                  <a:cubicBezTo>
                    <a:pt x="4716" y="2669"/>
                    <a:pt x="4494" y="3003"/>
                    <a:pt x="4235" y="3003"/>
                  </a:cubicBezTo>
                  <a:cubicBezTo>
                    <a:pt x="4157" y="3003"/>
                    <a:pt x="4075" y="2973"/>
                    <a:pt x="4002" y="2899"/>
                  </a:cubicBezTo>
                  <a:cubicBezTo>
                    <a:pt x="3926" y="2823"/>
                    <a:pt x="3839" y="2791"/>
                    <a:pt x="3756" y="2791"/>
                  </a:cubicBezTo>
                  <a:cubicBezTo>
                    <a:pt x="3493" y="2791"/>
                    <a:pt x="3266" y="3109"/>
                    <a:pt x="3529" y="3372"/>
                  </a:cubicBezTo>
                  <a:cubicBezTo>
                    <a:pt x="3624" y="3435"/>
                    <a:pt x="3687" y="3466"/>
                    <a:pt x="3781" y="3466"/>
                  </a:cubicBezTo>
                  <a:cubicBezTo>
                    <a:pt x="4317" y="3466"/>
                    <a:pt x="4790" y="3939"/>
                    <a:pt x="4790" y="4506"/>
                  </a:cubicBezTo>
                  <a:cubicBezTo>
                    <a:pt x="4790" y="4884"/>
                    <a:pt x="4569" y="5294"/>
                    <a:pt x="4128" y="5451"/>
                  </a:cubicBezTo>
                  <a:lnTo>
                    <a:pt x="4128" y="5829"/>
                  </a:lnTo>
                  <a:cubicBezTo>
                    <a:pt x="4128" y="6054"/>
                    <a:pt x="3957" y="6172"/>
                    <a:pt x="3789" y="6172"/>
                  </a:cubicBezTo>
                  <a:cubicBezTo>
                    <a:pt x="3626" y="6172"/>
                    <a:pt x="3466" y="6062"/>
                    <a:pt x="3466" y="5829"/>
                  </a:cubicBezTo>
                  <a:lnTo>
                    <a:pt x="3466" y="5451"/>
                  </a:lnTo>
                  <a:cubicBezTo>
                    <a:pt x="3309" y="5420"/>
                    <a:pt x="3183" y="5325"/>
                    <a:pt x="3057" y="5199"/>
                  </a:cubicBezTo>
                  <a:cubicBezTo>
                    <a:pt x="2815" y="4957"/>
                    <a:pt x="3037" y="4623"/>
                    <a:pt x="3296" y="4623"/>
                  </a:cubicBezTo>
                  <a:cubicBezTo>
                    <a:pt x="3374" y="4623"/>
                    <a:pt x="3456" y="4653"/>
                    <a:pt x="3529" y="4727"/>
                  </a:cubicBezTo>
                  <a:cubicBezTo>
                    <a:pt x="3603" y="4800"/>
                    <a:pt x="3684" y="4831"/>
                    <a:pt x="3763" y="4831"/>
                  </a:cubicBezTo>
                  <a:cubicBezTo>
                    <a:pt x="4022" y="4831"/>
                    <a:pt x="4244" y="4496"/>
                    <a:pt x="4002" y="4254"/>
                  </a:cubicBezTo>
                  <a:cubicBezTo>
                    <a:pt x="3939" y="4191"/>
                    <a:pt x="3844" y="4160"/>
                    <a:pt x="3781" y="4160"/>
                  </a:cubicBezTo>
                  <a:cubicBezTo>
                    <a:pt x="3214" y="4160"/>
                    <a:pt x="2742" y="3687"/>
                    <a:pt x="2742" y="3120"/>
                  </a:cubicBezTo>
                  <a:cubicBezTo>
                    <a:pt x="2742" y="2710"/>
                    <a:pt x="2994" y="2332"/>
                    <a:pt x="3403" y="2175"/>
                  </a:cubicBezTo>
                  <a:lnTo>
                    <a:pt x="3403" y="1734"/>
                  </a:lnTo>
                  <a:cubicBezTo>
                    <a:pt x="3403" y="1509"/>
                    <a:pt x="3583" y="1391"/>
                    <a:pt x="3759" y="1391"/>
                  </a:cubicBezTo>
                  <a:close/>
                  <a:moveTo>
                    <a:pt x="3781" y="1"/>
                  </a:moveTo>
                  <a:cubicBezTo>
                    <a:pt x="1734" y="1"/>
                    <a:pt x="1" y="1671"/>
                    <a:pt x="1" y="3782"/>
                  </a:cubicBezTo>
                  <a:cubicBezTo>
                    <a:pt x="1" y="4380"/>
                    <a:pt x="158" y="5010"/>
                    <a:pt x="410" y="5514"/>
                  </a:cubicBezTo>
                  <a:cubicBezTo>
                    <a:pt x="473" y="5609"/>
                    <a:pt x="473" y="5735"/>
                    <a:pt x="473" y="5798"/>
                  </a:cubicBezTo>
                  <a:lnTo>
                    <a:pt x="158" y="6774"/>
                  </a:lnTo>
                  <a:cubicBezTo>
                    <a:pt x="46" y="7141"/>
                    <a:pt x="311" y="7482"/>
                    <a:pt x="684" y="7482"/>
                  </a:cubicBezTo>
                  <a:cubicBezTo>
                    <a:pt x="728" y="7482"/>
                    <a:pt x="774" y="7478"/>
                    <a:pt x="820" y="7468"/>
                  </a:cubicBezTo>
                  <a:lnTo>
                    <a:pt x="1797" y="7121"/>
                  </a:lnTo>
                  <a:cubicBezTo>
                    <a:pt x="1831" y="7110"/>
                    <a:pt x="1866" y="7102"/>
                    <a:pt x="1900" y="7102"/>
                  </a:cubicBezTo>
                  <a:cubicBezTo>
                    <a:pt x="1960" y="7102"/>
                    <a:pt x="2020" y="7124"/>
                    <a:pt x="2080" y="7184"/>
                  </a:cubicBezTo>
                  <a:cubicBezTo>
                    <a:pt x="2584" y="7468"/>
                    <a:pt x="3214" y="7625"/>
                    <a:pt x="3813" y="7625"/>
                  </a:cubicBezTo>
                  <a:cubicBezTo>
                    <a:pt x="5892" y="7625"/>
                    <a:pt x="7594" y="5924"/>
                    <a:pt x="7594" y="3813"/>
                  </a:cubicBezTo>
                  <a:cubicBezTo>
                    <a:pt x="7499" y="1702"/>
                    <a:pt x="5861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2" name="Google Shape;10802;p84"/>
          <p:cNvGrpSpPr/>
          <p:nvPr/>
        </p:nvGrpSpPr>
        <p:grpSpPr>
          <a:xfrm>
            <a:off x="3070370" y="3311947"/>
            <a:ext cx="426462" cy="418363"/>
            <a:chOff x="-1183550" y="3586525"/>
            <a:chExt cx="296175" cy="290550"/>
          </a:xfrm>
        </p:grpSpPr>
        <p:sp>
          <p:nvSpPr>
            <p:cNvPr id="10803" name="Google Shape;10803;p84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84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84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84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84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84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84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84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84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2" name="Google Shape;10812;p84"/>
          <p:cNvGrpSpPr/>
          <p:nvPr/>
        </p:nvGrpSpPr>
        <p:grpSpPr>
          <a:xfrm>
            <a:off x="1928310" y="2203826"/>
            <a:ext cx="432150" cy="422395"/>
            <a:chOff x="-5974675" y="3632100"/>
            <a:chExt cx="300125" cy="293350"/>
          </a:xfrm>
        </p:grpSpPr>
        <p:sp>
          <p:nvSpPr>
            <p:cNvPr id="10813" name="Google Shape;10813;p84"/>
            <p:cNvSpPr/>
            <p:nvPr/>
          </p:nvSpPr>
          <p:spPr>
            <a:xfrm>
              <a:off x="-5974675" y="3701875"/>
              <a:ext cx="141025" cy="221650"/>
            </a:xfrm>
            <a:custGeom>
              <a:avLst/>
              <a:gdLst/>
              <a:ahLst/>
              <a:cxnLst/>
              <a:rect l="l" t="t" r="r" b="b"/>
              <a:pathLst>
                <a:path w="5641" h="8866" extrusionOk="0">
                  <a:moveTo>
                    <a:pt x="540" y="1"/>
                  </a:moveTo>
                  <a:cubicBezTo>
                    <a:pt x="331" y="1"/>
                    <a:pt x="123" y="188"/>
                    <a:pt x="221" y="423"/>
                  </a:cubicBezTo>
                  <a:lnTo>
                    <a:pt x="568" y="1526"/>
                  </a:lnTo>
                  <a:cubicBezTo>
                    <a:pt x="788" y="2251"/>
                    <a:pt x="1419" y="2723"/>
                    <a:pt x="2175" y="2723"/>
                  </a:cubicBezTo>
                  <a:lnTo>
                    <a:pt x="2899" y="2723"/>
                  </a:lnTo>
                  <a:lnTo>
                    <a:pt x="2899" y="4110"/>
                  </a:lnTo>
                  <a:lnTo>
                    <a:pt x="473" y="4110"/>
                  </a:lnTo>
                  <a:cubicBezTo>
                    <a:pt x="64" y="4110"/>
                    <a:pt x="1" y="4771"/>
                    <a:pt x="473" y="4771"/>
                  </a:cubicBezTo>
                  <a:lnTo>
                    <a:pt x="2899" y="4771"/>
                  </a:lnTo>
                  <a:lnTo>
                    <a:pt x="2899" y="5779"/>
                  </a:lnTo>
                  <a:cubicBezTo>
                    <a:pt x="2899" y="5905"/>
                    <a:pt x="2899" y="6031"/>
                    <a:pt x="2931" y="6126"/>
                  </a:cubicBezTo>
                  <a:lnTo>
                    <a:pt x="2175" y="6126"/>
                  </a:lnTo>
                  <a:cubicBezTo>
                    <a:pt x="1419" y="6126"/>
                    <a:pt x="788" y="6598"/>
                    <a:pt x="568" y="7323"/>
                  </a:cubicBezTo>
                  <a:lnTo>
                    <a:pt x="221" y="8426"/>
                  </a:lnTo>
                  <a:cubicBezTo>
                    <a:pt x="126" y="8691"/>
                    <a:pt x="329" y="8866"/>
                    <a:pt x="533" y="8866"/>
                  </a:cubicBezTo>
                  <a:cubicBezTo>
                    <a:pt x="667" y="8866"/>
                    <a:pt x="801" y="8790"/>
                    <a:pt x="852" y="8615"/>
                  </a:cubicBezTo>
                  <a:lnTo>
                    <a:pt x="1198" y="7512"/>
                  </a:lnTo>
                  <a:cubicBezTo>
                    <a:pt x="1356" y="7071"/>
                    <a:pt x="1734" y="6819"/>
                    <a:pt x="2175" y="6819"/>
                  </a:cubicBezTo>
                  <a:lnTo>
                    <a:pt x="3088" y="6819"/>
                  </a:lnTo>
                  <a:cubicBezTo>
                    <a:pt x="3466" y="7922"/>
                    <a:pt x="4475" y="8709"/>
                    <a:pt x="5640" y="8835"/>
                  </a:cubicBezTo>
                  <a:lnTo>
                    <a:pt x="5640" y="613"/>
                  </a:lnTo>
                  <a:lnTo>
                    <a:pt x="3939" y="613"/>
                  </a:lnTo>
                  <a:cubicBezTo>
                    <a:pt x="3372" y="676"/>
                    <a:pt x="2899" y="1148"/>
                    <a:pt x="2899" y="1684"/>
                  </a:cubicBezTo>
                  <a:lnTo>
                    <a:pt x="2899" y="2062"/>
                  </a:lnTo>
                  <a:lnTo>
                    <a:pt x="2175" y="2062"/>
                  </a:lnTo>
                  <a:cubicBezTo>
                    <a:pt x="1734" y="2062"/>
                    <a:pt x="1356" y="1778"/>
                    <a:pt x="1198" y="1337"/>
                  </a:cubicBezTo>
                  <a:lnTo>
                    <a:pt x="852" y="234"/>
                  </a:lnTo>
                  <a:cubicBezTo>
                    <a:pt x="792" y="69"/>
                    <a:pt x="666" y="1"/>
                    <a:pt x="5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84"/>
            <p:cNvSpPr/>
            <p:nvPr/>
          </p:nvSpPr>
          <p:spPr>
            <a:xfrm>
              <a:off x="-5880150" y="3632100"/>
              <a:ext cx="108725" cy="68550"/>
            </a:xfrm>
            <a:custGeom>
              <a:avLst/>
              <a:gdLst/>
              <a:ahLst/>
              <a:cxnLst/>
              <a:rect l="l" t="t" r="r" b="b"/>
              <a:pathLst>
                <a:path w="4349" h="2742" extrusionOk="0">
                  <a:moveTo>
                    <a:pt x="788" y="1"/>
                  </a:moveTo>
                  <a:cubicBezTo>
                    <a:pt x="599" y="1"/>
                    <a:pt x="442" y="159"/>
                    <a:pt x="442" y="348"/>
                  </a:cubicBezTo>
                  <a:lnTo>
                    <a:pt x="442" y="1009"/>
                  </a:lnTo>
                  <a:cubicBezTo>
                    <a:pt x="442" y="1324"/>
                    <a:pt x="599" y="1608"/>
                    <a:pt x="788" y="1797"/>
                  </a:cubicBezTo>
                  <a:cubicBezTo>
                    <a:pt x="442" y="2049"/>
                    <a:pt x="158" y="2364"/>
                    <a:pt x="0" y="2742"/>
                  </a:cubicBezTo>
                  <a:lnTo>
                    <a:pt x="4348" y="2742"/>
                  </a:lnTo>
                  <a:cubicBezTo>
                    <a:pt x="4159" y="2364"/>
                    <a:pt x="3876" y="2049"/>
                    <a:pt x="3561" y="1797"/>
                  </a:cubicBezTo>
                  <a:cubicBezTo>
                    <a:pt x="3813" y="1608"/>
                    <a:pt x="3907" y="1324"/>
                    <a:pt x="3907" y="1009"/>
                  </a:cubicBezTo>
                  <a:lnTo>
                    <a:pt x="3907" y="348"/>
                  </a:lnTo>
                  <a:cubicBezTo>
                    <a:pt x="3907" y="123"/>
                    <a:pt x="3736" y="5"/>
                    <a:pt x="3568" y="5"/>
                  </a:cubicBezTo>
                  <a:cubicBezTo>
                    <a:pt x="3405" y="5"/>
                    <a:pt x="3245" y="115"/>
                    <a:pt x="3245" y="348"/>
                  </a:cubicBezTo>
                  <a:lnTo>
                    <a:pt x="3245" y="1009"/>
                  </a:lnTo>
                  <a:cubicBezTo>
                    <a:pt x="3245" y="1230"/>
                    <a:pt x="3088" y="1387"/>
                    <a:pt x="2899" y="1387"/>
                  </a:cubicBezTo>
                  <a:lnTo>
                    <a:pt x="1513" y="1387"/>
                  </a:lnTo>
                  <a:cubicBezTo>
                    <a:pt x="1324" y="1387"/>
                    <a:pt x="1166" y="1230"/>
                    <a:pt x="1166" y="1009"/>
                  </a:cubicBezTo>
                  <a:lnTo>
                    <a:pt x="1166" y="348"/>
                  </a:lnTo>
                  <a:cubicBezTo>
                    <a:pt x="1166" y="159"/>
                    <a:pt x="1009" y="1"/>
                    <a:pt x="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84"/>
            <p:cNvSpPr/>
            <p:nvPr/>
          </p:nvSpPr>
          <p:spPr>
            <a:xfrm>
              <a:off x="-5814775" y="3702500"/>
              <a:ext cx="140225" cy="222950"/>
            </a:xfrm>
            <a:custGeom>
              <a:avLst/>
              <a:gdLst/>
              <a:ahLst/>
              <a:cxnLst/>
              <a:rect l="l" t="t" r="r" b="b"/>
              <a:pathLst>
                <a:path w="5609" h="8918" extrusionOk="0">
                  <a:moveTo>
                    <a:pt x="5092" y="1"/>
                  </a:moveTo>
                  <a:cubicBezTo>
                    <a:pt x="4964" y="1"/>
                    <a:pt x="4837" y="72"/>
                    <a:pt x="4789" y="241"/>
                  </a:cubicBezTo>
                  <a:lnTo>
                    <a:pt x="4443" y="1344"/>
                  </a:lnTo>
                  <a:cubicBezTo>
                    <a:pt x="4285" y="1785"/>
                    <a:pt x="3907" y="2068"/>
                    <a:pt x="3466" y="2068"/>
                  </a:cubicBezTo>
                  <a:lnTo>
                    <a:pt x="2710" y="2068"/>
                  </a:lnTo>
                  <a:lnTo>
                    <a:pt x="2710" y="1722"/>
                  </a:lnTo>
                  <a:cubicBezTo>
                    <a:pt x="2710" y="1155"/>
                    <a:pt x="2237" y="682"/>
                    <a:pt x="1702" y="682"/>
                  </a:cubicBezTo>
                  <a:lnTo>
                    <a:pt x="0" y="682"/>
                  </a:lnTo>
                  <a:lnTo>
                    <a:pt x="0" y="8873"/>
                  </a:lnTo>
                  <a:cubicBezTo>
                    <a:pt x="1198" y="8747"/>
                    <a:pt x="2174" y="7928"/>
                    <a:pt x="2552" y="6857"/>
                  </a:cubicBezTo>
                  <a:lnTo>
                    <a:pt x="3466" y="6857"/>
                  </a:lnTo>
                  <a:cubicBezTo>
                    <a:pt x="3907" y="6857"/>
                    <a:pt x="4285" y="7140"/>
                    <a:pt x="4443" y="7582"/>
                  </a:cubicBezTo>
                  <a:lnTo>
                    <a:pt x="4789" y="8684"/>
                  </a:lnTo>
                  <a:cubicBezTo>
                    <a:pt x="4848" y="8850"/>
                    <a:pt x="4974" y="8918"/>
                    <a:pt x="5100" y="8918"/>
                  </a:cubicBezTo>
                  <a:cubicBezTo>
                    <a:pt x="5309" y="8918"/>
                    <a:pt x="5518" y="8731"/>
                    <a:pt x="5419" y="8495"/>
                  </a:cubicBezTo>
                  <a:lnTo>
                    <a:pt x="5041" y="7298"/>
                  </a:lnTo>
                  <a:cubicBezTo>
                    <a:pt x="4789" y="6573"/>
                    <a:pt x="4159" y="6101"/>
                    <a:pt x="3434" y="6101"/>
                  </a:cubicBezTo>
                  <a:lnTo>
                    <a:pt x="2678" y="6101"/>
                  </a:lnTo>
                  <a:cubicBezTo>
                    <a:pt x="2678" y="6006"/>
                    <a:pt x="2710" y="5880"/>
                    <a:pt x="2710" y="5754"/>
                  </a:cubicBezTo>
                  <a:lnTo>
                    <a:pt x="2710" y="4778"/>
                  </a:lnTo>
                  <a:lnTo>
                    <a:pt x="5136" y="4778"/>
                  </a:lnTo>
                  <a:cubicBezTo>
                    <a:pt x="5545" y="4778"/>
                    <a:pt x="5608" y="4116"/>
                    <a:pt x="5136" y="4116"/>
                  </a:cubicBezTo>
                  <a:lnTo>
                    <a:pt x="2710" y="4116"/>
                  </a:lnTo>
                  <a:lnTo>
                    <a:pt x="2710" y="2730"/>
                  </a:lnTo>
                  <a:lnTo>
                    <a:pt x="3466" y="2730"/>
                  </a:lnTo>
                  <a:cubicBezTo>
                    <a:pt x="4222" y="2730"/>
                    <a:pt x="4852" y="2257"/>
                    <a:pt x="5073" y="1564"/>
                  </a:cubicBezTo>
                  <a:lnTo>
                    <a:pt x="5419" y="461"/>
                  </a:lnTo>
                  <a:cubicBezTo>
                    <a:pt x="5517" y="189"/>
                    <a:pt x="5301" y="1"/>
                    <a:pt x="5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6" name="Google Shape;10816;p84"/>
          <p:cNvGrpSpPr/>
          <p:nvPr/>
        </p:nvGrpSpPr>
        <p:grpSpPr>
          <a:xfrm>
            <a:off x="1958351" y="2755694"/>
            <a:ext cx="395865" cy="421927"/>
            <a:chOff x="-5971525" y="3990475"/>
            <a:chExt cx="274925" cy="293025"/>
          </a:xfrm>
        </p:grpSpPr>
        <p:sp>
          <p:nvSpPr>
            <p:cNvPr id="10817" name="Google Shape;10817;p84"/>
            <p:cNvSpPr/>
            <p:nvPr/>
          </p:nvSpPr>
          <p:spPr>
            <a:xfrm>
              <a:off x="-5851000" y="4061375"/>
              <a:ext cx="102400" cy="33875"/>
            </a:xfrm>
            <a:custGeom>
              <a:avLst/>
              <a:gdLst/>
              <a:ahLst/>
              <a:cxnLst/>
              <a:rect l="l" t="t" r="r" b="b"/>
              <a:pathLst>
                <a:path w="4096" h="1355" extrusionOk="0">
                  <a:moveTo>
                    <a:pt x="0" y="0"/>
                  </a:moveTo>
                  <a:lnTo>
                    <a:pt x="0" y="1355"/>
                  </a:lnTo>
                  <a:lnTo>
                    <a:pt x="4096" y="1355"/>
                  </a:ln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84"/>
            <p:cNvSpPr/>
            <p:nvPr/>
          </p:nvSpPr>
          <p:spPr>
            <a:xfrm>
              <a:off x="-5971525" y="3990475"/>
              <a:ext cx="69350" cy="275700"/>
            </a:xfrm>
            <a:custGeom>
              <a:avLst/>
              <a:gdLst/>
              <a:ahLst/>
              <a:cxnLst/>
              <a:rect l="l" t="t" r="r" b="b"/>
              <a:pathLst>
                <a:path w="2774" h="11028" extrusionOk="0">
                  <a:moveTo>
                    <a:pt x="1041" y="1"/>
                  </a:moveTo>
                  <a:lnTo>
                    <a:pt x="1041" y="32"/>
                  </a:lnTo>
                  <a:cubicBezTo>
                    <a:pt x="473" y="32"/>
                    <a:pt x="1" y="505"/>
                    <a:pt x="1" y="1072"/>
                  </a:cubicBezTo>
                  <a:lnTo>
                    <a:pt x="1" y="9988"/>
                  </a:lnTo>
                  <a:cubicBezTo>
                    <a:pt x="1" y="10555"/>
                    <a:pt x="473" y="11027"/>
                    <a:pt x="1041" y="11027"/>
                  </a:cubicBezTo>
                  <a:lnTo>
                    <a:pt x="2395" y="11027"/>
                  </a:lnTo>
                  <a:cubicBezTo>
                    <a:pt x="2521" y="11027"/>
                    <a:pt x="2647" y="10996"/>
                    <a:pt x="2773" y="10933"/>
                  </a:cubicBezTo>
                  <a:lnTo>
                    <a:pt x="2773" y="64"/>
                  </a:lnTo>
                  <a:cubicBezTo>
                    <a:pt x="2647" y="32"/>
                    <a:pt x="252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84"/>
            <p:cNvSpPr/>
            <p:nvPr/>
          </p:nvSpPr>
          <p:spPr>
            <a:xfrm>
              <a:off x="-5851000" y="4214950"/>
              <a:ext cx="103200" cy="68550"/>
            </a:xfrm>
            <a:custGeom>
              <a:avLst/>
              <a:gdLst/>
              <a:ahLst/>
              <a:cxnLst/>
              <a:rect l="l" t="t" r="r" b="b"/>
              <a:pathLst>
                <a:path w="4128" h="2742" extrusionOk="0">
                  <a:moveTo>
                    <a:pt x="3056" y="694"/>
                  </a:moveTo>
                  <a:cubicBezTo>
                    <a:pt x="3277" y="694"/>
                    <a:pt x="3434" y="851"/>
                    <a:pt x="3434" y="1072"/>
                  </a:cubicBezTo>
                  <a:cubicBezTo>
                    <a:pt x="3434" y="1261"/>
                    <a:pt x="3277" y="1418"/>
                    <a:pt x="3056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32" y="1"/>
                  </a:moveTo>
                  <a:lnTo>
                    <a:pt x="32" y="2395"/>
                  </a:lnTo>
                  <a:lnTo>
                    <a:pt x="0" y="2395"/>
                  </a:lnTo>
                  <a:cubicBezTo>
                    <a:pt x="0" y="2584"/>
                    <a:pt x="158" y="2741"/>
                    <a:pt x="347" y="2741"/>
                  </a:cubicBezTo>
                  <a:lnTo>
                    <a:pt x="3781" y="2741"/>
                  </a:lnTo>
                  <a:cubicBezTo>
                    <a:pt x="3970" y="2741"/>
                    <a:pt x="4127" y="2584"/>
                    <a:pt x="4127" y="2395"/>
                  </a:cubicBezTo>
                  <a:lnTo>
                    <a:pt x="412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84"/>
            <p:cNvSpPr/>
            <p:nvPr/>
          </p:nvSpPr>
          <p:spPr>
            <a:xfrm>
              <a:off x="-5885675" y="4010175"/>
              <a:ext cx="189075" cy="239450"/>
            </a:xfrm>
            <a:custGeom>
              <a:avLst/>
              <a:gdLst/>
              <a:ahLst/>
              <a:cxnLst/>
              <a:rect l="l" t="t" r="r" b="b"/>
              <a:pathLst>
                <a:path w="7563" h="9578" extrusionOk="0">
                  <a:moveTo>
                    <a:pt x="5829" y="1323"/>
                  </a:moveTo>
                  <a:cubicBezTo>
                    <a:pt x="6018" y="1323"/>
                    <a:pt x="6176" y="1481"/>
                    <a:pt x="6176" y="1702"/>
                  </a:cubicBezTo>
                  <a:lnTo>
                    <a:pt x="6176" y="3749"/>
                  </a:lnTo>
                  <a:cubicBezTo>
                    <a:pt x="6176" y="3938"/>
                    <a:pt x="6018" y="4096"/>
                    <a:pt x="5829" y="4096"/>
                  </a:cubicBezTo>
                  <a:lnTo>
                    <a:pt x="1009" y="4096"/>
                  </a:lnTo>
                  <a:cubicBezTo>
                    <a:pt x="820" y="4096"/>
                    <a:pt x="663" y="3938"/>
                    <a:pt x="663" y="3749"/>
                  </a:cubicBezTo>
                  <a:lnTo>
                    <a:pt x="663" y="1702"/>
                  </a:lnTo>
                  <a:cubicBezTo>
                    <a:pt x="663" y="1481"/>
                    <a:pt x="820" y="1323"/>
                    <a:pt x="1009" y="1323"/>
                  </a:cubicBezTo>
                  <a:close/>
                  <a:moveTo>
                    <a:pt x="1734" y="4789"/>
                  </a:moveTo>
                  <a:cubicBezTo>
                    <a:pt x="2175" y="4789"/>
                    <a:pt x="2175" y="5482"/>
                    <a:pt x="1734" y="5482"/>
                  </a:cubicBezTo>
                  <a:lnTo>
                    <a:pt x="1072" y="5482"/>
                  </a:lnTo>
                  <a:cubicBezTo>
                    <a:pt x="631" y="5482"/>
                    <a:pt x="600" y="4789"/>
                    <a:pt x="1072" y="4789"/>
                  </a:cubicBezTo>
                  <a:close/>
                  <a:moveTo>
                    <a:pt x="3782" y="4758"/>
                  </a:moveTo>
                  <a:cubicBezTo>
                    <a:pt x="4223" y="4789"/>
                    <a:pt x="4223" y="5482"/>
                    <a:pt x="3782" y="5482"/>
                  </a:cubicBezTo>
                  <a:lnTo>
                    <a:pt x="3120" y="5482"/>
                  </a:lnTo>
                  <a:cubicBezTo>
                    <a:pt x="2899" y="5482"/>
                    <a:pt x="2742" y="5325"/>
                    <a:pt x="2742" y="5104"/>
                  </a:cubicBezTo>
                  <a:cubicBezTo>
                    <a:pt x="2742" y="4915"/>
                    <a:pt x="2899" y="4758"/>
                    <a:pt x="3120" y="4758"/>
                  </a:cubicBezTo>
                  <a:close/>
                  <a:moveTo>
                    <a:pt x="5829" y="4789"/>
                  </a:moveTo>
                  <a:cubicBezTo>
                    <a:pt x="6270" y="4789"/>
                    <a:pt x="6302" y="5482"/>
                    <a:pt x="5829" y="5482"/>
                  </a:cubicBezTo>
                  <a:lnTo>
                    <a:pt x="5168" y="5482"/>
                  </a:lnTo>
                  <a:cubicBezTo>
                    <a:pt x="4727" y="5482"/>
                    <a:pt x="4695" y="4789"/>
                    <a:pt x="5168" y="4789"/>
                  </a:cubicBezTo>
                  <a:close/>
                  <a:moveTo>
                    <a:pt x="1762" y="6174"/>
                  </a:moveTo>
                  <a:cubicBezTo>
                    <a:pt x="2175" y="6174"/>
                    <a:pt x="2165" y="6837"/>
                    <a:pt x="1734" y="6837"/>
                  </a:cubicBezTo>
                  <a:lnTo>
                    <a:pt x="1072" y="6837"/>
                  </a:lnTo>
                  <a:cubicBezTo>
                    <a:pt x="631" y="6837"/>
                    <a:pt x="600" y="6175"/>
                    <a:pt x="1072" y="6175"/>
                  </a:cubicBezTo>
                  <a:lnTo>
                    <a:pt x="1734" y="6175"/>
                  </a:lnTo>
                  <a:cubicBezTo>
                    <a:pt x="1744" y="6175"/>
                    <a:pt x="1753" y="6174"/>
                    <a:pt x="1762" y="6174"/>
                  </a:cubicBezTo>
                  <a:close/>
                  <a:moveTo>
                    <a:pt x="3782" y="6144"/>
                  </a:moveTo>
                  <a:cubicBezTo>
                    <a:pt x="4223" y="6144"/>
                    <a:pt x="4223" y="6837"/>
                    <a:pt x="3782" y="6837"/>
                  </a:cubicBezTo>
                  <a:lnTo>
                    <a:pt x="3120" y="6837"/>
                  </a:lnTo>
                  <a:cubicBezTo>
                    <a:pt x="2899" y="6837"/>
                    <a:pt x="2742" y="6679"/>
                    <a:pt x="2742" y="6490"/>
                  </a:cubicBezTo>
                  <a:cubicBezTo>
                    <a:pt x="2742" y="6301"/>
                    <a:pt x="2899" y="6144"/>
                    <a:pt x="3120" y="6144"/>
                  </a:cubicBezTo>
                  <a:close/>
                  <a:moveTo>
                    <a:pt x="5858" y="6174"/>
                  </a:moveTo>
                  <a:cubicBezTo>
                    <a:pt x="6272" y="6174"/>
                    <a:pt x="6291" y="6837"/>
                    <a:pt x="5829" y="6837"/>
                  </a:cubicBezTo>
                  <a:lnTo>
                    <a:pt x="5168" y="6837"/>
                  </a:lnTo>
                  <a:cubicBezTo>
                    <a:pt x="4727" y="6837"/>
                    <a:pt x="4695" y="6175"/>
                    <a:pt x="5168" y="6175"/>
                  </a:cubicBezTo>
                  <a:lnTo>
                    <a:pt x="5829" y="6175"/>
                  </a:lnTo>
                  <a:cubicBezTo>
                    <a:pt x="5839" y="6175"/>
                    <a:pt x="5849" y="6174"/>
                    <a:pt x="5858" y="6174"/>
                  </a:cubicBezTo>
                  <a:close/>
                  <a:moveTo>
                    <a:pt x="1" y="0"/>
                  </a:moveTo>
                  <a:lnTo>
                    <a:pt x="1" y="9578"/>
                  </a:lnTo>
                  <a:lnTo>
                    <a:pt x="663" y="9578"/>
                  </a:lnTo>
                  <a:lnTo>
                    <a:pt x="663" y="7876"/>
                  </a:lnTo>
                  <a:cubicBezTo>
                    <a:pt x="663" y="7687"/>
                    <a:pt x="820" y="7530"/>
                    <a:pt x="1009" y="7530"/>
                  </a:cubicBezTo>
                  <a:lnTo>
                    <a:pt x="5829" y="7530"/>
                  </a:lnTo>
                  <a:cubicBezTo>
                    <a:pt x="6018" y="7530"/>
                    <a:pt x="6176" y="7687"/>
                    <a:pt x="6176" y="7876"/>
                  </a:cubicBezTo>
                  <a:lnTo>
                    <a:pt x="6176" y="9578"/>
                  </a:lnTo>
                  <a:lnTo>
                    <a:pt x="6522" y="9578"/>
                  </a:lnTo>
                  <a:cubicBezTo>
                    <a:pt x="7090" y="9578"/>
                    <a:pt x="7562" y="9105"/>
                    <a:pt x="7562" y="8538"/>
                  </a:cubicBezTo>
                  <a:lnTo>
                    <a:pt x="7562" y="1008"/>
                  </a:lnTo>
                  <a:cubicBezTo>
                    <a:pt x="7531" y="473"/>
                    <a:pt x="7090" y="0"/>
                    <a:pt x="64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1" name="Google Shape;10821;p84"/>
          <p:cNvGrpSpPr/>
          <p:nvPr/>
        </p:nvGrpSpPr>
        <p:grpSpPr>
          <a:xfrm>
            <a:off x="4631558" y="1689798"/>
            <a:ext cx="420775" cy="418507"/>
            <a:chOff x="-4118225" y="3253275"/>
            <a:chExt cx="292225" cy="290650"/>
          </a:xfrm>
        </p:grpSpPr>
        <p:sp>
          <p:nvSpPr>
            <p:cNvPr id="10822" name="Google Shape;10822;p84"/>
            <p:cNvSpPr/>
            <p:nvPr/>
          </p:nvSpPr>
          <p:spPr>
            <a:xfrm>
              <a:off x="-4118225" y="3287125"/>
              <a:ext cx="256725" cy="256800"/>
            </a:xfrm>
            <a:custGeom>
              <a:avLst/>
              <a:gdLst/>
              <a:ahLst/>
              <a:cxnLst/>
              <a:rect l="l" t="t" r="r" b="b"/>
              <a:pathLst>
                <a:path w="10269" h="10272" extrusionOk="0">
                  <a:moveTo>
                    <a:pt x="5104" y="1"/>
                  </a:moveTo>
                  <a:cubicBezTo>
                    <a:pt x="2268" y="1"/>
                    <a:pt x="0" y="2301"/>
                    <a:pt x="0" y="5136"/>
                  </a:cubicBezTo>
                  <a:cubicBezTo>
                    <a:pt x="0" y="7972"/>
                    <a:pt x="2268" y="10271"/>
                    <a:pt x="5104" y="10271"/>
                  </a:cubicBezTo>
                  <a:cubicBezTo>
                    <a:pt x="7939" y="10271"/>
                    <a:pt x="10239" y="8003"/>
                    <a:pt x="10239" y="5168"/>
                  </a:cubicBezTo>
                  <a:cubicBezTo>
                    <a:pt x="10268" y="4993"/>
                    <a:pt x="10108" y="4818"/>
                    <a:pt x="9910" y="4818"/>
                  </a:cubicBezTo>
                  <a:cubicBezTo>
                    <a:pt x="9894" y="4818"/>
                    <a:pt x="9877" y="4819"/>
                    <a:pt x="9861" y="4821"/>
                  </a:cubicBezTo>
                  <a:lnTo>
                    <a:pt x="5797" y="4821"/>
                  </a:lnTo>
                  <a:cubicBezTo>
                    <a:pt x="5639" y="4821"/>
                    <a:pt x="5450" y="4695"/>
                    <a:pt x="5450" y="4506"/>
                  </a:cubicBezTo>
                  <a:lnTo>
                    <a:pt x="5450" y="347"/>
                  </a:lnTo>
                  <a:cubicBezTo>
                    <a:pt x="5450" y="158"/>
                    <a:pt x="5324" y="1"/>
                    <a:pt x="5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84"/>
            <p:cNvSpPr/>
            <p:nvPr/>
          </p:nvSpPr>
          <p:spPr>
            <a:xfrm>
              <a:off x="-3963850" y="32532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35"/>
                  </a:lnTo>
                  <a:cubicBezTo>
                    <a:pt x="0" y="5356"/>
                    <a:pt x="158" y="5514"/>
                    <a:pt x="347" y="5514"/>
                  </a:cubicBezTo>
                  <a:lnTo>
                    <a:pt x="5167" y="5514"/>
                  </a:lnTo>
                  <a:cubicBezTo>
                    <a:pt x="5356" y="5514"/>
                    <a:pt x="5513" y="5356"/>
                    <a:pt x="5513" y="5135"/>
                  </a:cubicBezTo>
                  <a:cubicBezTo>
                    <a:pt x="5513" y="2269"/>
                    <a:pt x="318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4" name="Google Shape;10824;p84"/>
          <p:cNvGrpSpPr/>
          <p:nvPr/>
        </p:nvGrpSpPr>
        <p:grpSpPr>
          <a:xfrm>
            <a:off x="4682008" y="2204922"/>
            <a:ext cx="319874" cy="420199"/>
            <a:chOff x="-4082800" y="3612425"/>
            <a:chExt cx="222150" cy="291825"/>
          </a:xfrm>
        </p:grpSpPr>
        <p:sp>
          <p:nvSpPr>
            <p:cNvPr id="10825" name="Google Shape;10825;p84"/>
            <p:cNvSpPr/>
            <p:nvPr/>
          </p:nvSpPr>
          <p:spPr>
            <a:xfrm>
              <a:off x="-4027650" y="3663625"/>
              <a:ext cx="112650" cy="119725"/>
            </a:xfrm>
            <a:custGeom>
              <a:avLst/>
              <a:gdLst/>
              <a:ahLst/>
              <a:cxnLst/>
              <a:rect l="l" t="t" r="r" b="b"/>
              <a:pathLst>
                <a:path w="4506" h="4789" extrusionOk="0">
                  <a:moveTo>
                    <a:pt x="2237" y="1355"/>
                  </a:moveTo>
                  <a:cubicBezTo>
                    <a:pt x="2773" y="1355"/>
                    <a:pt x="3245" y="1827"/>
                    <a:pt x="3245" y="2395"/>
                  </a:cubicBezTo>
                  <a:cubicBezTo>
                    <a:pt x="3308" y="2930"/>
                    <a:pt x="2836" y="3434"/>
                    <a:pt x="2237" y="3434"/>
                  </a:cubicBezTo>
                  <a:cubicBezTo>
                    <a:pt x="1670" y="3434"/>
                    <a:pt x="1197" y="2962"/>
                    <a:pt x="1197" y="2395"/>
                  </a:cubicBezTo>
                  <a:cubicBezTo>
                    <a:pt x="1197" y="1859"/>
                    <a:pt x="1670" y="1355"/>
                    <a:pt x="2237" y="1355"/>
                  </a:cubicBezTo>
                  <a:close/>
                  <a:moveTo>
                    <a:pt x="1922" y="0"/>
                  </a:moveTo>
                  <a:lnTo>
                    <a:pt x="1922" y="473"/>
                  </a:lnTo>
                  <a:cubicBezTo>
                    <a:pt x="1922" y="630"/>
                    <a:pt x="1827" y="725"/>
                    <a:pt x="1670" y="788"/>
                  </a:cubicBezTo>
                  <a:cubicBezTo>
                    <a:pt x="1481" y="851"/>
                    <a:pt x="1292" y="945"/>
                    <a:pt x="1134" y="1103"/>
                  </a:cubicBezTo>
                  <a:cubicBezTo>
                    <a:pt x="1055" y="1143"/>
                    <a:pt x="962" y="1183"/>
                    <a:pt x="873" y="1183"/>
                  </a:cubicBezTo>
                  <a:cubicBezTo>
                    <a:pt x="822" y="1183"/>
                    <a:pt x="771" y="1169"/>
                    <a:pt x="725" y="1134"/>
                  </a:cubicBezTo>
                  <a:lnTo>
                    <a:pt x="347" y="914"/>
                  </a:lnTo>
                  <a:lnTo>
                    <a:pt x="0" y="1481"/>
                  </a:lnTo>
                  <a:lnTo>
                    <a:pt x="378" y="1733"/>
                  </a:lnTo>
                  <a:cubicBezTo>
                    <a:pt x="504" y="1796"/>
                    <a:pt x="599" y="1922"/>
                    <a:pt x="536" y="2079"/>
                  </a:cubicBezTo>
                  <a:cubicBezTo>
                    <a:pt x="504" y="2332"/>
                    <a:pt x="504" y="2489"/>
                    <a:pt x="536" y="2710"/>
                  </a:cubicBezTo>
                  <a:cubicBezTo>
                    <a:pt x="599" y="2867"/>
                    <a:pt x="504" y="2993"/>
                    <a:pt x="378" y="3056"/>
                  </a:cubicBezTo>
                  <a:lnTo>
                    <a:pt x="0" y="3308"/>
                  </a:lnTo>
                  <a:lnTo>
                    <a:pt x="347" y="3907"/>
                  </a:lnTo>
                  <a:lnTo>
                    <a:pt x="725" y="3655"/>
                  </a:lnTo>
                  <a:cubicBezTo>
                    <a:pt x="773" y="3631"/>
                    <a:pt x="826" y="3620"/>
                    <a:pt x="879" y="3620"/>
                  </a:cubicBezTo>
                  <a:cubicBezTo>
                    <a:pt x="967" y="3620"/>
                    <a:pt x="1056" y="3647"/>
                    <a:pt x="1134" y="3686"/>
                  </a:cubicBezTo>
                  <a:cubicBezTo>
                    <a:pt x="1292" y="3812"/>
                    <a:pt x="1481" y="3938"/>
                    <a:pt x="1670" y="4001"/>
                  </a:cubicBezTo>
                  <a:cubicBezTo>
                    <a:pt x="1796" y="4064"/>
                    <a:pt x="1922" y="4222"/>
                    <a:pt x="1922" y="4316"/>
                  </a:cubicBezTo>
                  <a:lnTo>
                    <a:pt x="1922" y="4789"/>
                  </a:lnTo>
                  <a:lnTo>
                    <a:pt x="2584" y="4789"/>
                  </a:lnTo>
                  <a:lnTo>
                    <a:pt x="2584" y="4316"/>
                  </a:lnTo>
                  <a:cubicBezTo>
                    <a:pt x="2584" y="4159"/>
                    <a:pt x="2678" y="4064"/>
                    <a:pt x="2836" y="4001"/>
                  </a:cubicBezTo>
                  <a:cubicBezTo>
                    <a:pt x="3025" y="3938"/>
                    <a:pt x="3182" y="3844"/>
                    <a:pt x="3371" y="3686"/>
                  </a:cubicBezTo>
                  <a:cubicBezTo>
                    <a:pt x="3449" y="3647"/>
                    <a:pt x="3539" y="3620"/>
                    <a:pt x="3626" y="3620"/>
                  </a:cubicBezTo>
                  <a:cubicBezTo>
                    <a:pt x="3680" y="3620"/>
                    <a:pt x="3733" y="3631"/>
                    <a:pt x="3781" y="3655"/>
                  </a:cubicBezTo>
                  <a:lnTo>
                    <a:pt x="4159" y="3907"/>
                  </a:lnTo>
                  <a:lnTo>
                    <a:pt x="4505" y="3308"/>
                  </a:lnTo>
                  <a:lnTo>
                    <a:pt x="4127" y="3056"/>
                  </a:lnTo>
                  <a:cubicBezTo>
                    <a:pt x="4001" y="2993"/>
                    <a:pt x="3938" y="2867"/>
                    <a:pt x="3970" y="2710"/>
                  </a:cubicBezTo>
                  <a:cubicBezTo>
                    <a:pt x="4001" y="2489"/>
                    <a:pt x="4001" y="2332"/>
                    <a:pt x="3970" y="2079"/>
                  </a:cubicBezTo>
                  <a:cubicBezTo>
                    <a:pt x="3938" y="1922"/>
                    <a:pt x="4001" y="1796"/>
                    <a:pt x="4127" y="1733"/>
                  </a:cubicBezTo>
                  <a:lnTo>
                    <a:pt x="4505" y="1481"/>
                  </a:lnTo>
                  <a:lnTo>
                    <a:pt x="4159" y="914"/>
                  </a:lnTo>
                  <a:lnTo>
                    <a:pt x="3781" y="1134"/>
                  </a:lnTo>
                  <a:cubicBezTo>
                    <a:pt x="3734" y="1169"/>
                    <a:pt x="3684" y="1183"/>
                    <a:pt x="3632" y="1183"/>
                  </a:cubicBezTo>
                  <a:cubicBezTo>
                    <a:pt x="3543" y="1183"/>
                    <a:pt x="3451" y="1143"/>
                    <a:pt x="3371" y="1103"/>
                  </a:cubicBezTo>
                  <a:cubicBezTo>
                    <a:pt x="3214" y="977"/>
                    <a:pt x="3025" y="851"/>
                    <a:pt x="2836" y="788"/>
                  </a:cubicBezTo>
                  <a:cubicBezTo>
                    <a:pt x="2710" y="725"/>
                    <a:pt x="2584" y="567"/>
                    <a:pt x="2584" y="473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84"/>
            <p:cNvSpPr/>
            <p:nvPr/>
          </p:nvSpPr>
          <p:spPr>
            <a:xfrm>
              <a:off x="-4082800" y="3612425"/>
              <a:ext cx="222150" cy="291825"/>
            </a:xfrm>
            <a:custGeom>
              <a:avLst/>
              <a:gdLst/>
              <a:ahLst/>
              <a:cxnLst/>
              <a:rect l="l" t="t" r="r" b="b"/>
              <a:pathLst>
                <a:path w="8886" h="11673" extrusionOk="0">
                  <a:moveTo>
                    <a:pt x="5168" y="1324"/>
                  </a:moveTo>
                  <a:cubicBezTo>
                    <a:pt x="5357" y="1324"/>
                    <a:pt x="5514" y="1481"/>
                    <a:pt x="5514" y="1702"/>
                  </a:cubicBezTo>
                  <a:lnTo>
                    <a:pt x="5514" y="2269"/>
                  </a:lnTo>
                  <a:cubicBezTo>
                    <a:pt x="5609" y="2332"/>
                    <a:pt x="5735" y="2395"/>
                    <a:pt x="5829" y="2489"/>
                  </a:cubicBezTo>
                  <a:lnTo>
                    <a:pt x="6333" y="2206"/>
                  </a:lnTo>
                  <a:cubicBezTo>
                    <a:pt x="6396" y="2174"/>
                    <a:pt x="6491" y="2174"/>
                    <a:pt x="6617" y="2174"/>
                  </a:cubicBezTo>
                  <a:cubicBezTo>
                    <a:pt x="6680" y="2206"/>
                    <a:pt x="6774" y="2237"/>
                    <a:pt x="6806" y="2300"/>
                  </a:cubicBezTo>
                  <a:lnTo>
                    <a:pt x="7467" y="3497"/>
                  </a:lnTo>
                  <a:cubicBezTo>
                    <a:pt x="7562" y="3655"/>
                    <a:pt x="7530" y="3844"/>
                    <a:pt x="7341" y="3970"/>
                  </a:cubicBezTo>
                  <a:lnTo>
                    <a:pt x="6837" y="4254"/>
                  </a:lnTo>
                  <a:cubicBezTo>
                    <a:pt x="6869" y="4380"/>
                    <a:pt x="6869" y="4474"/>
                    <a:pt x="6837" y="4632"/>
                  </a:cubicBezTo>
                  <a:lnTo>
                    <a:pt x="7341" y="4915"/>
                  </a:lnTo>
                  <a:cubicBezTo>
                    <a:pt x="7499" y="4978"/>
                    <a:pt x="7593" y="5230"/>
                    <a:pt x="7467" y="5388"/>
                  </a:cubicBezTo>
                  <a:lnTo>
                    <a:pt x="6806" y="6553"/>
                  </a:lnTo>
                  <a:cubicBezTo>
                    <a:pt x="6774" y="6648"/>
                    <a:pt x="6680" y="6679"/>
                    <a:pt x="6617" y="6711"/>
                  </a:cubicBezTo>
                  <a:cubicBezTo>
                    <a:pt x="6588" y="6730"/>
                    <a:pt x="6555" y="6738"/>
                    <a:pt x="6523" y="6738"/>
                  </a:cubicBezTo>
                  <a:cubicBezTo>
                    <a:pt x="6450" y="6738"/>
                    <a:pt x="6377" y="6701"/>
                    <a:pt x="6333" y="6679"/>
                  </a:cubicBezTo>
                  <a:lnTo>
                    <a:pt x="5829" y="6396"/>
                  </a:lnTo>
                  <a:cubicBezTo>
                    <a:pt x="5703" y="6490"/>
                    <a:pt x="5609" y="6522"/>
                    <a:pt x="5514" y="6616"/>
                  </a:cubicBezTo>
                  <a:lnTo>
                    <a:pt x="5514" y="7183"/>
                  </a:lnTo>
                  <a:cubicBezTo>
                    <a:pt x="5514" y="7404"/>
                    <a:pt x="5357" y="7562"/>
                    <a:pt x="5168" y="7562"/>
                  </a:cubicBezTo>
                  <a:lnTo>
                    <a:pt x="3781" y="7562"/>
                  </a:lnTo>
                  <a:cubicBezTo>
                    <a:pt x="3592" y="7562"/>
                    <a:pt x="3435" y="7404"/>
                    <a:pt x="3435" y="7183"/>
                  </a:cubicBezTo>
                  <a:lnTo>
                    <a:pt x="3435" y="6616"/>
                  </a:lnTo>
                  <a:cubicBezTo>
                    <a:pt x="3309" y="6553"/>
                    <a:pt x="3183" y="6490"/>
                    <a:pt x="3120" y="6396"/>
                  </a:cubicBezTo>
                  <a:lnTo>
                    <a:pt x="2584" y="6679"/>
                  </a:lnTo>
                  <a:cubicBezTo>
                    <a:pt x="2521" y="6711"/>
                    <a:pt x="2427" y="6711"/>
                    <a:pt x="2332" y="6711"/>
                  </a:cubicBezTo>
                  <a:cubicBezTo>
                    <a:pt x="2238" y="6679"/>
                    <a:pt x="2175" y="6648"/>
                    <a:pt x="2112" y="6553"/>
                  </a:cubicBezTo>
                  <a:lnTo>
                    <a:pt x="1450" y="5388"/>
                  </a:lnTo>
                  <a:cubicBezTo>
                    <a:pt x="1387" y="5230"/>
                    <a:pt x="1419" y="5041"/>
                    <a:pt x="1576" y="4915"/>
                  </a:cubicBezTo>
                  <a:lnTo>
                    <a:pt x="2080" y="4632"/>
                  </a:lnTo>
                  <a:lnTo>
                    <a:pt x="2080" y="4443"/>
                  </a:lnTo>
                  <a:lnTo>
                    <a:pt x="2080" y="4254"/>
                  </a:lnTo>
                  <a:lnTo>
                    <a:pt x="1576" y="3970"/>
                  </a:lnTo>
                  <a:cubicBezTo>
                    <a:pt x="1419" y="3907"/>
                    <a:pt x="1324" y="3655"/>
                    <a:pt x="1450" y="3497"/>
                  </a:cubicBezTo>
                  <a:lnTo>
                    <a:pt x="2112" y="2332"/>
                  </a:lnTo>
                  <a:cubicBezTo>
                    <a:pt x="2175" y="2237"/>
                    <a:pt x="2238" y="2206"/>
                    <a:pt x="2332" y="2174"/>
                  </a:cubicBezTo>
                  <a:cubicBezTo>
                    <a:pt x="2352" y="2155"/>
                    <a:pt x="2377" y="2147"/>
                    <a:pt x="2405" y="2147"/>
                  </a:cubicBezTo>
                  <a:cubicBezTo>
                    <a:pt x="2467" y="2147"/>
                    <a:pt x="2541" y="2184"/>
                    <a:pt x="2584" y="2206"/>
                  </a:cubicBezTo>
                  <a:lnTo>
                    <a:pt x="3120" y="2489"/>
                  </a:lnTo>
                  <a:cubicBezTo>
                    <a:pt x="3214" y="2395"/>
                    <a:pt x="3309" y="2363"/>
                    <a:pt x="3435" y="2269"/>
                  </a:cubicBezTo>
                  <a:lnTo>
                    <a:pt x="3435" y="1702"/>
                  </a:lnTo>
                  <a:cubicBezTo>
                    <a:pt x="3435" y="1481"/>
                    <a:pt x="3592" y="1324"/>
                    <a:pt x="3781" y="1324"/>
                  </a:cubicBezTo>
                  <a:close/>
                  <a:moveTo>
                    <a:pt x="4443" y="0"/>
                  </a:moveTo>
                  <a:cubicBezTo>
                    <a:pt x="1986" y="0"/>
                    <a:pt x="1" y="2017"/>
                    <a:pt x="1" y="4443"/>
                  </a:cubicBezTo>
                  <a:cubicBezTo>
                    <a:pt x="1" y="5419"/>
                    <a:pt x="316" y="6333"/>
                    <a:pt x="851" y="7120"/>
                  </a:cubicBezTo>
                  <a:lnTo>
                    <a:pt x="4159" y="11531"/>
                  </a:lnTo>
                  <a:cubicBezTo>
                    <a:pt x="4222" y="11626"/>
                    <a:pt x="4325" y="11673"/>
                    <a:pt x="4431" y="11673"/>
                  </a:cubicBezTo>
                  <a:cubicBezTo>
                    <a:pt x="4538" y="11673"/>
                    <a:pt x="4648" y="11626"/>
                    <a:pt x="4727" y="11531"/>
                  </a:cubicBezTo>
                  <a:lnTo>
                    <a:pt x="8066" y="6994"/>
                  </a:lnTo>
                  <a:cubicBezTo>
                    <a:pt x="8602" y="6270"/>
                    <a:pt x="8885" y="5356"/>
                    <a:pt x="8885" y="4443"/>
                  </a:cubicBezTo>
                  <a:cubicBezTo>
                    <a:pt x="8885" y="2017"/>
                    <a:pt x="69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84"/>
            <p:cNvSpPr/>
            <p:nvPr/>
          </p:nvSpPr>
          <p:spPr>
            <a:xfrm>
              <a:off x="-3980400" y="37148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8" name="Google Shape;10828;p84"/>
          <p:cNvGrpSpPr/>
          <p:nvPr/>
        </p:nvGrpSpPr>
        <p:grpSpPr>
          <a:xfrm>
            <a:off x="4643456" y="2769876"/>
            <a:ext cx="420775" cy="393561"/>
            <a:chOff x="-4118225" y="3990475"/>
            <a:chExt cx="292225" cy="273325"/>
          </a:xfrm>
        </p:grpSpPr>
        <p:sp>
          <p:nvSpPr>
            <p:cNvPr id="10829" name="Google Shape;10829;p84"/>
            <p:cNvSpPr/>
            <p:nvPr/>
          </p:nvSpPr>
          <p:spPr>
            <a:xfrm>
              <a:off x="-3963850" y="40401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84"/>
            <p:cNvSpPr/>
            <p:nvPr/>
          </p:nvSpPr>
          <p:spPr>
            <a:xfrm>
              <a:off x="-4015050" y="3990475"/>
              <a:ext cx="153600" cy="153625"/>
            </a:xfrm>
            <a:custGeom>
              <a:avLst/>
              <a:gdLst/>
              <a:ahLst/>
              <a:cxnLst/>
              <a:rect l="l" t="t" r="r" b="b"/>
              <a:pathLst>
                <a:path w="6144" h="6145" extrusionOk="0">
                  <a:moveTo>
                    <a:pt x="3056" y="1324"/>
                  </a:moveTo>
                  <a:cubicBezTo>
                    <a:pt x="4001" y="1324"/>
                    <a:pt x="4757" y="2080"/>
                    <a:pt x="4757" y="3025"/>
                  </a:cubicBezTo>
                  <a:cubicBezTo>
                    <a:pt x="4757" y="3970"/>
                    <a:pt x="4033" y="4726"/>
                    <a:pt x="3056" y="4726"/>
                  </a:cubicBezTo>
                  <a:cubicBezTo>
                    <a:pt x="2111" y="4726"/>
                    <a:pt x="1386" y="3970"/>
                    <a:pt x="1386" y="3025"/>
                  </a:cubicBezTo>
                  <a:cubicBezTo>
                    <a:pt x="1386" y="2080"/>
                    <a:pt x="2111" y="1324"/>
                    <a:pt x="3056" y="132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55"/>
                    <a:pt x="0" y="3057"/>
                  </a:cubicBezTo>
                  <a:cubicBezTo>
                    <a:pt x="0" y="4758"/>
                    <a:pt x="1323" y="6144"/>
                    <a:pt x="3056" y="6144"/>
                  </a:cubicBezTo>
                  <a:cubicBezTo>
                    <a:pt x="4757" y="6144"/>
                    <a:pt x="6144" y="4758"/>
                    <a:pt x="6144" y="3057"/>
                  </a:cubicBezTo>
                  <a:cubicBezTo>
                    <a:pt x="6144" y="1355"/>
                    <a:pt x="4757" y="1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84"/>
            <p:cNvSpPr/>
            <p:nvPr/>
          </p:nvSpPr>
          <p:spPr>
            <a:xfrm>
              <a:off x="-4118225" y="4144075"/>
              <a:ext cx="33875" cy="119725"/>
            </a:xfrm>
            <a:custGeom>
              <a:avLst/>
              <a:gdLst/>
              <a:ahLst/>
              <a:cxnLst/>
              <a:rect l="l" t="t" r="r" b="b"/>
              <a:pathLst>
                <a:path w="1355" h="478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1008" y="4789"/>
                  </a:lnTo>
                  <a:cubicBezTo>
                    <a:pt x="1134" y="4789"/>
                    <a:pt x="1260" y="4757"/>
                    <a:pt x="1355" y="4726"/>
                  </a:cubicBezTo>
                  <a:lnTo>
                    <a:pt x="1355" y="63"/>
                  </a:lnTo>
                  <a:cubicBezTo>
                    <a:pt x="1260" y="32"/>
                    <a:pt x="1134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84"/>
            <p:cNvSpPr/>
            <p:nvPr/>
          </p:nvSpPr>
          <p:spPr>
            <a:xfrm>
              <a:off x="-4067050" y="4143750"/>
              <a:ext cx="241050" cy="120050"/>
            </a:xfrm>
            <a:custGeom>
              <a:avLst/>
              <a:gdLst/>
              <a:ahLst/>
              <a:cxnLst/>
              <a:rect l="l" t="t" r="r" b="b"/>
              <a:pathLst>
                <a:path w="9642" h="4802" extrusionOk="0">
                  <a:moveTo>
                    <a:pt x="1750" y="1"/>
                  </a:moveTo>
                  <a:cubicBezTo>
                    <a:pt x="1124" y="1"/>
                    <a:pt x="537" y="197"/>
                    <a:pt x="1" y="549"/>
                  </a:cubicBezTo>
                  <a:lnTo>
                    <a:pt x="1" y="4550"/>
                  </a:lnTo>
                  <a:cubicBezTo>
                    <a:pt x="410" y="4707"/>
                    <a:pt x="883" y="4802"/>
                    <a:pt x="1356" y="4802"/>
                  </a:cubicBezTo>
                  <a:lnTo>
                    <a:pt x="5294" y="4802"/>
                  </a:lnTo>
                  <a:cubicBezTo>
                    <a:pt x="5735" y="4802"/>
                    <a:pt x="6144" y="4644"/>
                    <a:pt x="6459" y="4392"/>
                  </a:cubicBezTo>
                  <a:cubicBezTo>
                    <a:pt x="6459" y="4392"/>
                    <a:pt x="8507" y="2502"/>
                    <a:pt x="9169" y="1872"/>
                  </a:cubicBezTo>
                  <a:cubicBezTo>
                    <a:pt x="9169" y="1872"/>
                    <a:pt x="9547" y="1399"/>
                    <a:pt x="9547" y="1021"/>
                  </a:cubicBezTo>
                  <a:cubicBezTo>
                    <a:pt x="9641" y="454"/>
                    <a:pt x="9169" y="13"/>
                    <a:pt x="8602" y="13"/>
                  </a:cubicBezTo>
                  <a:cubicBezTo>
                    <a:pt x="8413" y="13"/>
                    <a:pt x="7751" y="202"/>
                    <a:pt x="6711" y="1777"/>
                  </a:cubicBezTo>
                  <a:cubicBezTo>
                    <a:pt x="6333" y="2376"/>
                    <a:pt x="5766" y="2754"/>
                    <a:pt x="5199" y="2754"/>
                  </a:cubicBezTo>
                  <a:lnTo>
                    <a:pt x="2710" y="2754"/>
                  </a:lnTo>
                  <a:cubicBezTo>
                    <a:pt x="2584" y="2754"/>
                    <a:pt x="2458" y="2849"/>
                    <a:pt x="2395" y="2975"/>
                  </a:cubicBezTo>
                  <a:cubicBezTo>
                    <a:pt x="2333" y="3099"/>
                    <a:pt x="2223" y="3152"/>
                    <a:pt x="2110" y="3152"/>
                  </a:cubicBezTo>
                  <a:cubicBezTo>
                    <a:pt x="1880" y="3152"/>
                    <a:pt x="1638" y="2934"/>
                    <a:pt x="1765" y="2660"/>
                  </a:cubicBezTo>
                  <a:cubicBezTo>
                    <a:pt x="1923" y="2344"/>
                    <a:pt x="2238" y="2092"/>
                    <a:pt x="2616" y="2092"/>
                  </a:cubicBezTo>
                  <a:lnTo>
                    <a:pt x="5231" y="2092"/>
                  </a:lnTo>
                  <a:cubicBezTo>
                    <a:pt x="6081" y="2061"/>
                    <a:pt x="6081" y="706"/>
                    <a:pt x="5136" y="706"/>
                  </a:cubicBezTo>
                  <a:lnTo>
                    <a:pt x="3844" y="706"/>
                  </a:lnTo>
                  <a:cubicBezTo>
                    <a:pt x="3116" y="220"/>
                    <a:pt x="2412" y="1"/>
                    <a:pt x="1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3" name="Google Shape;10833;p84"/>
          <p:cNvGrpSpPr/>
          <p:nvPr/>
        </p:nvGrpSpPr>
        <p:grpSpPr>
          <a:xfrm>
            <a:off x="7354110" y="1688087"/>
            <a:ext cx="394713" cy="421927"/>
            <a:chOff x="-2312225" y="3238300"/>
            <a:chExt cx="274125" cy="293025"/>
          </a:xfrm>
        </p:grpSpPr>
        <p:sp>
          <p:nvSpPr>
            <p:cNvPr id="10834" name="Google Shape;10834;p84"/>
            <p:cNvSpPr/>
            <p:nvPr/>
          </p:nvSpPr>
          <p:spPr>
            <a:xfrm>
              <a:off x="-2241325" y="3289500"/>
              <a:ext cx="203225" cy="241825"/>
            </a:xfrm>
            <a:custGeom>
              <a:avLst/>
              <a:gdLst/>
              <a:ahLst/>
              <a:cxnLst/>
              <a:rect l="l" t="t" r="r" b="b"/>
              <a:pathLst>
                <a:path w="8129" h="9673" extrusionOk="0">
                  <a:moveTo>
                    <a:pt x="2458" y="0"/>
                  </a:moveTo>
                  <a:cubicBezTo>
                    <a:pt x="2174" y="0"/>
                    <a:pt x="1954" y="221"/>
                    <a:pt x="1954" y="504"/>
                  </a:cubicBezTo>
                  <a:lnTo>
                    <a:pt x="1954" y="2836"/>
                  </a:lnTo>
                  <a:lnTo>
                    <a:pt x="1954" y="5167"/>
                  </a:lnTo>
                  <a:lnTo>
                    <a:pt x="914" y="4128"/>
                  </a:lnTo>
                  <a:cubicBezTo>
                    <a:pt x="820" y="4033"/>
                    <a:pt x="693" y="3986"/>
                    <a:pt x="567" y="3986"/>
                  </a:cubicBezTo>
                  <a:cubicBezTo>
                    <a:pt x="441" y="3986"/>
                    <a:pt x="315" y="4033"/>
                    <a:pt x="221" y="4128"/>
                  </a:cubicBezTo>
                  <a:cubicBezTo>
                    <a:pt x="0" y="4317"/>
                    <a:pt x="0" y="4632"/>
                    <a:pt x="221" y="4852"/>
                  </a:cubicBezTo>
                  <a:lnTo>
                    <a:pt x="2678" y="7310"/>
                  </a:lnTo>
                  <a:lnTo>
                    <a:pt x="2678" y="8664"/>
                  </a:lnTo>
                  <a:cubicBezTo>
                    <a:pt x="2678" y="9200"/>
                    <a:pt x="3151" y="9672"/>
                    <a:pt x="3718" y="9672"/>
                  </a:cubicBezTo>
                  <a:lnTo>
                    <a:pt x="6459" y="9672"/>
                  </a:lnTo>
                  <a:cubicBezTo>
                    <a:pt x="7026" y="9672"/>
                    <a:pt x="7499" y="9200"/>
                    <a:pt x="7499" y="8664"/>
                  </a:cubicBezTo>
                  <a:lnTo>
                    <a:pt x="7499" y="8066"/>
                  </a:lnTo>
                  <a:cubicBezTo>
                    <a:pt x="7688" y="7656"/>
                    <a:pt x="7845" y="7278"/>
                    <a:pt x="7940" y="6837"/>
                  </a:cubicBezTo>
                  <a:cubicBezTo>
                    <a:pt x="8034" y="6396"/>
                    <a:pt x="8129" y="5986"/>
                    <a:pt x="8129" y="5514"/>
                  </a:cubicBezTo>
                  <a:lnTo>
                    <a:pt x="8129" y="3308"/>
                  </a:lnTo>
                  <a:cubicBezTo>
                    <a:pt x="8129" y="3025"/>
                    <a:pt x="7877" y="2773"/>
                    <a:pt x="7625" y="2773"/>
                  </a:cubicBezTo>
                  <a:cubicBezTo>
                    <a:pt x="7341" y="2773"/>
                    <a:pt x="7089" y="3025"/>
                    <a:pt x="7089" y="3308"/>
                  </a:cubicBezTo>
                  <a:lnTo>
                    <a:pt x="7089" y="3812"/>
                  </a:lnTo>
                  <a:cubicBezTo>
                    <a:pt x="7089" y="4002"/>
                    <a:pt x="6931" y="4159"/>
                    <a:pt x="6742" y="4159"/>
                  </a:cubicBezTo>
                  <a:cubicBezTo>
                    <a:pt x="6553" y="4159"/>
                    <a:pt x="6396" y="4002"/>
                    <a:pt x="6396" y="3812"/>
                  </a:cubicBezTo>
                  <a:lnTo>
                    <a:pt x="6396" y="2615"/>
                  </a:lnTo>
                  <a:cubicBezTo>
                    <a:pt x="6396" y="2363"/>
                    <a:pt x="6144" y="2111"/>
                    <a:pt x="5892" y="2111"/>
                  </a:cubicBezTo>
                  <a:cubicBezTo>
                    <a:pt x="5608" y="2111"/>
                    <a:pt x="5356" y="2363"/>
                    <a:pt x="5356" y="2615"/>
                  </a:cubicBezTo>
                  <a:cubicBezTo>
                    <a:pt x="5357" y="2615"/>
                    <a:pt x="5358" y="2615"/>
                    <a:pt x="5359" y="2615"/>
                  </a:cubicBezTo>
                  <a:cubicBezTo>
                    <a:pt x="5418" y="2615"/>
                    <a:pt x="5419" y="3769"/>
                    <a:pt x="5419" y="3781"/>
                  </a:cubicBezTo>
                  <a:lnTo>
                    <a:pt x="5419" y="3781"/>
                  </a:lnTo>
                  <a:cubicBezTo>
                    <a:pt x="5419" y="3970"/>
                    <a:pt x="5262" y="4128"/>
                    <a:pt x="5041" y="4128"/>
                  </a:cubicBezTo>
                  <a:cubicBezTo>
                    <a:pt x="4852" y="4128"/>
                    <a:pt x="4695" y="3970"/>
                    <a:pt x="4695" y="3781"/>
                  </a:cubicBezTo>
                  <a:lnTo>
                    <a:pt x="4695" y="2584"/>
                  </a:lnTo>
                  <a:cubicBezTo>
                    <a:pt x="4695" y="2332"/>
                    <a:pt x="4474" y="2080"/>
                    <a:pt x="4191" y="2080"/>
                  </a:cubicBezTo>
                  <a:cubicBezTo>
                    <a:pt x="3907" y="2080"/>
                    <a:pt x="3686" y="2332"/>
                    <a:pt x="3686" y="2584"/>
                  </a:cubicBezTo>
                  <a:lnTo>
                    <a:pt x="3686" y="3781"/>
                  </a:lnTo>
                  <a:cubicBezTo>
                    <a:pt x="3686" y="3970"/>
                    <a:pt x="3529" y="4128"/>
                    <a:pt x="3308" y="4128"/>
                  </a:cubicBezTo>
                  <a:cubicBezTo>
                    <a:pt x="3119" y="4128"/>
                    <a:pt x="2962" y="3970"/>
                    <a:pt x="2962" y="3781"/>
                  </a:cubicBezTo>
                  <a:lnTo>
                    <a:pt x="2962" y="504"/>
                  </a:lnTo>
                  <a:cubicBezTo>
                    <a:pt x="2962" y="221"/>
                    <a:pt x="2741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84"/>
            <p:cNvSpPr/>
            <p:nvPr/>
          </p:nvSpPr>
          <p:spPr>
            <a:xfrm>
              <a:off x="-2312225" y="3238300"/>
              <a:ext cx="241825" cy="241050"/>
            </a:xfrm>
            <a:custGeom>
              <a:avLst/>
              <a:gdLst/>
              <a:ahLst/>
              <a:cxnLst/>
              <a:rect l="l" t="t" r="r" b="b"/>
              <a:pathLst>
                <a:path w="9673" h="964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lnTo>
                    <a:pt x="726" y="2080"/>
                  </a:lnTo>
                  <a:lnTo>
                    <a:pt x="726" y="7562"/>
                  </a:lnTo>
                  <a:lnTo>
                    <a:pt x="379" y="7562"/>
                  </a:lnTo>
                  <a:cubicBezTo>
                    <a:pt x="158" y="7562"/>
                    <a:pt x="1" y="7719"/>
                    <a:pt x="1" y="7908"/>
                  </a:cubicBezTo>
                  <a:lnTo>
                    <a:pt x="1" y="9294"/>
                  </a:lnTo>
                  <a:cubicBezTo>
                    <a:pt x="1" y="9484"/>
                    <a:pt x="158" y="9641"/>
                    <a:pt x="379" y="9641"/>
                  </a:cubicBezTo>
                  <a:lnTo>
                    <a:pt x="1734" y="9641"/>
                  </a:lnTo>
                  <a:cubicBezTo>
                    <a:pt x="1954" y="9641"/>
                    <a:pt x="2112" y="9484"/>
                    <a:pt x="2112" y="9294"/>
                  </a:cubicBezTo>
                  <a:lnTo>
                    <a:pt x="2112" y="8916"/>
                  </a:lnTo>
                  <a:lnTo>
                    <a:pt x="4160" y="8916"/>
                  </a:lnTo>
                  <a:lnTo>
                    <a:pt x="3435" y="8223"/>
                  </a:lnTo>
                  <a:lnTo>
                    <a:pt x="2112" y="8223"/>
                  </a:lnTo>
                  <a:lnTo>
                    <a:pt x="2112" y="7877"/>
                  </a:lnTo>
                  <a:cubicBezTo>
                    <a:pt x="2112" y="7688"/>
                    <a:pt x="1954" y="7530"/>
                    <a:pt x="1734" y="7530"/>
                  </a:cubicBezTo>
                  <a:lnTo>
                    <a:pt x="1387" y="7530"/>
                  </a:lnTo>
                  <a:lnTo>
                    <a:pt x="1387" y="2080"/>
                  </a:lnTo>
                  <a:lnTo>
                    <a:pt x="1734" y="2080"/>
                  </a:lnTo>
                  <a:cubicBezTo>
                    <a:pt x="1954" y="2080"/>
                    <a:pt x="2112" y="1922"/>
                    <a:pt x="2112" y="1733"/>
                  </a:cubicBezTo>
                  <a:lnTo>
                    <a:pt x="2112" y="1387"/>
                  </a:lnTo>
                  <a:lnTo>
                    <a:pt x="7562" y="1387"/>
                  </a:lnTo>
                  <a:lnTo>
                    <a:pt x="7562" y="1733"/>
                  </a:lnTo>
                  <a:cubicBezTo>
                    <a:pt x="7562" y="1922"/>
                    <a:pt x="7720" y="2080"/>
                    <a:pt x="7940" y="2080"/>
                  </a:cubicBezTo>
                  <a:lnTo>
                    <a:pt x="8287" y="2080"/>
                  </a:lnTo>
                  <a:lnTo>
                    <a:pt x="8287" y="3592"/>
                  </a:lnTo>
                  <a:cubicBezTo>
                    <a:pt x="8444" y="3498"/>
                    <a:pt x="8602" y="3466"/>
                    <a:pt x="8791" y="3466"/>
                  </a:cubicBezTo>
                  <a:cubicBezTo>
                    <a:pt x="8885" y="3466"/>
                    <a:pt x="8917" y="3466"/>
                    <a:pt x="8948" y="3498"/>
                  </a:cubicBezTo>
                  <a:lnTo>
                    <a:pt x="8948" y="2080"/>
                  </a:lnTo>
                  <a:lnTo>
                    <a:pt x="9326" y="2080"/>
                  </a:lnTo>
                  <a:cubicBezTo>
                    <a:pt x="9515" y="2080"/>
                    <a:pt x="9673" y="1922"/>
                    <a:pt x="9673" y="1733"/>
                  </a:cubicBezTo>
                  <a:lnTo>
                    <a:pt x="9673" y="347"/>
                  </a:lnTo>
                  <a:cubicBezTo>
                    <a:pt x="9673" y="158"/>
                    <a:pt x="9515" y="1"/>
                    <a:pt x="9326" y="1"/>
                  </a:cubicBezTo>
                  <a:lnTo>
                    <a:pt x="7940" y="1"/>
                  </a:lnTo>
                  <a:cubicBezTo>
                    <a:pt x="7751" y="1"/>
                    <a:pt x="7562" y="158"/>
                    <a:pt x="7562" y="347"/>
                  </a:cubicBezTo>
                  <a:lnTo>
                    <a:pt x="7562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6" name="Google Shape;10836;p84"/>
          <p:cNvGrpSpPr/>
          <p:nvPr/>
        </p:nvGrpSpPr>
        <p:grpSpPr>
          <a:xfrm>
            <a:off x="7341062" y="2153586"/>
            <a:ext cx="420811" cy="522864"/>
            <a:chOff x="-2310650" y="3525775"/>
            <a:chExt cx="292250" cy="363125"/>
          </a:xfrm>
        </p:grpSpPr>
        <p:sp>
          <p:nvSpPr>
            <p:cNvPr id="10837" name="Google Shape;10837;p84"/>
            <p:cNvSpPr/>
            <p:nvPr/>
          </p:nvSpPr>
          <p:spPr>
            <a:xfrm>
              <a:off x="-2053075" y="3648650"/>
              <a:ext cx="34675" cy="233950"/>
            </a:xfrm>
            <a:custGeom>
              <a:avLst/>
              <a:gdLst/>
              <a:ahLst/>
              <a:cxnLst/>
              <a:rect l="l" t="t" r="r" b="b"/>
              <a:pathLst>
                <a:path w="1387" h="9358" extrusionOk="0">
                  <a:moveTo>
                    <a:pt x="0" y="1"/>
                  </a:moveTo>
                  <a:lnTo>
                    <a:pt x="0" y="8286"/>
                  </a:lnTo>
                  <a:cubicBezTo>
                    <a:pt x="0" y="8664"/>
                    <a:pt x="158" y="9011"/>
                    <a:pt x="441" y="9263"/>
                  </a:cubicBezTo>
                  <a:cubicBezTo>
                    <a:pt x="504" y="9326"/>
                    <a:pt x="591" y="9358"/>
                    <a:pt x="677" y="9358"/>
                  </a:cubicBezTo>
                  <a:cubicBezTo>
                    <a:pt x="764" y="9358"/>
                    <a:pt x="851" y="9326"/>
                    <a:pt x="914" y="9263"/>
                  </a:cubicBezTo>
                  <a:cubicBezTo>
                    <a:pt x="1197" y="9011"/>
                    <a:pt x="1355" y="8664"/>
                    <a:pt x="1355" y="8286"/>
                  </a:cubicBezTo>
                  <a:lnTo>
                    <a:pt x="1355" y="347"/>
                  </a:ln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84"/>
            <p:cNvSpPr/>
            <p:nvPr/>
          </p:nvSpPr>
          <p:spPr>
            <a:xfrm>
              <a:off x="-2259450" y="37518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" y="1"/>
                  </a:moveTo>
                  <a:lnTo>
                    <a:pt x="1" y="2049"/>
                  </a:ln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84"/>
            <p:cNvSpPr/>
            <p:nvPr/>
          </p:nvSpPr>
          <p:spPr>
            <a:xfrm>
              <a:off x="-2259450" y="3649450"/>
              <a:ext cx="137075" cy="51200"/>
            </a:xfrm>
            <a:custGeom>
              <a:avLst/>
              <a:gdLst/>
              <a:ahLst/>
              <a:cxnLst/>
              <a:rect l="l" t="t" r="r" b="b"/>
              <a:pathLst>
                <a:path w="5483" h="2048" extrusionOk="0">
                  <a:moveTo>
                    <a:pt x="1" y="0"/>
                  </a:moveTo>
                  <a:lnTo>
                    <a:pt x="1" y="2048"/>
                  </a:lnTo>
                  <a:lnTo>
                    <a:pt x="5483" y="2048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84"/>
            <p:cNvSpPr/>
            <p:nvPr/>
          </p:nvSpPr>
          <p:spPr>
            <a:xfrm>
              <a:off x="-2310650" y="3525775"/>
              <a:ext cx="252075" cy="363125"/>
            </a:xfrm>
            <a:custGeom>
              <a:avLst/>
              <a:gdLst/>
              <a:ahLst/>
              <a:cxnLst/>
              <a:rect l="l" t="t" r="r" b="b"/>
              <a:pathLst>
                <a:path w="10083" h="14525" extrusionOk="0">
                  <a:moveTo>
                    <a:pt x="7814" y="4222"/>
                  </a:moveTo>
                  <a:cubicBezTo>
                    <a:pt x="8035" y="4222"/>
                    <a:pt x="8192" y="4380"/>
                    <a:pt x="8192" y="4569"/>
                  </a:cubicBezTo>
                  <a:lnTo>
                    <a:pt x="8192" y="7310"/>
                  </a:lnTo>
                  <a:cubicBezTo>
                    <a:pt x="8192" y="7530"/>
                    <a:pt x="8035" y="7657"/>
                    <a:pt x="7814" y="7657"/>
                  </a:cubicBezTo>
                  <a:lnTo>
                    <a:pt x="1671" y="7657"/>
                  </a:lnTo>
                  <a:cubicBezTo>
                    <a:pt x="1482" y="7657"/>
                    <a:pt x="1324" y="7530"/>
                    <a:pt x="1324" y="7310"/>
                  </a:cubicBezTo>
                  <a:lnTo>
                    <a:pt x="1324" y="4569"/>
                  </a:lnTo>
                  <a:cubicBezTo>
                    <a:pt x="1324" y="4380"/>
                    <a:pt x="1482" y="4222"/>
                    <a:pt x="1671" y="4222"/>
                  </a:cubicBezTo>
                  <a:close/>
                  <a:moveTo>
                    <a:pt x="7904" y="8380"/>
                  </a:moveTo>
                  <a:cubicBezTo>
                    <a:pt x="8287" y="8380"/>
                    <a:pt x="8278" y="9043"/>
                    <a:pt x="7877" y="9043"/>
                  </a:cubicBezTo>
                  <a:lnTo>
                    <a:pt x="5829" y="9043"/>
                  </a:lnTo>
                  <a:cubicBezTo>
                    <a:pt x="5388" y="9043"/>
                    <a:pt x="5357" y="8381"/>
                    <a:pt x="5829" y="8381"/>
                  </a:cubicBezTo>
                  <a:lnTo>
                    <a:pt x="7877" y="8381"/>
                  </a:lnTo>
                  <a:cubicBezTo>
                    <a:pt x="7886" y="8380"/>
                    <a:pt x="7895" y="8380"/>
                    <a:pt x="7904" y="8380"/>
                  </a:cubicBezTo>
                  <a:close/>
                  <a:moveTo>
                    <a:pt x="7904" y="9766"/>
                  </a:moveTo>
                  <a:cubicBezTo>
                    <a:pt x="8287" y="9766"/>
                    <a:pt x="8278" y="10429"/>
                    <a:pt x="7877" y="10429"/>
                  </a:cubicBezTo>
                  <a:lnTo>
                    <a:pt x="5829" y="10429"/>
                  </a:lnTo>
                  <a:cubicBezTo>
                    <a:pt x="5388" y="10429"/>
                    <a:pt x="5357" y="9767"/>
                    <a:pt x="5829" y="9767"/>
                  </a:cubicBezTo>
                  <a:lnTo>
                    <a:pt x="7877" y="9767"/>
                  </a:lnTo>
                  <a:cubicBezTo>
                    <a:pt x="7886" y="9767"/>
                    <a:pt x="7895" y="9766"/>
                    <a:pt x="7904" y="9766"/>
                  </a:cubicBezTo>
                  <a:close/>
                  <a:moveTo>
                    <a:pt x="7877" y="11091"/>
                  </a:moveTo>
                  <a:cubicBezTo>
                    <a:pt x="8287" y="11091"/>
                    <a:pt x="8287" y="11784"/>
                    <a:pt x="7877" y="11784"/>
                  </a:cubicBezTo>
                  <a:lnTo>
                    <a:pt x="5829" y="11784"/>
                  </a:lnTo>
                  <a:cubicBezTo>
                    <a:pt x="5388" y="11784"/>
                    <a:pt x="5357" y="11091"/>
                    <a:pt x="5829" y="11091"/>
                  </a:cubicBezTo>
                  <a:close/>
                  <a:moveTo>
                    <a:pt x="4475" y="8350"/>
                  </a:moveTo>
                  <a:cubicBezTo>
                    <a:pt x="4664" y="8350"/>
                    <a:pt x="4821" y="8507"/>
                    <a:pt x="4821" y="8696"/>
                  </a:cubicBezTo>
                  <a:lnTo>
                    <a:pt x="4821" y="11469"/>
                  </a:lnTo>
                  <a:cubicBezTo>
                    <a:pt x="4821" y="11658"/>
                    <a:pt x="4664" y="11815"/>
                    <a:pt x="4475" y="11815"/>
                  </a:cubicBezTo>
                  <a:lnTo>
                    <a:pt x="1734" y="11815"/>
                  </a:lnTo>
                  <a:cubicBezTo>
                    <a:pt x="1513" y="11815"/>
                    <a:pt x="1356" y="11658"/>
                    <a:pt x="1356" y="11469"/>
                  </a:cubicBezTo>
                  <a:lnTo>
                    <a:pt x="1356" y="8696"/>
                  </a:lnTo>
                  <a:cubicBezTo>
                    <a:pt x="1356" y="8507"/>
                    <a:pt x="1513" y="8350"/>
                    <a:pt x="1734" y="8350"/>
                  </a:cubicBezTo>
                  <a:close/>
                  <a:moveTo>
                    <a:pt x="7877" y="12508"/>
                  </a:moveTo>
                  <a:cubicBezTo>
                    <a:pt x="8287" y="12508"/>
                    <a:pt x="8287" y="13170"/>
                    <a:pt x="7877" y="13170"/>
                  </a:cubicBezTo>
                  <a:lnTo>
                    <a:pt x="1734" y="13170"/>
                  </a:lnTo>
                  <a:cubicBezTo>
                    <a:pt x="1293" y="13170"/>
                    <a:pt x="1261" y="12508"/>
                    <a:pt x="1734" y="12508"/>
                  </a:cubicBezTo>
                  <a:close/>
                  <a:moveTo>
                    <a:pt x="348" y="2868"/>
                  </a:moveTo>
                  <a:cubicBezTo>
                    <a:pt x="158" y="2868"/>
                    <a:pt x="1" y="3025"/>
                    <a:pt x="1" y="3214"/>
                  </a:cubicBezTo>
                  <a:lnTo>
                    <a:pt x="1" y="12823"/>
                  </a:lnTo>
                  <a:cubicBezTo>
                    <a:pt x="1" y="13768"/>
                    <a:pt x="726" y="14525"/>
                    <a:pt x="1702" y="14525"/>
                  </a:cubicBezTo>
                  <a:lnTo>
                    <a:pt x="10083" y="14525"/>
                  </a:lnTo>
                  <a:cubicBezTo>
                    <a:pt x="9767" y="14178"/>
                    <a:pt x="9515" y="13705"/>
                    <a:pt x="9515" y="13138"/>
                  </a:cubicBezTo>
                  <a:cubicBezTo>
                    <a:pt x="9547" y="1"/>
                    <a:pt x="9547" y="6333"/>
                    <a:pt x="9547" y="3214"/>
                  </a:cubicBezTo>
                  <a:cubicBezTo>
                    <a:pt x="9547" y="3025"/>
                    <a:pt x="9389" y="2868"/>
                    <a:pt x="9200" y="2868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1" name="Google Shape;10841;p84"/>
          <p:cNvGrpSpPr/>
          <p:nvPr/>
        </p:nvGrpSpPr>
        <p:grpSpPr>
          <a:xfrm>
            <a:off x="7351827" y="2756825"/>
            <a:ext cx="423079" cy="419659"/>
            <a:chOff x="-2310650" y="3958175"/>
            <a:chExt cx="293825" cy="291450"/>
          </a:xfrm>
        </p:grpSpPr>
        <p:sp>
          <p:nvSpPr>
            <p:cNvPr id="10842" name="Google Shape;10842;p84"/>
            <p:cNvSpPr/>
            <p:nvPr/>
          </p:nvSpPr>
          <p:spPr>
            <a:xfrm>
              <a:off x="-2310650" y="3958175"/>
              <a:ext cx="185925" cy="118950"/>
            </a:xfrm>
            <a:custGeom>
              <a:avLst/>
              <a:gdLst/>
              <a:ahLst/>
              <a:cxnLst/>
              <a:rect l="l" t="t" r="r" b="b"/>
              <a:pathLst>
                <a:path w="7437" h="4758" extrusionOk="0">
                  <a:moveTo>
                    <a:pt x="1009" y="1"/>
                  </a:moveTo>
                  <a:cubicBezTo>
                    <a:pt x="474" y="1"/>
                    <a:pt x="1" y="474"/>
                    <a:pt x="1" y="1009"/>
                  </a:cubicBezTo>
                  <a:lnTo>
                    <a:pt x="1" y="2395"/>
                  </a:lnTo>
                  <a:cubicBezTo>
                    <a:pt x="1" y="2931"/>
                    <a:pt x="474" y="3372"/>
                    <a:pt x="1009" y="3372"/>
                  </a:cubicBezTo>
                  <a:lnTo>
                    <a:pt x="1356" y="3372"/>
                  </a:lnTo>
                  <a:lnTo>
                    <a:pt x="1356" y="4412"/>
                  </a:lnTo>
                  <a:cubicBezTo>
                    <a:pt x="1356" y="4618"/>
                    <a:pt x="1518" y="4757"/>
                    <a:pt x="1692" y="4757"/>
                  </a:cubicBezTo>
                  <a:cubicBezTo>
                    <a:pt x="1784" y="4757"/>
                    <a:pt x="1878" y="4719"/>
                    <a:pt x="1954" y="4632"/>
                  </a:cubicBezTo>
                  <a:lnTo>
                    <a:pt x="3214" y="3372"/>
                  </a:lnTo>
                  <a:lnTo>
                    <a:pt x="3403" y="3372"/>
                  </a:lnTo>
                  <a:lnTo>
                    <a:pt x="3403" y="2364"/>
                  </a:lnTo>
                  <a:cubicBezTo>
                    <a:pt x="3403" y="1419"/>
                    <a:pt x="4160" y="663"/>
                    <a:pt x="5105" y="663"/>
                  </a:cubicBezTo>
                  <a:lnTo>
                    <a:pt x="7436" y="663"/>
                  </a:lnTo>
                  <a:cubicBezTo>
                    <a:pt x="7279" y="253"/>
                    <a:pt x="6932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84"/>
            <p:cNvSpPr/>
            <p:nvPr/>
          </p:nvSpPr>
          <p:spPr>
            <a:xfrm>
              <a:off x="-2309075" y="3992050"/>
              <a:ext cx="292250" cy="257575"/>
            </a:xfrm>
            <a:custGeom>
              <a:avLst/>
              <a:gdLst/>
              <a:ahLst/>
              <a:cxnLst/>
              <a:rect l="l" t="t" r="r" b="b"/>
              <a:pathLst>
                <a:path w="11690" h="10303" extrusionOk="0">
                  <a:moveTo>
                    <a:pt x="5042" y="1"/>
                  </a:moveTo>
                  <a:cubicBezTo>
                    <a:pt x="4506" y="1"/>
                    <a:pt x="4034" y="473"/>
                    <a:pt x="4034" y="1040"/>
                  </a:cubicBezTo>
                  <a:lnTo>
                    <a:pt x="4034" y="2395"/>
                  </a:lnTo>
                  <a:cubicBezTo>
                    <a:pt x="4034" y="2962"/>
                    <a:pt x="4506" y="3435"/>
                    <a:pt x="5042" y="3435"/>
                  </a:cubicBezTo>
                  <a:lnTo>
                    <a:pt x="6964" y="3435"/>
                  </a:lnTo>
                  <a:lnTo>
                    <a:pt x="7814" y="4254"/>
                  </a:lnTo>
                  <a:cubicBezTo>
                    <a:pt x="7216" y="4537"/>
                    <a:pt x="6775" y="5136"/>
                    <a:pt x="6775" y="5829"/>
                  </a:cubicBezTo>
                  <a:cubicBezTo>
                    <a:pt x="6775" y="6270"/>
                    <a:pt x="6932" y="6680"/>
                    <a:pt x="7216" y="6932"/>
                  </a:cubicBezTo>
                  <a:cubicBezTo>
                    <a:pt x="6585" y="7089"/>
                    <a:pt x="6081" y="7499"/>
                    <a:pt x="5766" y="8034"/>
                  </a:cubicBezTo>
                  <a:cubicBezTo>
                    <a:pt x="5451" y="7499"/>
                    <a:pt x="4916" y="7089"/>
                    <a:pt x="4286" y="6932"/>
                  </a:cubicBezTo>
                  <a:cubicBezTo>
                    <a:pt x="4569" y="6617"/>
                    <a:pt x="4727" y="6270"/>
                    <a:pt x="4727" y="5829"/>
                  </a:cubicBezTo>
                  <a:cubicBezTo>
                    <a:pt x="4727" y="4884"/>
                    <a:pt x="3971" y="4159"/>
                    <a:pt x="3025" y="4159"/>
                  </a:cubicBezTo>
                  <a:cubicBezTo>
                    <a:pt x="2080" y="4159"/>
                    <a:pt x="1356" y="4884"/>
                    <a:pt x="1356" y="5829"/>
                  </a:cubicBezTo>
                  <a:cubicBezTo>
                    <a:pt x="1356" y="6270"/>
                    <a:pt x="1513" y="6680"/>
                    <a:pt x="1765" y="6932"/>
                  </a:cubicBezTo>
                  <a:cubicBezTo>
                    <a:pt x="757" y="7215"/>
                    <a:pt x="1" y="8129"/>
                    <a:pt x="1" y="9263"/>
                  </a:cubicBezTo>
                  <a:lnTo>
                    <a:pt x="1" y="9925"/>
                  </a:lnTo>
                  <a:cubicBezTo>
                    <a:pt x="1" y="10145"/>
                    <a:pt x="158" y="10303"/>
                    <a:pt x="348" y="10303"/>
                  </a:cubicBezTo>
                  <a:lnTo>
                    <a:pt x="11343" y="10303"/>
                  </a:lnTo>
                  <a:cubicBezTo>
                    <a:pt x="11532" y="10303"/>
                    <a:pt x="11689" y="10145"/>
                    <a:pt x="11689" y="9925"/>
                  </a:cubicBezTo>
                  <a:lnTo>
                    <a:pt x="11689" y="9263"/>
                  </a:lnTo>
                  <a:cubicBezTo>
                    <a:pt x="11689" y="8160"/>
                    <a:pt x="10965" y="7215"/>
                    <a:pt x="9925" y="6932"/>
                  </a:cubicBezTo>
                  <a:cubicBezTo>
                    <a:pt x="10209" y="6617"/>
                    <a:pt x="10366" y="6270"/>
                    <a:pt x="10366" y="5829"/>
                  </a:cubicBezTo>
                  <a:cubicBezTo>
                    <a:pt x="10366" y="5010"/>
                    <a:pt x="9767" y="4317"/>
                    <a:pt x="8980" y="4159"/>
                  </a:cubicBezTo>
                  <a:lnTo>
                    <a:pt x="8980" y="3435"/>
                  </a:lnTo>
                  <a:lnTo>
                    <a:pt x="10555" y="3435"/>
                  </a:lnTo>
                  <a:cubicBezTo>
                    <a:pt x="11122" y="3435"/>
                    <a:pt x="11595" y="2962"/>
                    <a:pt x="11595" y="2395"/>
                  </a:cubicBezTo>
                  <a:lnTo>
                    <a:pt x="11595" y="1040"/>
                  </a:lnTo>
                  <a:cubicBezTo>
                    <a:pt x="11595" y="473"/>
                    <a:pt x="11122" y="1"/>
                    <a:pt x="105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4" name="Google Shape;10844;p84"/>
          <p:cNvGrpSpPr/>
          <p:nvPr/>
        </p:nvGrpSpPr>
        <p:grpSpPr>
          <a:xfrm>
            <a:off x="4718688" y="3308459"/>
            <a:ext cx="424159" cy="419659"/>
            <a:chOff x="-1182750" y="3962900"/>
            <a:chExt cx="294575" cy="291450"/>
          </a:xfrm>
        </p:grpSpPr>
        <p:sp>
          <p:nvSpPr>
            <p:cNvPr id="10845" name="Google Shape;10845;p84"/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84"/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84"/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84"/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84"/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84"/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84"/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2" name="Google Shape;10852;p84"/>
          <p:cNvGrpSpPr/>
          <p:nvPr/>
        </p:nvGrpSpPr>
        <p:grpSpPr>
          <a:xfrm>
            <a:off x="2471824" y="1689223"/>
            <a:ext cx="424195" cy="419659"/>
            <a:chOff x="-5611575" y="3272950"/>
            <a:chExt cx="294600" cy="291450"/>
          </a:xfrm>
        </p:grpSpPr>
        <p:sp>
          <p:nvSpPr>
            <p:cNvPr id="10853" name="Google Shape;10853;p84"/>
            <p:cNvSpPr/>
            <p:nvPr/>
          </p:nvSpPr>
          <p:spPr>
            <a:xfrm>
              <a:off x="-5594250" y="3273750"/>
              <a:ext cx="85875" cy="84300"/>
            </a:xfrm>
            <a:custGeom>
              <a:avLst/>
              <a:gdLst/>
              <a:ahLst/>
              <a:cxnLst/>
              <a:rect l="l" t="t" r="r" b="b"/>
              <a:pathLst>
                <a:path w="3435" h="3372" extrusionOk="0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84"/>
            <p:cNvSpPr/>
            <p:nvPr/>
          </p:nvSpPr>
          <p:spPr>
            <a:xfrm>
              <a:off x="-5457200" y="3324950"/>
              <a:ext cx="67775" cy="67750"/>
            </a:xfrm>
            <a:custGeom>
              <a:avLst/>
              <a:gdLst/>
              <a:ahLst/>
              <a:cxnLst/>
              <a:rect l="l" t="t" r="r" b="b"/>
              <a:pathLst>
                <a:path w="2711" h="2710" extrusionOk="0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84"/>
            <p:cNvSpPr/>
            <p:nvPr/>
          </p:nvSpPr>
          <p:spPr>
            <a:xfrm>
              <a:off x="-5415450" y="3325725"/>
              <a:ext cx="25225" cy="24450"/>
            </a:xfrm>
            <a:custGeom>
              <a:avLst/>
              <a:gdLst/>
              <a:ahLst/>
              <a:cxnLst/>
              <a:rect l="l" t="t" r="r" b="b"/>
              <a:pathLst>
                <a:path w="1009" h="978" extrusionOk="0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84"/>
            <p:cNvSpPr/>
            <p:nvPr/>
          </p:nvSpPr>
          <p:spPr>
            <a:xfrm>
              <a:off x="-5611575" y="3359600"/>
              <a:ext cx="118950" cy="204800"/>
            </a:xfrm>
            <a:custGeom>
              <a:avLst/>
              <a:gdLst/>
              <a:ahLst/>
              <a:cxnLst/>
              <a:rect l="l" t="t" r="r" b="b"/>
              <a:pathLst>
                <a:path w="4758" h="8192" extrusionOk="0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84"/>
            <p:cNvSpPr/>
            <p:nvPr/>
          </p:nvSpPr>
          <p:spPr>
            <a:xfrm>
              <a:off x="-5510750" y="3272950"/>
              <a:ext cx="193775" cy="187475"/>
            </a:xfrm>
            <a:custGeom>
              <a:avLst/>
              <a:gdLst/>
              <a:ahLst/>
              <a:cxnLst/>
              <a:rect l="l" t="t" r="r" b="b"/>
              <a:pathLst>
                <a:path w="7751" h="7499" extrusionOk="0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8" name="Google Shape;10858;p84"/>
          <p:cNvGrpSpPr/>
          <p:nvPr/>
        </p:nvGrpSpPr>
        <p:grpSpPr>
          <a:xfrm>
            <a:off x="2471824" y="2205770"/>
            <a:ext cx="424195" cy="418507"/>
            <a:chOff x="-5613150" y="3632900"/>
            <a:chExt cx="294600" cy="290650"/>
          </a:xfrm>
        </p:grpSpPr>
        <p:sp>
          <p:nvSpPr>
            <p:cNvPr id="10859" name="Google Shape;10859;p84"/>
            <p:cNvSpPr/>
            <p:nvPr/>
          </p:nvSpPr>
          <p:spPr>
            <a:xfrm>
              <a:off x="-5440825" y="3708275"/>
              <a:ext cx="49550" cy="41450"/>
            </a:xfrm>
            <a:custGeom>
              <a:avLst/>
              <a:gdLst/>
              <a:ahLst/>
              <a:cxnLst/>
              <a:rect l="l" t="t" r="r" b="b"/>
              <a:pathLst>
                <a:path w="1982" h="1658" extrusionOk="0">
                  <a:moveTo>
                    <a:pt x="522" y="1"/>
                  </a:moveTo>
                  <a:cubicBezTo>
                    <a:pt x="249" y="1"/>
                    <a:pt x="1" y="335"/>
                    <a:pt x="291" y="577"/>
                  </a:cubicBezTo>
                  <a:lnTo>
                    <a:pt x="1267" y="1554"/>
                  </a:lnTo>
                  <a:cubicBezTo>
                    <a:pt x="1341" y="1627"/>
                    <a:pt x="1422" y="1658"/>
                    <a:pt x="1501" y="1658"/>
                  </a:cubicBezTo>
                  <a:cubicBezTo>
                    <a:pt x="1760" y="1658"/>
                    <a:pt x="1982" y="1323"/>
                    <a:pt x="1740" y="1081"/>
                  </a:cubicBezTo>
                  <a:lnTo>
                    <a:pt x="763" y="104"/>
                  </a:lnTo>
                  <a:cubicBezTo>
                    <a:pt x="690" y="31"/>
                    <a:pt x="605" y="1"/>
                    <a:pt x="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84"/>
            <p:cNvSpPr/>
            <p:nvPr/>
          </p:nvSpPr>
          <p:spPr>
            <a:xfrm>
              <a:off x="-5613150" y="3632900"/>
              <a:ext cx="294600" cy="290650"/>
            </a:xfrm>
            <a:custGeom>
              <a:avLst/>
              <a:gdLst/>
              <a:ahLst/>
              <a:cxnLst/>
              <a:rect l="l" t="t" r="r" b="b"/>
              <a:pathLst>
                <a:path w="11784" h="11626" extrusionOk="0">
                  <a:moveTo>
                    <a:pt x="7444" y="2281"/>
                  </a:moveTo>
                  <a:cubicBezTo>
                    <a:pt x="7676" y="2281"/>
                    <a:pt x="7915" y="2370"/>
                    <a:pt x="8129" y="2584"/>
                  </a:cubicBezTo>
                  <a:lnTo>
                    <a:pt x="9106" y="3592"/>
                  </a:lnTo>
                  <a:cubicBezTo>
                    <a:pt x="9736" y="4254"/>
                    <a:pt x="9263" y="5356"/>
                    <a:pt x="8349" y="5356"/>
                  </a:cubicBezTo>
                  <a:cubicBezTo>
                    <a:pt x="8066" y="5356"/>
                    <a:pt x="7814" y="5230"/>
                    <a:pt x="7656" y="5041"/>
                  </a:cubicBezTo>
                  <a:lnTo>
                    <a:pt x="6648" y="4065"/>
                  </a:lnTo>
                  <a:cubicBezTo>
                    <a:pt x="5941" y="3333"/>
                    <a:pt x="6649" y="2281"/>
                    <a:pt x="7444" y="2281"/>
                  </a:cubicBezTo>
                  <a:close/>
                  <a:moveTo>
                    <a:pt x="5495" y="3992"/>
                  </a:moveTo>
                  <a:cubicBezTo>
                    <a:pt x="5754" y="3992"/>
                    <a:pt x="5976" y="4327"/>
                    <a:pt x="5735" y="4569"/>
                  </a:cubicBezTo>
                  <a:lnTo>
                    <a:pt x="5262" y="5041"/>
                  </a:lnTo>
                  <a:cubicBezTo>
                    <a:pt x="4978" y="5325"/>
                    <a:pt x="5262" y="5514"/>
                    <a:pt x="5483" y="5734"/>
                  </a:cubicBezTo>
                  <a:lnTo>
                    <a:pt x="6207" y="5041"/>
                  </a:lnTo>
                  <a:cubicBezTo>
                    <a:pt x="6280" y="4968"/>
                    <a:pt x="6362" y="4937"/>
                    <a:pt x="6440" y="4937"/>
                  </a:cubicBezTo>
                  <a:cubicBezTo>
                    <a:pt x="6699" y="4937"/>
                    <a:pt x="6922" y="5272"/>
                    <a:pt x="6680" y="5514"/>
                  </a:cubicBezTo>
                  <a:lnTo>
                    <a:pt x="5955" y="6207"/>
                  </a:lnTo>
                  <a:cubicBezTo>
                    <a:pt x="6132" y="6384"/>
                    <a:pt x="6294" y="6577"/>
                    <a:pt x="6462" y="6577"/>
                  </a:cubicBezTo>
                  <a:cubicBezTo>
                    <a:pt x="6533" y="6577"/>
                    <a:pt x="6605" y="6543"/>
                    <a:pt x="6680" y="6459"/>
                  </a:cubicBezTo>
                  <a:lnTo>
                    <a:pt x="7152" y="5986"/>
                  </a:lnTo>
                  <a:cubicBezTo>
                    <a:pt x="7213" y="5926"/>
                    <a:pt x="7285" y="5900"/>
                    <a:pt x="7358" y="5900"/>
                  </a:cubicBezTo>
                  <a:cubicBezTo>
                    <a:pt x="7626" y="5900"/>
                    <a:pt x="7904" y="6250"/>
                    <a:pt x="7656" y="6522"/>
                  </a:cubicBezTo>
                  <a:lnTo>
                    <a:pt x="7184" y="6995"/>
                  </a:lnTo>
                  <a:cubicBezTo>
                    <a:pt x="6963" y="7215"/>
                    <a:pt x="6743" y="7310"/>
                    <a:pt x="6459" y="7310"/>
                  </a:cubicBezTo>
                  <a:cubicBezTo>
                    <a:pt x="6176" y="7310"/>
                    <a:pt x="5924" y="7215"/>
                    <a:pt x="5766" y="6995"/>
                  </a:cubicBezTo>
                  <a:lnTo>
                    <a:pt x="4789" y="6018"/>
                  </a:lnTo>
                  <a:cubicBezTo>
                    <a:pt x="4380" y="5640"/>
                    <a:pt x="4380" y="4947"/>
                    <a:pt x="4789" y="4569"/>
                  </a:cubicBezTo>
                  <a:lnTo>
                    <a:pt x="5262" y="4096"/>
                  </a:lnTo>
                  <a:cubicBezTo>
                    <a:pt x="5335" y="4023"/>
                    <a:pt x="5417" y="3992"/>
                    <a:pt x="5495" y="3992"/>
                  </a:cubicBezTo>
                  <a:close/>
                  <a:moveTo>
                    <a:pt x="3510" y="5977"/>
                  </a:moveTo>
                  <a:cubicBezTo>
                    <a:pt x="3769" y="5977"/>
                    <a:pt x="3992" y="6312"/>
                    <a:pt x="3750" y="6553"/>
                  </a:cubicBezTo>
                  <a:lnTo>
                    <a:pt x="3277" y="7026"/>
                  </a:lnTo>
                  <a:cubicBezTo>
                    <a:pt x="3035" y="7268"/>
                    <a:pt x="3258" y="7603"/>
                    <a:pt x="3516" y="7603"/>
                  </a:cubicBezTo>
                  <a:cubicBezTo>
                    <a:pt x="3595" y="7603"/>
                    <a:pt x="3677" y="7572"/>
                    <a:pt x="3750" y="7499"/>
                  </a:cubicBezTo>
                  <a:cubicBezTo>
                    <a:pt x="3976" y="7273"/>
                    <a:pt x="4227" y="7178"/>
                    <a:pt x="4467" y="7178"/>
                  </a:cubicBezTo>
                  <a:cubicBezTo>
                    <a:pt x="5267" y="7178"/>
                    <a:pt x="5950" y="8221"/>
                    <a:pt x="5199" y="8948"/>
                  </a:cubicBezTo>
                  <a:lnTo>
                    <a:pt x="4726" y="9420"/>
                  </a:lnTo>
                  <a:cubicBezTo>
                    <a:pt x="4653" y="9494"/>
                    <a:pt x="4571" y="9524"/>
                    <a:pt x="4493" y="9524"/>
                  </a:cubicBezTo>
                  <a:cubicBezTo>
                    <a:pt x="4234" y="9524"/>
                    <a:pt x="4012" y="9190"/>
                    <a:pt x="4254" y="8948"/>
                  </a:cubicBezTo>
                  <a:lnTo>
                    <a:pt x="4726" y="8475"/>
                  </a:lnTo>
                  <a:cubicBezTo>
                    <a:pt x="4968" y="8233"/>
                    <a:pt x="4746" y="7899"/>
                    <a:pt x="4487" y="7899"/>
                  </a:cubicBezTo>
                  <a:cubicBezTo>
                    <a:pt x="4409" y="7899"/>
                    <a:pt x="4327" y="7929"/>
                    <a:pt x="4254" y="8003"/>
                  </a:cubicBezTo>
                  <a:cubicBezTo>
                    <a:pt x="4035" y="8222"/>
                    <a:pt x="3787" y="8314"/>
                    <a:pt x="3547" y="8314"/>
                  </a:cubicBezTo>
                  <a:cubicBezTo>
                    <a:pt x="2754" y="8314"/>
                    <a:pt x="2054" y="7304"/>
                    <a:pt x="2805" y="6553"/>
                  </a:cubicBezTo>
                  <a:lnTo>
                    <a:pt x="3277" y="6081"/>
                  </a:lnTo>
                  <a:cubicBezTo>
                    <a:pt x="3350" y="6008"/>
                    <a:pt x="3432" y="5977"/>
                    <a:pt x="3510" y="5977"/>
                  </a:cubicBezTo>
                  <a:close/>
                  <a:moveTo>
                    <a:pt x="11390" y="0"/>
                  </a:moveTo>
                  <a:cubicBezTo>
                    <a:pt x="11303" y="0"/>
                    <a:pt x="11216" y="32"/>
                    <a:pt x="11153" y="95"/>
                  </a:cubicBezTo>
                  <a:lnTo>
                    <a:pt x="10208" y="1009"/>
                  </a:lnTo>
                  <a:cubicBezTo>
                    <a:pt x="9893" y="820"/>
                    <a:pt x="9547" y="757"/>
                    <a:pt x="9169" y="757"/>
                  </a:cubicBezTo>
                  <a:lnTo>
                    <a:pt x="6396" y="914"/>
                  </a:lnTo>
                  <a:cubicBezTo>
                    <a:pt x="5798" y="946"/>
                    <a:pt x="5230" y="1166"/>
                    <a:pt x="4821" y="1607"/>
                  </a:cubicBezTo>
                  <a:lnTo>
                    <a:pt x="410" y="6018"/>
                  </a:lnTo>
                  <a:cubicBezTo>
                    <a:pt x="1" y="6427"/>
                    <a:pt x="1" y="7089"/>
                    <a:pt x="410" y="7467"/>
                  </a:cubicBezTo>
                  <a:lnTo>
                    <a:pt x="4254" y="11342"/>
                  </a:lnTo>
                  <a:cubicBezTo>
                    <a:pt x="4459" y="11531"/>
                    <a:pt x="4726" y="11626"/>
                    <a:pt x="4990" y="11626"/>
                  </a:cubicBezTo>
                  <a:cubicBezTo>
                    <a:pt x="5254" y="11626"/>
                    <a:pt x="5514" y="11531"/>
                    <a:pt x="5703" y="11342"/>
                  </a:cubicBezTo>
                  <a:cubicBezTo>
                    <a:pt x="9704" y="7373"/>
                    <a:pt x="8854" y="8192"/>
                    <a:pt x="9956" y="7058"/>
                  </a:cubicBezTo>
                  <a:cubicBezTo>
                    <a:pt x="10492" y="6616"/>
                    <a:pt x="10807" y="5986"/>
                    <a:pt x="10838" y="5325"/>
                  </a:cubicBezTo>
                  <a:lnTo>
                    <a:pt x="10996" y="2521"/>
                  </a:lnTo>
                  <a:cubicBezTo>
                    <a:pt x="10996" y="2174"/>
                    <a:pt x="10901" y="1765"/>
                    <a:pt x="10712" y="1481"/>
                  </a:cubicBezTo>
                  <a:lnTo>
                    <a:pt x="11689" y="568"/>
                  </a:lnTo>
                  <a:cubicBezTo>
                    <a:pt x="11784" y="442"/>
                    <a:pt x="11784" y="190"/>
                    <a:pt x="11626" y="95"/>
                  </a:cubicBezTo>
                  <a:cubicBezTo>
                    <a:pt x="11563" y="32"/>
                    <a:pt x="11476" y="0"/>
                    <a:pt x="11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1" name="Google Shape;10861;p84"/>
          <p:cNvGrpSpPr/>
          <p:nvPr/>
        </p:nvGrpSpPr>
        <p:grpSpPr>
          <a:xfrm>
            <a:off x="5155210" y="1689438"/>
            <a:ext cx="434634" cy="419227"/>
            <a:chOff x="-3768700" y="3253275"/>
            <a:chExt cx="301850" cy="291150"/>
          </a:xfrm>
        </p:grpSpPr>
        <p:sp>
          <p:nvSpPr>
            <p:cNvPr id="10862" name="Google Shape;10862;p84"/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84"/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84"/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5" name="Google Shape;10865;p84"/>
          <p:cNvGrpSpPr/>
          <p:nvPr/>
        </p:nvGrpSpPr>
        <p:grpSpPr>
          <a:xfrm>
            <a:off x="5159293" y="2217090"/>
            <a:ext cx="426462" cy="395865"/>
            <a:chOff x="-3808700" y="3628950"/>
            <a:chExt cx="296175" cy="274925"/>
          </a:xfrm>
        </p:grpSpPr>
        <p:sp>
          <p:nvSpPr>
            <p:cNvPr id="10866" name="Google Shape;10866;p84"/>
            <p:cNvSpPr/>
            <p:nvPr/>
          </p:nvSpPr>
          <p:spPr>
            <a:xfrm>
              <a:off x="-3665972" y="36809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41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84"/>
            <p:cNvSpPr/>
            <p:nvPr/>
          </p:nvSpPr>
          <p:spPr>
            <a:xfrm>
              <a:off x="-3808700" y="3664400"/>
              <a:ext cx="296175" cy="239475"/>
            </a:xfrm>
            <a:custGeom>
              <a:avLst/>
              <a:gdLst/>
              <a:ahLst/>
              <a:cxnLst/>
              <a:rect l="l" t="t" r="r" b="b"/>
              <a:pathLst>
                <a:path w="11847" h="9579" extrusionOk="0">
                  <a:moveTo>
                    <a:pt x="3970" y="8223"/>
                  </a:moveTo>
                  <a:cubicBezTo>
                    <a:pt x="4159" y="8223"/>
                    <a:pt x="4316" y="8381"/>
                    <a:pt x="4316" y="8570"/>
                  </a:cubicBezTo>
                  <a:cubicBezTo>
                    <a:pt x="4316" y="8791"/>
                    <a:pt x="4159" y="8948"/>
                    <a:pt x="3970" y="8948"/>
                  </a:cubicBezTo>
                  <a:cubicBezTo>
                    <a:pt x="3781" y="8948"/>
                    <a:pt x="3623" y="8791"/>
                    <a:pt x="3623" y="8570"/>
                  </a:cubicBezTo>
                  <a:cubicBezTo>
                    <a:pt x="3623" y="8349"/>
                    <a:pt x="3781" y="8223"/>
                    <a:pt x="3970" y="8223"/>
                  </a:cubicBezTo>
                  <a:close/>
                  <a:moveTo>
                    <a:pt x="8727" y="8223"/>
                  </a:moveTo>
                  <a:cubicBezTo>
                    <a:pt x="8916" y="8223"/>
                    <a:pt x="9074" y="8381"/>
                    <a:pt x="9074" y="8570"/>
                  </a:cubicBezTo>
                  <a:cubicBezTo>
                    <a:pt x="9074" y="8791"/>
                    <a:pt x="8916" y="8948"/>
                    <a:pt x="8727" y="8948"/>
                  </a:cubicBezTo>
                  <a:cubicBezTo>
                    <a:pt x="8538" y="8948"/>
                    <a:pt x="8381" y="8791"/>
                    <a:pt x="8381" y="8570"/>
                  </a:cubicBezTo>
                  <a:cubicBezTo>
                    <a:pt x="8412" y="8349"/>
                    <a:pt x="8538" y="8223"/>
                    <a:pt x="8727" y="8223"/>
                  </a:cubicBezTo>
                  <a:close/>
                  <a:moveTo>
                    <a:pt x="473" y="1"/>
                  </a:moveTo>
                  <a:cubicBezTo>
                    <a:pt x="32" y="1"/>
                    <a:pt x="0" y="662"/>
                    <a:pt x="473" y="662"/>
                  </a:cubicBezTo>
                  <a:lnTo>
                    <a:pt x="819" y="662"/>
                  </a:lnTo>
                  <a:cubicBezTo>
                    <a:pt x="977" y="662"/>
                    <a:pt x="1134" y="788"/>
                    <a:pt x="1166" y="946"/>
                  </a:cubicBezTo>
                  <a:lnTo>
                    <a:pt x="2143" y="6428"/>
                  </a:lnTo>
                  <a:cubicBezTo>
                    <a:pt x="1481" y="7058"/>
                    <a:pt x="1922" y="8192"/>
                    <a:pt x="2867" y="8192"/>
                  </a:cubicBezTo>
                  <a:lnTo>
                    <a:pt x="2930" y="8192"/>
                  </a:lnTo>
                  <a:cubicBezTo>
                    <a:pt x="2899" y="8318"/>
                    <a:pt x="2867" y="8412"/>
                    <a:pt x="2867" y="8538"/>
                  </a:cubicBezTo>
                  <a:cubicBezTo>
                    <a:pt x="2867" y="9106"/>
                    <a:pt x="3340" y="9578"/>
                    <a:pt x="3875" y="9578"/>
                  </a:cubicBezTo>
                  <a:cubicBezTo>
                    <a:pt x="4442" y="9578"/>
                    <a:pt x="4915" y="9106"/>
                    <a:pt x="4915" y="8538"/>
                  </a:cubicBezTo>
                  <a:cubicBezTo>
                    <a:pt x="4915" y="8412"/>
                    <a:pt x="4884" y="8318"/>
                    <a:pt x="4821" y="8192"/>
                  </a:cubicBezTo>
                  <a:lnTo>
                    <a:pt x="7719" y="8192"/>
                  </a:lnTo>
                  <a:cubicBezTo>
                    <a:pt x="7656" y="8318"/>
                    <a:pt x="7624" y="8412"/>
                    <a:pt x="7624" y="8538"/>
                  </a:cubicBezTo>
                  <a:cubicBezTo>
                    <a:pt x="7624" y="9106"/>
                    <a:pt x="8097" y="9578"/>
                    <a:pt x="8664" y="9578"/>
                  </a:cubicBezTo>
                  <a:cubicBezTo>
                    <a:pt x="9200" y="9578"/>
                    <a:pt x="9672" y="9106"/>
                    <a:pt x="9672" y="8538"/>
                  </a:cubicBezTo>
                  <a:cubicBezTo>
                    <a:pt x="9672" y="8412"/>
                    <a:pt x="9641" y="8318"/>
                    <a:pt x="9609" y="8192"/>
                  </a:cubicBezTo>
                  <a:lnTo>
                    <a:pt x="9987" y="8192"/>
                  </a:lnTo>
                  <a:cubicBezTo>
                    <a:pt x="10176" y="8192"/>
                    <a:pt x="10334" y="8034"/>
                    <a:pt x="10334" y="7845"/>
                  </a:cubicBezTo>
                  <a:cubicBezTo>
                    <a:pt x="10334" y="7625"/>
                    <a:pt x="10176" y="7467"/>
                    <a:pt x="9987" y="7467"/>
                  </a:cubicBezTo>
                  <a:lnTo>
                    <a:pt x="2773" y="7467"/>
                  </a:lnTo>
                  <a:cubicBezTo>
                    <a:pt x="2759" y="7470"/>
                    <a:pt x="2746" y="7471"/>
                    <a:pt x="2733" y="7471"/>
                  </a:cubicBezTo>
                  <a:cubicBezTo>
                    <a:pt x="2459" y="7471"/>
                    <a:pt x="2477" y="6837"/>
                    <a:pt x="2899" y="6837"/>
                  </a:cubicBezTo>
                  <a:lnTo>
                    <a:pt x="10145" y="6837"/>
                  </a:lnTo>
                  <a:cubicBezTo>
                    <a:pt x="10302" y="6837"/>
                    <a:pt x="10428" y="6774"/>
                    <a:pt x="10460" y="6617"/>
                  </a:cubicBezTo>
                  <a:lnTo>
                    <a:pt x="11815" y="2553"/>
                  </a:lnTo>
                  <a:cubicBezTo>
                    <a:pt x="11846" y="2427"/>
                    <a:pt x="11815" y="2332"/>
                    <a:pt x="11752" y="2238"/>
                  </a:cubicBezTo>
                  <a:cubicBezTo>
                    <a:pt x="11657" y="2080"/>
                    <a:pt x="11500" y="2048"/>
                    <a:pt x="10775" y="2048"/>
                  </a:cubicBezTo>
                  <a:lnTo>
                    <a:pt x="10491" y="2048"/>
                  </a:lnTo>
                  <a:lnTo>
                    <a:pt x="10491" y="2395"/>
                  </a:lnTo>
                  <a:cubicBezTo>
                    <a:pt x="10491" y="2584"/>
                    <a:pt x="10334" y="2742"/>
                    <a:pt x="10145" y="2742"/>
                  </a:cubicBezTo>
                  <a:lnTo>
                    <a:pt x="9641" y="2742"/>
                  </a:lnTo>
                  <a:cubicBezTo>
                    <a:pt x="9609" y="2868"/>
                    <a:pt x="9546" y="2962"/>
                    <a:pt x="9515" y="3057"/>
                  </a:cubicBezTo>
                  <a:lnTo>
                    <a:pt x="9861" y="3435"/>
                  </a:lnTo>
                  <a:cubicBezTo>
                    <a:pt x="9987" y="3529"/>
                    <a:pt x="9987" y="3781"/>
                    <a:pt x="9861" y="3907"/>
                  </a:cubicBezTo>
                  <a:lnTo>
                    <a:pt x="8885" y="4884"/>
                  </a:lnTo>
                  <a:cubicBezTo>
                    <a:pt x="8822" y="4947"/>
                    <a:pt x="8735" y="4978"/>
                    <a:pt x="8648" y="4978"/>
                  </a:cubicBezTo>
                  <a:cubicBezTo>
                    <a:pt x="8562" y="4978"/>
                    <a:pt x="8475" y="4947"/>
                    <a:pt x="8412" y="4884"/>
                  </a:cubicBezTo>
                  <a:lnTo>
                    <a:pt x="8066" y="4537"/>
                  </a:lnTo>
                  <a:cubicBezTo>
                    <a:pt x="7971" y="4569"/>
                    <a:pt x="7877" y="4600"/>
                    <a:pt x="7751" y="4632"/>
                  </a:cubicBezTo>
                  <a:lnTo>
                    <a:pt x="7751" y="5167"/>
                  </a:lnTo>
                  <a:cubicBezTo>
                    <a:pt x="7751" y="5356"/>
                    <a:pt x="7593" y="5514"/>
                    <a:pt x="7404" y="5514"/>
                  </a:cubicBezTo>
                  <a:lnTo>
                    <a:pt x="5986" y="5514"/>
                  </a:lnTo>
                  <a:cubicBezTo>
                    <a:pt x="5766" y="5514"/>
                    <a:pt x="5608" y="5356"/>
                    <a:pt x="5608" y="5167"/>
                  </a:cubicBezTo>
                  <a:lnTo>
                    <a:pt x="5608" y="4632"/>
                  </a:lnTo>
                  <a:cubicBezTo>
                    <a:pt x="5514" y="4600"/>
                    <a:pt x="5419" y="4569"/>
                    <a:pt x="5293" y="4537"/>
                  </a:cubicBezTo>
                  <a:lnTo>
                    <a:pt x="4947" y="4884"/>
                  </a:lnTo>
                  <a:cubicBezTo>
                    <a:pt x="4884" y="4947"/>
                    <a:pt x="4797" y="4978"/>
                    <a:pt x="4710" y="4978"/>
                  </a:cubicBezTo>
                  <a:cubicBezTo>
                    <a:pt x="4624" y="4978"/>
                    <a:pt x="4537" y="4947"/>
                    <a:pt x="4474" y="4884"/>
                  </a:cubicBezTo>
                  <a:lnTo>
                    <a:pt x="3497" y="3907"/>
                  </a:lnTo>
                  <a:cubicBezTo>
                    <a:pt x="3371" y="3781"/>
                    <a:pt x="3371" y="3529"/>
                    <a:pt x="3497" y="3435"/>
                  </a:cubicBezTo>
                  <a:lnTo>
                    <a:pt x="3844" y="3057"/>
                  </a:lnTo>
                  <a:cubicBezTo>
                    <a:pt x="3812" y="2994"/>
                    <a:pt x="3781" y="2868"/>
                    <a:pt x="3718" y="2742"/>
                  </a:cubicBezTo>
                  <a:lnTo>
                    <a:pt x="3214" y="2742"/>
                  </a:lnTo>
                  <a:cubicBezTo>
                    <a:pt x="3025" y="2742"/>
                    <a:pt x="2867" y="2584"/>
                    <a:pt x="2867" y="2395"/>
                  </a:cubicBezTo>
                  <a:lnTo>
                    <a:pt x="2867" y="2048"/>
                  </a:lnTo>
                  <a:lnTo>
                    <a:pt x="2080" y="2048"/>
                  </a:lnTo>
                  <a:lnTo>
                    <a:pt x="1828" y="820"/>
                  </a:lnTo>
                  <a:cubicBezTo>
                    <a:pt x="1765" y="347"/>
                    <a:pt x="1324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84"/>
            <p:cNvSpPr/>
            <p:nvPr/>
          </p:nvSpPr>
          <p:spPr>
            <a:xfrm>
              <a:off x="-3718359" y="3628950"/>
              <a:ext cx="155975" cy="156775"/>
            </a:xfrm>
            <a:custGeom>
              <a:avLst/>
              <a:gdLst/>
              <a:ahLst/>
              <a:cxnLst/>
              <a:rect l="l" t="t" r="r" b="b"/>
              <a:pathLst>
                <a:path w="6239" h="6271" extrusionOk="0">
                  <a:moveTo>
                    <a:pt x="3056" y="1419"/>
                  </a:moveTo>
                  <a:cubicBezTo>
                    <a:pt x="4001" y="1419"/>
                    <a:pt x="4758" y="2175"/>
                    <a:pt x="4758" y="3120"/>
                  </a:cubicBezTo>
                  <a:cubicBezTo>
                    <a:pt x="4758" y="4065"/>
                    <a:pt x="4001" y="4821"/>
                    <a:pt x="3056" y="4821"/>
                  </a:cubicBezTo>
                  <a:cubicBezTo>
                    <a:pt x="2111" y="4821"/>
                    <a:pt x="1355" y="4065"/>
                    <a:pt x="1355" y="3120"/>
                  </a:cubicBezTo>
                  <a:cubicBezTo>
                    <a:pt x="1355" y="2175"/>
                    <a:pt x="2111" y="1419"/>
                    <a:pt x="3056" y="1419"/>
                  </a:cubicBezTo>
                  <a:close/>
                  <a:moveTo>
                    <a:pt x="2773" y="1"/>
                  </a:moveTo>
                  <a:lnTo>
                    <a:pt x="2773" y="442"/>
                  </a:lnTo>
                  <a:cubicBezTo>
                    <a:pt x="2773" y="600"/>
                    <a:pt x="2678" y="726"/>
                    <a:pt x="2521" y="757"/>
                  </a:cubicBezTo>
                  <a:cubicBezTo>
                    <a:pt x="2300" y="789"/>
                    <a:pt x="2080" y="915"/>
                    <a:pt x="1891" y="1041"/>
                  </a:cubicBezTo>
                  <a:cubicBezTo>
                    <a:pt x="1846" y="1063"/>
                    <a:pt x="1793" y="1073"/>
                    <a:pt x="1739" y="1073"/>
                  </a:cubicBezTo>
                  <a:cubicBezTo>
                    <a:pt x="1639" y="1073"/>
                    <a:pt x="1531" y="1039"/>
                    <a:pt x="1450" y="978"/>
                  </a:cubicBezTo>
                  <a:lnTo>
                    <a:pt x="1135" y="663"/>
                  </a:lnTo>
                  <a:lnTo>
                    <a:pt x="662" y="1135"/>
                  </a:lnTo>
                  <a:lnTo>
                    <a:pt x="977" y="1450"/>
                  </a:lnTo>
                  <a:cubicBezTo>
                    <a:pt x="1103" y="1576"/>
                    <a:pt x="1103" y="1734"/>
                    <a:pt x="1009" y="1891"/>
                  </a:cubicBezTo>
                  <a:cubicBezTo>
                    <a:pt x="883" y="2080"/>
                    <a:pt x="819" y="2301"/>
                    <a:pt x="725" y="2521"/>
                  </a:cubicBezTo>
                  <a:cubicBezTo>
                    <a:pt x="693" y="2679"/>
                    <a:pt x="599" y="2805"/>
                    <a:pt x="410" y="2805"/>
                  </a:cubicBezTo>
                  <a:lnTo>
                    <a:pt x="0" y="2805"/>
                  </a:lnTo>
                  <a:lnTo>
                    <a:pt x="0" y="3466"/>
                  </a:lnTo>
                  <a:lnTo>
                    <a:pt x="410" y="3466"/>
                  </a:lnTo>
                  <a:cubicBezTo>
                    <a:pt x="567" y="3466"/>
                    <a:pt x="693" y="3593"/>
                    <a:pt x="725" y="3750"/>
                  </a:cubicBezTo>
                  <a:cubicBezTo>
                    <a:pt x="788" y="3939"/>
                    <a:pt x="883" y="4191"/>
                    <a:pt x="1009" y="4380"/>
                  </a:cubicBezTo>
                  <a:cubicBezTo>
                    <a:pt x="1103" y="4506"/>
                    <a:pt x="1040" y="4695"/>
                    <a:pt x="977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3" y="5220"/>
                    <a:pt x="1608" y="5189"/>
                    <a:pt x="1697" y="5189"/>
                  </a:cubicBezTo>
                  <a:cubicBezTo>
                    <a:pt x="1760" y="5189"/>
                    <a:pt x="1825" y="5205"/>
                    <a:pt x="1891" y="5231"/>
                  </a:cubicBezTo>
                  <a:cubicBezTo>
                    <a:pt x="2080" y="5357"/>
                    <a:pt x="2269" y="5451"/>
                    <a:pt x="2521" y="5514"/>
                  </a:cubicBezTo>
                  <a:cubicBezTo>
                    <a:pt x="2678" y="5546"/>
                    <a:pt x="2773" y="5672"/>
                    <a:pt x="2773" y="5829"/>
                  </a:cubicBezTo>
                  <a:lnTo>
                    <a:pt x="2773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60" y="5546"/>
                    <a:pt x="3718" y="5514"/>
                  </a:cubicBezTo>
                  <a:cubicBezTo>
                    <a:pt x="3938" y="5483"/>
                    <a:pt x="4159" y="5357"/>
                    <a:pt x="4348" y="5231"/>
                  </a:cubicBezTo>
                  <a:cubicBezTo>
                    <a:pt x="4393" y="5208"/>
                    <a:pt x="4445" y="5198"/>
                    <a:pt x="4500" y="5198"/>
                  </a:cubicBezTo>
                  <a:cubicBezTo>
                    <a:pt x="4600" y="5198"/>
                    <a:pt x="4708" y="5233"/>
                    <a:pt x="4789" y="5294"/>
                  </a:cubicBezTo>
                  <a:lnTo>
                    <a:pt x="5104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36" y="4695"/>
                    <a:pt x="5136" y="4538"/>
                    <a:pt x="5230" y="4380"/>
                  </a:cubicBezTo>
                  <a:cubicBezTo>
                    <a:pt x="5356" y="4191"/>
                    <a:pt x="5419" y="3971"/>
                    <a:pt x="5514" y="3750"/>
                  </a:cubicBezTo>
                  <a:cubicBezTo>
                    <a:pt x="5545" y="3593"/>
                    <a:pt x="5671" y="3466"/>
                    <a:pt x="5829" y="3466"/>
                  </a:cubicBezTo>
                  <a:lnTo>
                    <a:pt x="6238" y="3466"/>
                  </a:lnTo>
                  <a:lnTo>
                    <a:pt x="6238" y="2805"/>
                  </a:lnTo>
                  <a:lnTo>
                    <a:pt x="5829" y="2805"/>
                  </a:lnTo>
                  <a:cubicBezTo>
                    <a:pt x="5671" y="2805"/>
                    <a:pt x="5545" y="2679"/>
                    <a:pt x="5514" y="2521"/>
                  </a:cubicBezTo>
                  <a:cubicBezTo>
                    <a:pt x="5451" y="2332"/>
                    <a:pt x="5356" y="2080"/>
                    <a:pt x="5230" y="1891"/>
                  </a:cubicBezTo>
                  <a:cubicBezTo>
                    <a:pt x="5136" y="1765"/>
                    <a:pt x="5199" y="1576"/>
                    <a:pt x="5262" y="1450"/>
                  </a:cubicBezTo>
                  <a:lnTo>
                    <a:pt x="5577" y="1135"/>
                  </a:lnTo>
                  <a:lnTo>
                    <a:pt x="5104" y="663"/>
                  </a:lnTo>
                  <a:lnTo>
                    <a:pt x="4789" y="978"/>
                  </a:lnTo>
                  <a:cubicBezTo>
                    <a:pt x="4715" y="1051"/>
                    <a:pt x="4641" y="1082"/>
                    <a:pt x="4555" y="1082"/>
                  </a:cubicBezTo>
                  <a:cubicBezTo>
                    <a:pt x="4494" y="1082"/>
                    <a:pt x="4426" y="1067"/>
                    <a:pt x="4348" y="1041"/>
                  </a:cubicBezTo>
                  <a:cubicBezTo>
                    <a:pt x="4159" y="915"/>
                    <a:pt x="3970" y="820"/>
                    <a:pt x="3718" y="757"/>
                  </a:cubicBezTo>
                  <a:cubicBezTo>
                    <a:pt x="3560" y="726"/>
                    <a:pt x="3466" y="600"/>
                    <a:pt x="3466" y="442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9" name="Google Shape;10869;p84"/>
          <p:cNvGrpSpPr/>
          <p:nvPr/>
        </p:nvGrpSpPr>
        <p:grpSpPr>
          <a:xfrm>
            <a:off x="5224504" y="2756412"/>
            <a:ext cx="419443" cy="420487"/>
            <a:chOff x="-3771675" y="3971775"/>
            <a:chExt cx="291300" cy="292025"/>
          </a:xfrm>
        </p:grpSpPr>
        <p:sp>
          <p:nvSpPr>
            <p:cNvPr id="10870" name="Google Shape;10870;p84"/>
            <p:cNvSpPr/>
            <p:nvPr/>
          </p:nvSpPr>
          <p:spPr>
            <a:xfrm>
              <a:off x="-3770100" y="3971775"/>
              <a:ext cx="218975" cy="66775"/>
            </a:xfrm>
            <a:custGeom>
              <a:avLst/>
              <a:gdLst/>
              <a:ahLst/>
              <a:cxnLst/>
              <a:rect l="l" t="t" r="r" b="b"/>
              <a:pathLst>
                <a:path w="8759" h="2671" extrusionOk="0">
                  <a:moveTo>
                    <a:pt x="4391" y="0"/>
                  </a:moveTo>
                  <a:cubicBezTo>
                    <a:pt x="2410" y="0"/>
                    <a:pt x="426" y="449"/>
                    <a:pt x="0" y="1347"/>
                  </a:cubicBezTo>
                  <a:cubicBezTo>
                    <a:pt x="426" y="2229"/>
                    <a:pt x="2410" y="2670"/>
                    <a:pt x="4391" y="2670"/>
                  </a:cubicBezTo>
                  <a:cubicBezTo>
                    <a:pt x="6372" y="2670"/>
                    <a:pt x="8349" y="2229"/>
                    <a:pt x="8759" y="1347"/>
                  </a:cubicBezTo>
                  <a:cubicBezTo>
                    <a:pt x="8349" y="449"/>
                    <a:pt x="6372" y="0"/>
                    <a:pt x="4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84"/>
            <p:cNvSpPr/>
            <p:nvPr/>
          </p:nvSpPr>
          <p:spPr>
            <a:xfrm>
              <a:off x="-3771675" y="4030650"/>
              <a:ext cx="222125" cy="78000"/>
            </a:xfrm>
            <a:custGeom>
              <a:avLst/>
              <a:gdLst/>
              <a:ahLst/>
              <a:cxnLst/>
              <a:rect l="l" t="t" r="r" b="b"/>
              <a:pathLst>
                <a:path w="8885" h="3120" extrusionOk="0">
                  <a:moveTo>
                    <a:pt x="0" y="0"/>
                  </a:moveTo>
                  <a:lnTo>
                    <a:pt x="0" y="1418"/>
                  </a:lnTo>
                  <a:cubicBezTo>
                    <a:pt x="0" y="2521"/>
                    <a:pt x="2048" y="3088"/>
                    <a:pt x="4127" y="3119"/>
                  </a:cubicBezTo>
                  <a:cubicBezTo>
                    <a:pt x="4915" y="1891"/>
                    <a:pt x="6301" y="1103"/>
                    <a:pt x="7877" y="1103"/>
                  </a:cubicBezTo>
                  <a:cubicBezTo>
                    <a:pt x="8223" y="1103"/>
                    <a:pt x="8570" y="1135"/>
                    <a:pt x="8885" y="1229"/>
                  </a:cubicBezTo>
                  <a:lnTo>
                    <a:pt x="8885" y="0"/>
                  </a:lnTo>
                  <a:cubicBezTo>
                    <a:pt x="7908" y="788"/>
                    <a:pt x="6112" y="1072"/>
                    <a:pt x="4443" y="1072"/>
                  </a:cubicBezTo>
                  <a:cubicBezTo>
                    <a:pt x="2804" y="1072"/>
                    <a:pt x="977" y="75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84"/>
            <p:cNvSpPr/>
            <p:nvPr/>
          </p:nvSpPr>
          <p:spPr>
            <a:xfrm>
              <a:off x="-3669425" y="4074750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5501" y="2732"/>
                  </a:moveTo>
                  <a:cubicBezTo>
                    <a:pt x="5748" y="2732"/>
                    <a:pt x="6008" y="3067"/>
                    <a:pt x="5766" y="3309"/>
                  </a:cubicBezTo>
                  <a:lnTo>
                    <a:pt x="3718" y="5356"/>
                  </a:lnTo>
                  <a:cubicBezTo>
                    <a:pt x="3655" y="5420"/>
                    <a:pt x="3568" y="5451"/>
                    <a:pt x="3482" y="5451"/>
                  </a:cubicBezTo>
                  <a:cubicBezTo>
                    <a:pt x="3395" y="5451"/>
                    <a:pt x="3308" y="5420"/>
                    <a:pt x="3245" y="5356"/>
                  </a:cubicBezTo>
                  <a:lnTo>
                    <a:pt x="1859" y="4002"/>
                  </a:lnTo>
                  <a:cubicBezTo>
                    <a:pt x="1617" y="3760"/>
                    <a:pt x="1840" y="3425"/>
                    <a:pt x="2099" y="3425"/>
                  </a:cubicBezTo>
                  <a:cubicBezTo>
                    <a:pt x="2177" y="3425"/>
                    <a:pt x="2259" y="3456"/>
                    <a:pt x="2332" y="3529"/>
                  </a:cubicBezTo>
                  <a:lnTo>
                    <a:pt x="3466" y="4663"/>
                  </a:lnTo>
                  <a:lnTo>
                    <a:pt x="5293" y="2836"/>
                  </a:lnTo>
                  <a:cubicBezTo>
                    <a:pt x="5352" y="2763"/>
                    <a:pt x="5426" y="2732"/>
                    <a:pt x="5501" y="2732"/>
                  </a:cubicBezTo>
                  <a:close/>
                  <a:moveTo>
                    <a:pt x="3781" y="1"/>
                  </a:moveTo>
                  <a:cubicBezTo>
                    <a:pt x="1702" y="1"/>
                    <a:pt x="0" y="1702"/>
                    <a:pt x="0" y="3781"/>
                  </a:cubicBezTo>
                  <a:cubicBezTo>
                    <a:pt x="0" y="5892"/>
                    <a:pt x="1702" y="7562"/>
                    <a:pt x="3781" y="7562"/>
                  </a:cubicBezTo>
                  <a:cubicBezTo>
                    <a:pt x="5860" y="7562"/>
                    <a:pt x="7562" y="5892"/>
                    <a:pt x="7562" y="3781"/>
                  </a:cubicBezTo>
                  <a:cubicBezTo>
                    <a:pt x="7562" y="1702"/>
                    <a:pt x="5860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84"/>
            <p:cNvSpPr/>
            <p:nvPr/>
          </p:nvSpPr>
          <p:spPr>
            <a:xfrm>
              <a:off x="-3771675" y="4099950"/>
              <a:ext cx="94525" cy="76425"/>
            </a:xfrm>
            <a:custGeom>
              <a:avLst/>
              <a:gdLst/>
              <a:ahLst/>
              <a:cxnLst/>
              <a:rect l="l" t="t" r="r" b="b"/>
              <a:pathLst>
                <a:path w="3781" h="3057" extrusionOk="0">
                  <a:moveTo>
                    <a:pt x="0" y="1"/>
                  </a:moveTo>
                  <a:lnTo>
                    <a:pt x="0" y="1419"/>
                  </a:lnTo>
                  <a:cubicBezTo>
                    <a:pt x="0" y="2364"/>
                    <a:pt x="1607" y="2899"/>
                    <a:pt x="3434" y="3057"/>
                  </a:cubicBezTo>
                  <a:cubicBezTo>
                    <a:pt x="3371" y="2364"/>
                    <a:pt x="3497" y="1671"/>
                    <a:pt x="3781" y="1040"/>
                  </a:cubicBezTo>
                  <a:cubicBezTo>
                    <a:pt x="2332" y="977"/>
                    <a:pt x="819" y="66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84"/>
            <p:cNvSpPr/>
            <p:nvPr/>
          </p:nvSpPr>
          <p:spPr>
            <a:xfrm>
              <a:off x="-3771675" y="4167700"/>
              <a:ext cx="135500" cy="95325"/>
            </a:xfrm>
            <a:custGeom>
              <a:avLst/>
              <a:gdLst/>
              <a:ahLst/>
              <a:cxnLst/>
              <a:rect l="l" t="t" r="r" b="b"/>
              <a:pathLst>
                <a:path w="5420" h="3813" extrusionOk="0">
                  <a:moveTo>
                    <a:pt x="0" y="0"/>
                  </a:moveTo>
                  <a:lnTo>
                    <a:pt x="0" y="2111"/>
                  </a:lnTo>
                  <a:cubicBezTo>
                    <a:pt x="0" y="3277"/>
                    <a:pt x="2237" y="3812"/>
                    <a:pt x="4443" y="3812"/>
                  </a:cubicBezTo>
                  <a:cubicBezTo>
                    <a:pt x="4789" y="3812"/>
                    <a:pt x="5104" y="3812"/>
                    <a:pt x="5419" y="3781"/>
                  </a:cubicBezTo>
                  <a:cubicBezTo>
                    <a:pt x="4474" y="3151"/>
                    <a:pt x="3781" y="2206"/>
                    <a:pt x="3529" y="1071"/>
                  </a:cubicBezTo>
                  <a:cubicBezTo>
                    <a:pt x="2174" y="977"/>
                    <a:pt x="788" y="66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5" name="Google Shape;10875;p84"/>
          <p:cNvGrpSpPr/>
          <p:nvPr/>
        </p:nvGrpSpPr>
        <p:grpSpPr>
          <a:xfrm>
            <a:off x="7885948" y="1716461"/>
            <a:ext cx="420271" cy="320774"/>
            <a:chOff x="-1951475" y="3273100"/>
            <a:chExt cx="291875" cy="222775"/>
          </a:xfrm>
        </p:grpSpPr>
        <p:sp>
          <p:nvSpPr>
            <p:cNvPr id="10876" name="Google Shape;10876;p84"/>
            <p:cNvSpPr/>
            <p:nvPr/>
          </p:nvSpPr>
          <p:spPr>
            <a:xfrm>
              <a:off x="-1951475" y="3325050"/>
              <a:ext cx="51225" cy="119250"/>
            </a:xfrm>
            <a:custGeom>
              <a:avLst/>
              <a:gdLst/>
              <a:ahLst/>
              <a:cxnLst/>
              <a:rect l="l" t="t" r="r" b="b"/>
              <a:pathLst>
                <a:path w="2049" h="4770" extrusionOk="0">
                  <a:moveTo>
                    <a:pt x="1033" y="0"/>
                  </a:moveTo>
                  <a:cubicBezTo>
                    <a:pt x="518" y="0"/>
                    <a:pt x="0" y="339"/>
                    <a:pt x="0" y="1004"/>
                  </a:cubicBezTo>
                  <a:lnTo>
                    <a:pt x="0" y="3777"/>
                  </a:lnTo>
                  <a:cubicBezTo>
                    <a:pt x="0" y="4438"/>
                    <a:pt x="512" y="4769"/>
                    <a:pt x="1024" y="4769"/>
                  </a:cubicBezTo>
                  <a:cubicBezTo>
                    <a:pt x="1536" y="4769"/>
                    <a:pt x="2048" y="4438"/>
                    <a:pt x="2048" y="3777"/>
                  </a:cubicBezTo>
                  <a:lnTo>
                    <a:pt x="2048" y="1004"/>
                  </a:lnTo>
                  <a:cubicBezTo>
                    <a:pt x="2048" y="331"/>
                    <a:pt x="1542" y="0"/>
                    <a:pt x="1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84"/>
            <p:cNvSpPr/>
            <p:nvPr/>
          </p:nvSpPr>
          <p:spPr>
            <a:xfrm>
              <a:off x="-1711250" y="3273100"/>
              <a:ext cx="51650" cy="221725"/>
            </a:xfrm>
            <a:custGeom>
              <a:avLst/>
              <a:gdLst/>
              <a:ahLst/>
              <a:cxnLst/>
              <a:rect l="l" t="t" r="r" b="b"/>
              <a:pathLst>
                <a:path w="2066" h="8869" extrusionOk="0">
                  <a:moveTo>
                    <a:pt x="1027" y="0"/>
                  </a:moveTo>
                  <a:cubicBezTo>
                    <a:pt x="608" y="0"/>
                    <a:pt x="186" y="229"/>
                    <a:pt x="32" y="719"/>
                  </a:cubicBezTo>
                  <a:cubicBezTo>
                    <a:pt x="0" y="814"/>
                    <a:pt x="0" y="940"/>
                    <a:pt x="0" y="1003"/>
                  </a:cubicBezTo>
                  <a:lnTo>
                    <a:pt x="0" y="7871"/>
                  </a:lnTo>
                  <a:cubicBezTo>
                    <a:pt x="0" y="7934"/>
                    <a:pt x="0" y="8060"/>
                    <a:pt x="32" y="8123"/>
                  </a:cubicBezTo>
                  <a:cubicBezTo>
                    <a:pt x="173" y="8632"/>
                    <a:pt x="594" y="8869"/>
                    <a:pt x="1015" y="8869"/>
                  </a:cubicBezTo>
                  <a:cubicBezTo>
                    <a:pt x="1532" y="8869"/>
                    <a:pt x="2048" y="8513"/>
                    <a:pt x="2048" y="7871"/>
                  </a:cubicBezTo>
                  <a:lnTo>
                    <a:pt x="2048" y="1003"/>
                  </a:lnTo>
                  <a:cubicBezTo>
                    <a:pt x="2066" y="356"/>
                    <a:pt x="1549" y="0"/>
                    <a:pt x="10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84"/>
            <p:cNvSpPr/>
            <p:nvPr/>
          </p:nvSpPr>
          <p:spPr>
            <a:xfrm>
              <a:off x="-1886900" y="3296575"/>
              <a:ext cx="156775" cy="199300"/>
            </a:xfrm>
            <a:custGeom>
              <a:avLst/>
              <a:gdLst/>
              <a:ahLst/>
              <a:cxnLst/>
              <a:rect l="l" t="t" r="r" b="b"/>
              <a:pathLst>
                <a:path w="6271" h="7972" extrusionOk="0">
                  <a:moveTo>
                    <a:pt x="851" y="5672"/>
                  </a:moveTo>
                  <a:lnTo>
                    <a:pt x="3466" y="6333"/>
                  </a:lnTo>
                  <a:cubicBezTo>
                    <a:pt x="3277" y="6869"/>
                    <a:pt x="2773" y="7279"/>
                    <a:pt x="2174" y="7279"/>
                  </a:cubicBezTo>
                  <a:cubicBezTo>
                    <a:pt x="1418" y="7279"/>
                    <a:pt x="788" y="6648"/>
                    <a:pt x="788" y="5892"/>
                  </a:cubicBezTo>
                  <a:cubicBezTo>
                    <a:pt x="851" y="5798"/>
                    <a:pt x="851" y="5735"/>
                    <a:pt x="851" y="5672"/>
                  </a:cubicBezTo>
                  <a:close/>
                  <a:moveTo>
                    <a:pt x="6270" y="1"/>
                  </a:moveTo>
                  <a:lnTo>
                    <a:pt x="1" y="1576"/>
                  </a:lnTo>
                  <a:cubicBezTo>
                    <a:pt x="95" y="1734"/>
                    <a:pt x="127" y="1923"/>
                    <a:pt x="127" y="2143"/>
                  </a:cubicBezTo>
                  <a:lnTo>
                    <a:pt x="127" y="4916"/>
                  </a:lnTo>
                  <a:cubicBezTo>
                    <a:pt x="127" y="5105"/>
                    <a:pt x="95" y="5294"/>
                    <a:pt x="1" y="5514"/>
                  </a:cubicBezTo>
                  <a:lnTo>
                    <a:pt x="158" y="5546"/>
                  </a:lnTo>
                  <a:cubicBezTo>
                    <a:pt x="127" y="5672"/>
                    <a:pt x="127" y="5829"/>
                    <a:pt x="127" y="5924"/>
                  </a:cubicBezTo>
                  <a:cubicBezTo>
                    <a:pt x="127" y="7090"/>
                    <a:pt x="1040" y="7972"/>
                    <a:pt x="2174" y="7972"/>
                  </a:cubicBezTo>
                  <a:cubicBezTo>
                    <a:pt x="3120" y="7972"/>
                    <a:pt x="3907" y="7405"/>
                    <a:pt x="4159" y="6522"/>
                  </a:cubicBezTo>
                  <a:lnTo>
                    <a:pt x="6270" y="7090"/>
                  </a:lnTo>
                  <a:lnTo>
                    <a:pt x="6270" y="5672"/>
                  </a:lnTo>
                  <a:lnTo>
                    <a:pt x="6270" y="2238"/>
                  </a:ln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9" name="Google Shape;10879;p84"/>
          <p:cNvGrpSpPr/>
          <p:nvPr/>
        </p:nvGrpSpPr>
        <p:grpSpPr>
          <a:xfrm>
            <a:off x="7883429" y="2205191"/>
            <a:ext cx="425310" cy="419659"/>
            <a:chOff x="-1951475" y="3597450"/>
            <a:chExt cx="295375" cy="291450"/>
          </a:xfrm>
        </p:grpSpPr>
        <p:sp>
          <p:nvSpPr>
            <p:cNvPr id="10880" name="Google Shape;10880;p84"/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84"/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84"/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84"/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4" name="Google Shape;10884;p84"/>
          <p:cNvGrpSpPr/>
          <p:nvPr/>
        </p:nvGrpSpPr>
        <p:grpSpPr>
          <a:xfrm>
            <a:off x="7885680" y="2756825"/>
            <a:ext cx="444605" cy="419659"/>
            <a:chOff x="-1960150" y="3956600"/>
            <a:chExt cx="308775" cy="291450"/>
          </a:xfrm>
        </p:grpSpPr>
        <p:sp>
          <p:nvSpPr>
            <p:cNvPr id="10885" name="Google Shape;10885;p84"/>
            <p:cNvSpPr/>
            <p:nvPr/>
          </p:nvSpPr>
          <p:spPr>
            <a:xfrm>
              <a:off x="-1960150" y="3956600"/>
              <a:ext cx="308775" cy="51275"/>
            </a:xfrm>
            <a:custGeom>
              <a:avLst/>
              <a:gdLst/>
              <a:ahLst/>
              <a:cxnLst/>
              <a:rect l="l" t="t" r="r" b="b"/>
              <a:pathLst>
                <a:path w="12351" h="2051" extrusionOk="0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84"/>
            <p:cNvSpPr/>
            <p:nvPr/>
          </p:nvSpPr>
          <p:spPr>
            <a:xfrm>
              <a:off x="-1934950" y="4025925"/>
              <a:ext cx="256000" cy="222125"/>
            </a:xfrm>
            <a:custGeom>
              <a:avLst/>
              <a:gdLst/>
              <a:ahLst/>
              <a:cxnLst/>
              <a:rect l="l" t="t" r="r" b="b"/>
              <a:pathLst>
                <a:path w="10240" h="8885" extrusionOk="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7" name="Google Shape;10887;p84"/>
          <p:cNvGrpSpPr/>
          <p:nvPr/>
        </p:nvGrpSpPr>
        <p:grpSpPr>
          <a:xfrm>
            <a:off x="1939718" y="3307636"/>
            <a:ext cx="420775" cy="420775"/>
            <a:chOff x="-804700" y="3226500"/>
            <a:chExt cx="292225" cy="292225"/>
          </a:xfrm>
        </p:grpSpPr>
        <p:sp>
          <p:nvSpPr>
            <p:cNvPr id="10888" name="Google Shape;10888;p84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84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84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84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84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84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84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5" name="Google Shape;10895;p84"/>
          <p:cNvGrpSpPr/>
          <p:nvPr/>
        </p:nvGrpSpPr>
        <p:grpSpPr>
          <a:xfrm>
            <a:off x="3019809" y="1688647"/>
            <a:ext cx="420775" cy="420811"/>
            <a:chOff x="-5251625" y="3272950"/>
            <a:chExt cx="292225" cy="292250"/>
          </a:xfrm>
        </p:grpSpPr>
        <p:sp>
          <p:nvSpPr>
            <p:cNvPr id="10896" name="Google Shape;10896;p84"/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84"/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84"/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9" name="Google Shape;10899;p84"/>
          <p:cNvGrpSpPr/>
          <p:nvPr/>
        </p:nvGrpSpPr>
        <p:grpSpPr>
          <a:xfrm>
            <a:off x="3032265" y="2756270"/>
            <a:ext cx="419659" cy="420775"/>
            <a:chOff x="-5251625" y="3991275"/>
            <a:chExt cx="291450" cy="292225"/>
          </a:xfrm>
        </p:grpSpPr>
        <p:sp>
          <p:nvSpPr>
            <p:cNvPr id="10900" name="Google Shape;10900;p84"/>
            <p:cNvSpPr/>
            <p:nvPr/>
          </p:nvSpPr>
          <p:spPr>
            <a:xfrm>
              <a:off x="-5179950" y="4198400"/>
              <a:ext cx="145725" cy="85100"/>
            </a:xfrm>
            <a:custGeom>
              <a:avLst/>
              <a:gdLst/>
              <a:ahLst/>
              <a:cxnLst/>
              <a:rect l="l" t="t" r="r" b="b"/>
              <a:pathLst>
                <a:path w="5829" h="3404" extrusionOk="0">
                  <a:moveTo>
                    <a:pt x="0" y="1"/>
                  </a:moveTo>
                  <a:lnTo>
                    <a:pt x="504" y="3151"/>
                  </a:lnTo>
                  <a:cubicBezTo>
                    <a:pt x="567" y="3309"/>
                    <a:pt x="662" y="3403"/>
                    <a:pt x="883" y="3403"/>
                  </a:cubicBezTo>
                  <a:lnTo>
                    <a:pt x="4978" y="3403"/>
                  </a:lnTo>
                  <a:cubicBezTo>
                    <a:pt x="5136" y="3403"/>
                    <a:pt x="5293" y="3309"/>
                    <a:pt x="5325" y="3151"/>
                  </a:cubicBez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84"/>
            <p:cNvSpPr/>
            <p:nvPr/>
          </p:nvSpPr>
          <p:spPr>
            <a:xfrm>
              <a:off x="-5203575" y="41291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229" y="1"/>
                  </a:moveTo>
                  <a:cubicBezTo>
                    <a:pt x="504" y="1"/>
                    <a:pt x="0" y="662"/>
                    <a:pt x="284" y="1387"/>
                  </a:cubicBezTo>
                  <a:cubicBezTo>
                    <a:pt x="284" y="1702"/>
                    <a:pt x="567" y="1922"/>
                    <a:pt x="882" y="2017"/>
                  </a:cubicBezTo>
                  <a:cubicBezTo>
                    <a:pt x="945" y="2048"/>
                    <a:pt x="1071" y="2048"/>
                    <a:pt x="1197" y="2048"/>
                  </a:cubicBezTo>
                  <a:lnTo>
                    <a:pt x="6648" y="2048"/>
                  </a:lnTo>
                  <a:cubicBezTo>
                    <a:pt x="6774" y="2048"/>
                    <a:pt x="6868" y="2017"/>
                    <a:pt x="6963" y="2017"/>
                  </a:cubicBezTo>
                  <a:cubicBezTo>
                    <a:pt x="7278" y="1922"/>
                    <a:pt x="7530" y="1702"/>
                    <a:pt x="7656" y="1387"/>
                  </a:cubicBezTo>
                  <a:cubicBezTo>
                    <a:pt x="7876" y="662"/>
                    <a:pt x="7372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84"/>
            <p:cNvSpPr/>
            <p:nvPr/>
          </p:nvSpPr>
          <p:spPr>
            <a:xfrm>
              <a:off x="-5251625" y="3991275"/>
              <a:ext cx="291450" cy="172500"/>
            </a:xfrm>
            <a:custGeom>
              <a:avLst/>
              <a:gdLst/>
              <a:ahLst/>
              <a:cxnLst/>
              <a:rect l="l" t="t" r="r" b="b"/>
              <a:pathLst>
                <a:path w="11658" h="6900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5829"/>
                  </a:lnTo>
                  <a:cubicBezTo>
                    <a:pt x="0" y="6396"/>
                    <a:pt x="473" y="6900"/>
                    <a:pt x="1009" y="6900"/>
                  </a:cubicBezTo>
                  <a:lnTo>
                    <a:pt x="1418" y="6900"/>
                  </a:lnTo>
                  <a:cubicBezTo>
                    <a:pt x="1387" y="6774"/>
                    <a:pt x="1387" y="6648"/>
                    <a:pt x="1387" y="6553"/>
                  </a:cubicBezTo>
                  <a:cubicBezTo>
                    <a:pt x="1387" y="5608"/>
                    <a:pt x="2111" y="4852"/>
                    <a:pt x="3056" y="4852"/>
                  </a:cubicBezTo>
                  <a:lnTo>
                    <a:pt x="3781" y="4852"/>
                  </a:lnTo>
                  <a:cubicBezTo>
                    <a:pt x="3907" y="4285"/>
                    <a:pt x="4254" y="3875"/>
                    <a:pt x="4726" y="3623"/>
                  </a:cubicBezTo>
                  <a:cubicBezTo>
                    <a:pt x="4537" y="3371"/>
                    <a:pt x="4411" y="3119"/>
                    <a:pt x="4411" y="2773"/>
                  </a:cubicBezTo>
                  <a:cubicBezTo>
                    <a:pt x="4411" y="2016"/>
                    <a:pt x="5041" y="1386"/>
                    <a:pt x="5797" y="1386"/>
                  </a:cubicBezTo>
                  <a:cubicBezTo>
                    <a:pt x="6522" y="1386"/>
                    <a:pt x="7152" y="2016"/>
                    <a:pt x="7152" y="2773"/>
                  </a:cubicBezTo>
                  <a:cubicBezTo>
                    <a:pt x="7152" y="3088"/>
                    <a:pt x="7058" y="3403"/>
                    <a:pt x="6837" y="3623"/>
                  </a:cubicBezTo>
                  <a:cubicBezTo>
                    <a:pt x="7310" y="3875"/>
                    <a:pt x="7688" y="4285"/>
                    <a:pt x="7782" y="4852"/>
                  </a:cubicBezTo>
                  <a:lnTo>
                    <a:pt x="8507" y="4852"/>
                  </a:lnTo>
                  <a:cubicBezTo>
                    <a:pt x="9452" y="4852"/>
                    <a:pt x="10208" y="5608"/>
                    <a:pt x="10208" y="6553"/>
                  </a:cubicBezTo>
                  <a:cubicBezTo>
                    <a:pt x="10208" y="6648"/>
                    <a:pt x="10208" y="6774"/>
                    <a:pt x="10145" y="6900"/>
                  </a:cubicBezTo>
                  <a:lnTo>
                    <a:pt x="10586" y="6900"/>
                  </a:lnTo>
                  <a:cubicBezTo>
                    <a:pt x="11153" y="6900"/>
                    <a:pt x="11626" y="6427"/>
                    <a:pt x="11626" y="5829"/>
                  </a:cubicBezTo>
                  <a:lnTo>
                    <a:pt x="11626" y="1040"/>
                  </a:lnTo>
                  <a:cubicBezTo>
                    <a:pt x="11657" y="473"/>
                    <a:pt x="11185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84"/>
            <p:cNvSpPr/>
            <p:nvPr/>
          </p:nvSpPr>
          <p:spPr>
            <a:xfrm>
              <a:off x="-5139775" y="4096025"/>
              <a:ext cx="65400" cy="17350"/>
            </a:xfrm>
            <a:custGeom>
              <a:avLst/>
              <a:gdLst/>
              <a:ahLst/>
              <a:cxnLst/>
              <a:rect l="l" t="t" r="r" b="b"/>
              <a:pathLst>
                <a:path w="2616" h="694" extrusionOk="0">
                  <a:moveTo>
                    <a:pt x="1008" y="0"/>
                  </a:moveTo>
                  <a:cubicBezTo>
                    <a:pt x="567" y="0"/>
                    <a:pt x="158" y="315"/>
                    <a:pt x="0" y="693"/>
                  </a:cubicBezTo>
                  <a:lnTo>
                    <a:pt x="2615" y="693"/>
                  </a:lnTo>
                  <a:cubicBezTo>
                    <a:pt x="2489" y="252"/>
                    <a:pt x="2111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84"/>
            <p:cNvSpPr/>
            <p:nvPr/>
          </p:nvSpPr>
          <p:spPr>
            <a:xfrm>
              <a:off x="-5122450" y="404482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0"/>
                  </a:moveTo>
                  <a:cubicBezTo>
                    <a:pt x="252" y="0"/>
                    <a:pt x="0" y="316"/>
                    <a:pt x="0" y="662"/>
                  </a:cubicBezTo>
                  <a:cubicBezTo>
                    <a:pt x="0" y="1009"/>
                    <a:pt x="315" y="1324"/>
                    <a:pt x="662" y="1324"/>
                  </a:cubicBezTo>
                  <a:cubicBezTo>
                    <a:pt x="1008" y="1324"/>
                    <a:pt x="1323" y="1009"/>
                    <a:pt x="1323" y="662"/>
                  </a:cubicBezTo>
                  <a:cubicBezTo>
                    <a:pt x="1323" y="253"/>
                    <a:pt x="1008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5" name="Google Shape;10905;p84"/>
          <p:cNvGrpSpPr/>
          <p:nvPr/>
        </p:nvGrpSpPr>
        <p:grpSpPr>
          <a:xfrm>
            <a:off x="5772848" y="1689240"/>
            <a:ext cx="319874" cy="419623"/>
            <a:chOff x="-3365275" y="3253275"/>
            <a:chExt cx="222150" cy="291425"/>
          </a:xfrm>
        </p:grpSpPr>
        <p:sp>
          <p:nvSpPr>
            <p:cNvPr id="10906" name="Google Shape;10906;p84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84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8" name="Google Shape;10908;p84"/>
          <p:cNvGrpSpPr/>
          <p:nvPr/>
        </p:nvGrpSpPr>
        <p:grpSpPr>
          <a:xfrm>
            <a:off x="1933980" y="1689799"/>
            <a:ext cx="420811" cy="418507"/>
            <a:chOff x="-5971525" y="3273750"/>
            <a:chExt cx="292250" cy="290650"/>
          </a:xfrm>
        </p:grpSpPr>
        <p:sp>
          <p:nvSpPr>
            <p:cNvPr id="10909" name="Google Shape;10909;p84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84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1" name="Google Shape;10911;p84"/>
          <p:cNvGrpSpPr/>
          <p:nvPr/>
        </p:nvGrpSpPr>
        <p:grpSpPr>
          <a:xfrm>
            <a:off x="5746786" y="2204058"/>
            <a:ext cx="371998" cy="421927"/>
            <a:chOff x="-3383375" y="3611625"/>
            <a:chExt cx="258350" cy="293025"/>
          </a:xfrm>
        </p:grpSpPr>
        <p:sp>
          <p:nvSpPr>
            <p:cNvPr id="10912" name="Google Shape;10912;p84"/>
            <p:cNvSpPr/>
            <p:nvPr/>
          </p:nvSpPr>
          <p:spPr>
            <a:xfrm>
              <a:off x="-3383375" y="3611625"/>
              <a:ext cx="258350" cy="85175"/>
            </a:xfrm>
            <a:custGeom>
              <a:avLst/>
              <a:gdLst/>
              <a:ahLst/>
              <a:cxnLst/>
              <a:rect l="l" t="t" r="r" b="b"/>
              <a:pathLst>
                <a:path w="10334" h="3407" extrusionOk="0">
                  <a:moveTo>
                    <a:pt x="6049" y="694"/>
                  </a:moveTo>
                  <a:cubicBezTo>
                    <a:pt x="6207" y="694"/>
                    <a:pt x="6301" y="757"/>
                    <a:pt x="6364" y="946"/>
                  </a:cubicBezTo>
                  <a:lnTo>
                    <a:pt x="6522" y="1356"/>
                  </a:lnTo>
                  <a:lnTo>
                    <a:pt x="3781" y="1356"/>
                  </a:lnTo>
                  <a:lnTo>
                    <a:pt x="4001" y="946"/>
                  </a:lnTo>
                  <a:cubicBezTo>
                    <a:pt x="4033" y="788"/>
                    <a:pt x="4190" y="694"/>
                    <a:pt x="4316" y="694"/>
                  </a:cubicBezTo>
                  <a:close/>
                  <a:moveTo>
                    <a:pt x="4316" y="1"/>
                  </a:moveTo>
                  <a:cubicBezTo>
                    <a:pt x="3875" y="1"/>
                    <a:pt x="3466" y="253"/>
                    <a:pt x="3308" y="694"/>
                  </a:cubicBezTo>
                  <a:lnTo>
                    <a:pt x="3088" y="1356"/>
                  </a:lnTo>
                  <a:lnTo>
                    <a:pt x="1040" y="1356"/>
                  </a:lnTo>
                  <a:cubicBezTo>
                    <a:pt x="473" y="1356"/>
                    <a:pt x="0" y="1828"/>
                    <a:pt x="0" y="2395"/>
                  </a:cubicBezTo>
                  <a:lnTo>
                    <a:pt x="0" y="3057"/>
                  </a:lnTo>
                  <a:cubicBezTo>
                    <a:pt x="0" y="3370"/>
                    <a:pt x="221" y="3407"/>
                    <a:pt x="480" y="3407"/>
                  </a:cubicBezTo>
                  <a:cubicBezTo>
                    <a:pt x="560" y="3407"/>
                    <a:pt x="643" y="3403"/>
                    <a:pt x="725" y="3403"/>
                  </a:cubicBezTo>
                  <a:lnTo>
                    <a:pt x="9924" y="3403"/>
                  </a:lnTo>
                  <a:cubicBezTo>
                    <a:pt x="10145" y="3403"/>
                    <a:pt x="10302" y="3246"/>
                    <a:pt x="10302" y="3057"/>
                  </a:cubicBezTo>
                  <a:lnTo>
                    <a:pt x="10302" y="2395"/>
                  </a:lnTo>
                  <a:cubicBezTo>
                    <a:pt x="10334" y="1828"/>
                    <a:pt x="9861" y="1356"/>
                    <a:pt x="9294" y="1356"/>
                  </a:cubicBezTo>
                  <a:lnTo>
                    <a:pt x="7246" y="1356"/>
                  </a:lnTo>
                  <a:lnTo>
                    <a:pt x="7026" y="694"/>
                  </a:lnTo>
                  <a:cubicBezTo>
                    <a:pt x="6868" y="253"/>
                    <a:pt x="6522" y="1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84"/>
            <p:cNvSpPr/>
            <p:nvPr/>
          </p:nvSpPr>
          <p:spPr>
            <a:xfrm>
              <a:off x="-3362900" y="3716375"/>
              <a:ext cx="218200" cy="188275"/>
            </a:xfrm>
            <a:custGeom>
              <a:avLst/>
              <a:gdLst/>
              <a:ahLst/>
              <a:cxnLst/>
              <a:rect l="l" t="t" r="r" b="b"/>
              <a:pathLst>
                <a:path w="8728" h="7531" extrusionOk="0">
                  <a:moveTo>
                    <a:pt x="2324" y="666"/>
                  </a:moveTo>
                  <a:cubicBezTo>
                    <a:pt x="2487" y="666"/>
                    <a:pt x="2647" y="777"/>
                    <a:pt x="2647" y="1009"/>
                  </a:cubicBezTo>
                  <a:lnTo>
                    <a:pt x="2647" y="5798"/>
                  </a:lnTo>
                  <a:cubicBezTo>
                    <a:pt x="2647" y="6022"/>
                    <a:pt x="2476" y="6141"/>
                    <a:pt x="2307" y="6141"/>
                  </a:cubicBezTo>
                  <a:cubicBezTo>
                    <a:pt x="2145" y="6141"/>
                    <a:pt x="1985" y="6030"/>
                    <a:pt x="1985" y="5798"/>
                  </a:cubicBezTo>
                  <a:lnTo>
                    <a:pt x="1985" y="1009"/>
                  </a:lnTo>
                  <a:cubicBezTo>
                    <a:pt x="1985" y="785"/>
                    <a:pt x="2156" y="666"/>
                    <a:pt x="2324" y="666"/>
                  </a:cubicBezTo>
                  <a:close/>
                  <a:moveTo>
                    <a:pt x="4372" y="666"/>
                  </a:moveTo>
                  <a:cubicBezTo>
                    <a:pt x="4535" y="666"/>
                    <a:pt x="4695" y="777"/>
                    <a:pt x="4695" y="1009"/>
                  </a:cubicBezTo>
                  <a:lnTo>
                    <a:pt x="4695" y="5798"/>
                  </a:lnTo>
                  <a:cubicBezTo>
                    <a:pt x="4695" y="6022"/>
                    <a:pt x="4523" y="6141"/>
                    <a:pt x="4355" y="6141"/>
                  </a:cubicBezTo>
                  <a:cubicBezTo>
                    <a:pt x="4193" y="6141"/>
                    <a:pt x="4033" y="6030"/>
                    <a:pt x="4033" y="5798"/>
                  </a:cubicBezTo>
                  <a:lnTo>
                    <a:pt x="4033" y="1009"/>
                  </a:lnTo>
                  <a:cubicBezTo>
                    <a:pt x="4033" y="785"/>
                    <a:pt x="4204" y="666"/>
                    <a:pt x="4372" y="666"/>
                  </a:cubicBezTo>
                  <a:close/>
                  <a:moveTo>
                    <a:pt x="6427" y="631"/>
                  </a:moveTo>
                  <a:cubicBezTo>
                    <a:pt x="6648" y="631"/>
                    <a:pt x="6805" y="789"/>
                    <a:pt x="6805" y="1009"/>
                  </a:cubicBezTo>
                  <a:lnTo>
                    <a:pt x="6805" y="5798"/>
                  </a:lnTo>
                  <a:cubicBezTo>
                    <a:pt x="6805" y="6022"/>
                    <a:pt x="6626" y="6141"/>
                    <a:pt x="6450" y="6141"/>
                  </a:cubicBezTo>
                  <a:cubicBezTo>
                    <a:pt x="6280" y="6141"/>
                    <a:pt x="6112" y="6030"/>
                    <a:pt x="6112" y="5798"/>
                  </a:cubicBezTo>
                  <a:lnTo>
                    <a:pt x="6112" y="1009"/>
                  </a:lnTo>
                  <a:lnTo>
                    <a:pt x="6081" y="1009"/>
                  </a:lnTo>
                  <a:cubicBezTo>
                    <a:pt x="6081" y="789"/>
                    <a:pt x="6238" y="631"/>
                    <a:pt x="6427" y="631"/>
                  </a:cubicBezTo>
                  <a:close/>
                  <a:moveTo>
                    <a:pt x="0" y="1"/>
                  </a:moveTo>
                  <a:lnTo>
                    <a:pt x="536" y="6585"/>
                  </a:lnTo>
                  <a:cubicBezTo>
                    <a:pt x="567" y="7121"/>
                    <a:pt x="1008" y="7531"/>
                    <a:pt x="1576" y="7531"/>
                  </a:cubicBezTo>
                  <a:lnTo>
                    <a:pt x="7152" y="7531"/>
                  </a:lnTo>
                  <a:cubicBezTo>
                    <a:pt x="7688" y="7531"/>
                    <a:pt x="8129" y="7121"/>
                    <a:pt x="8192" y="6585"/>
                  </a:cubicBezTo>
                  <a:lnTo>
                    <a:pt x="872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4" name="Google Shape;10914;p84"/>
          <p:cNvGrpSpPr/>
          <p:nvPr/>
        </p:nvGrpSpPr>
        <p:grpSpPr>
          <a:xfrm>
            <a:off x="5809135" y="2756826"/>
            <a:ext cx="271097" cy="419659"/>
            <a:chOff x="-3347950" y="3971575"/>
            <a:chExt cx="188275" cy="291450"/>
          </a:xfrm>
        </p:grpSpPr>
        <p:sp>
          <p:nvSpPr>
            <p:cNvPr id="10915" name="Google Shape;10915;p84"/>
            <p:cNvSpPr/>
            <p:nvPr/>
          </p:nvSpPr>
          <p:spPr>
            <a:xfrm>
              <a:off x="-3246325" y="4032225"/>
              <a:ext cx="29950" cy="42550"/>
            </a:xfrm>
            <a:custGeom>
              <a:avLst/>
              <a:gdLst/>
              <a:ahLst/>
              <a:cxnLst/>
              <a:rect l="l" t="t" r="r" b="b"/>
              <a:pathLst>
                <a:path w="1198" h="1702" extrusionOk="0">
                  <a:moveTo>
                    <a:pt x="347" y="0"/>
                  </a:moveTo>
                  <a:lnTo>
                    <a:pt x="0" y="536"/>
                  </a:lnTo>
                  <a:lnTo>
                    <a:pt x="599" y="1702"/>
                  </a:lnTo>
                  <a:lnTo>
                    <a:pt x="1197" y="170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84"/>
            <p:cNvSpPr/>
            <p:nvPr/>
          </p:nvSpPr>
          <p:spPr>
            <a:xfrm>
              <a:off x="-3291225" y="4034575"/>
              <a:ext cx="40975" cy="40200"/>
            </a:xfrm>
            <a:custGeom>
              <a:avLst/>
              <a:gdLst/>
              <a:ahLst/>
              <a:cxnLst/>
              <a:rect l="l" t="t" r="r" b="b"/>
              <a:pathLst>
                <a:path w="1639" h="1608" extrusionOk="0">
                  <a:moveTo>
                    <a:pt x="819" y="1"/>
                  </a:moveTo>
                  <a:lnTo>
                    <a:pt x="0" y="1608"/>
                  </a:lnTo>
                  <a:lnTo>
                    <a:pt x="1639" y="160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84"/>
            <p:cNvSpPr/>
            <p:nvPr/>
          </p:nvSpPr>
          <p:spPr>
            <a:xfrm>
              <a:off x="-3347950" y="3971575"/>
              <a:ext cx="188275" cy="291450"/>
            </a:xfrm>
            <a:custGeom>
              <a:avLst/>
              <a:gdLst/>
              <a:ahLst/>
              <a:cxnLst/>
              <a:rect l="l" t="t" r="r" b="b"/>
              <a:pathLst>
                <a:path w="7531" h="11658" extrusionOk="0">
                  <a:moveTo>
                    <a:pt x="4491" y="1351"/>
                  </a:moveTo>
                  <a:cubicBezTo>
                    <a:pt x="4609" y="1351"/>
                    <a:pt x="4725" y="1414"/>
                    <a:pt x="4790" y="1544"/>
                  </a:cubicBezTo>
                  <a:lnTo>
                    <a:pt x="6144" y="4285"/>
                  </a:lnTo>
                  <a:cubicBezTo>
                    <a:pt x="6239" y="4569"/>
                    <a:pt x="6081" y="4821"/>
                    <a:pt x="5829" y="4821"/>
                  </a:cubicBezTo>
                  <a:lnTo>
                    <a:pt x="1702" y="4821"/>
                  </a:lnTo>
                  <a:cubicBezTo>
                    <a:pt x="1482" y="4821"/>
                    <a:pt x="1261" y="4537"/>
                    <a:pt x="1387" y="4285"/>
                  </a:cubicBezTo>
                  <a:lnTo>
                    <a:pt x="2773" y="1544"/>
                  </a:lnTo>
                  <a:cubicBezTo>
                    <a:pt x="2836" y="1418"/>
                    <a:pt x="2962" y="1355"/>
                    <a:pt x="3088" y="1355"/>
                  </a:cubicBezTo>
                  <a:cubicBezTo>
                    <a:pt x="3214" y="1355"/>
                    <a:pt x="3340" y="1418"/>
                    <a:pt x="3403" y="1544"/>
                  </a:cubicBezTo>
                  <a:lnTo>
                    <a:pt x="3719" y="2174"/>
                  </a:lnTo>
                  <a:lnTo>
                    <a:pt x="4191" y="1513"/>
                  </a:lnTo>
                  <a:cubicBezTo>
                    <a:pt x="4267" y="1406"/>
                    <a:pt x="4380" y="1351"/>
                    <a:pt x="4491" y="1351"/>
                  </a:cubicBezTo>
                  <a:close/>
                  <a:moveTo>
                    <a:pt x="5136" y="5514"/>
                  </a:moveTo>
                  <a:cubicBezTo>
                    <a:pt x="5609" y="5514"/>
                    <a:pt x="5609" y="6175"/>
                    <a:pt x="5136" y="6175"/>
                  </a:cubicBezTo>
                  <a:lnTo>
                    <a:pt x="2364" y="6175"/>
                  </a:lnTo>
                  <a:cubicBezTo>
                    <a:pt x="1954" y="6175"/>
                    <a:pt x="1891" y="5514"/>
                    <a:pt x="2364" y="5514"/>
                  </a:cubicBezTo>
                  <a:close/>
                  <a:moveTo>
                    <a:pt x="5136" y="6869"/>
                  </a:moveTo>
                  <a:cubicBezTo>
                    <a:pt x="5609" y="6900"/>
                    <a:pt x="5609" y="7562"/>
                    <a:pt x="5136" y="7562"/>
                  </a:cubicBezTo>
                  <a:lnTo>
                    <a:pt x="2364" y="7562"/>
                  </a:lnTo>
                  <a:cubicBezTo>
                    <a:pt x="2175" y="7562"/>
                    <a:pt x="2017" y="7404"/>
                    <a:pt x="2017" y="7215"/>
                  </a:cubicBezTo>
                  <a:cubicBezTo>
                    <a:pt x="2017" y="7026"/>
                    <a:pt x="2175" y="6869"/>
                    <a:pt x="2364" y="6869"/>
                  </a:cubicBezTo>
                  <a:close/>
                  <a:moveTo>
                    <a:pt x="4790" y="8948"/>
                  </a:moveTo>
                  <a:lnTo>
                    <a:pt x="4790" y="10996"/>
                  </a:lnTo>
                  <a:lnTo>
                    <a:pt x="2742" y="10996"/>
                  </a:lnTo>
                  <a:lnTo>
                    <a:pt x="2742" y="8948"/>
                  </a:lnTo>
                  <a:close/>
                  <a:moveTo>
                    <a:pt x="1041" y="1"/>
                  </a:moveTo>
                  <a:cubicBezTo>
                    <a:pt x="505" y="1"/>
                    <a:pt x="1" y="473"/>
                    <a:pt x="1" y="1040"/>
                  </a:cubicBezTo>
                  <a:lnTo>
                    <a:pt x="1" y="7908"/>
                  </a:lnTo>
                  <a:cubicBezTo>
                    <a:pt x="1" y="8475"/>
                    <a:pt x="473" y="8948"/>
                    <a:pt x="1041" y="8948"/>
                  </a:cubicBezTo>
                  <a:lnTo>
                    <a:pt x="2080" y="8948"/>
                  </a:lnTo>
                  <a:lnTo>
                    <a:pt x="2080" y="10996"/>
                  </a:lnTo>
                  <a:lnTo>
                    <a:pt x="1041" y="10996"/>
                  </a:lnTo>
                  <a:cubicBezTo>
                    <a:pt x="600" y="10996"/>
                    <a:pt x="568" y="11657"/>
                    <a:pt x="1041" y="11657"/>
                  </a:cubicBezTo>
                  <a:lnTo>
                    <a:pt x="6522" y="11657"/>
                  </a:lnTo>
                  <a:cubicBezTo>
                    <a:pt x="6711" y="11657"/>
                    <a:pt x="6869" y="11500"/>
                    <a:pt x="6869" y="11311"/>
                  </a:cubicBezTo>
                  <a:cubicBezTo>
                    <a:pt x="6869" y="11122"/>
                    <a:pt x="6711" y="10964"/>
                    <a:pt x="6522" y="10964"/>
                  </a:cubicBezTo>
                  <a:lnTo>
                    <a:pt x="5483" y="10964"/>
                  </a:lnTo>
                  <a:lnTo>
                    <a:pt x="5483" y="8916"/>
                  </a:lnTo>
                  <a:lnTo>
                    <a:pt x="6522" y="8916"/>
                  </a:lnTo>
                  <a:cubicBezTo>
                    <a:pt x="7058" y="8916"/>
                    <a:pt x="7531" y="8444"/>
                    <a:pt x="7531" y="7877"/>
                  </a:cubicBezTo>
                  <a:lnTo>
                    <a:pt x="7531" y="977"/>
                  </a:lnTo>
                  <a:cubicBezTo>
                    <a:pt x="7531" y="442"/>
                    <a:pt x="7058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8" name="Google Shape;10918;p84"/>
          <p:cNvGrpSpPr/>
          <p:nvPr/>
        </p:nvGrpSpPr>
        <p:grpSpPr>
          <a:xfrm>
            <a:off x="858994" y="3307061"/>
            <a:ext cx="371998" cy="421927"/>
            <a:chOff x="-1575775" y="3238300"/>
            <a:chExt cx="258350" cy="293025"/>
          </a:xfrm>
        </p:grpSpPr>
        <p:sp>
          <p:nvSpPr>
            <p:cNvPr id="10919" name="Google Shape;10919;p84"/>
            <p:cNvSpPr/>
            <p:nvPr/>
          </p:nvSpPr>
          <p:spPr>
            <a:xfrm>
              <a:off x="-1489150" y="3306825"/>
              <a:ext cx="85875" cy="33100"/>
            </a:xfrm>
            <a:custGeom>
              <a:avLst/>
              <a:gdLst/>
              <a:ahLst/>
              <a:cxnLst/>
              <a:rect l="l" t="t" r="r" b="b"/>
              <a:pathLst>
                <a:path w="3435" h="1324" extrusionOk="0">
                  <a:moveTo>
                    <a:pt x="1" y="0"/>
                  </a:moveTo>
                  <a:lnTo>
                    <a:pt x="1702" y="1324"/>
                  </a:ln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84"/>
            <p:cNvSpPr/>
            <p:nvPr/>
          </p:nvSpPr>
          <p:spPr>
            <a:xfrm>
              <a:off x="-1506475" y="3316275"/>
              <a:ext cx="46500" cy="67750"/>
            </a:xfrm>
            <a:custGeom>
              <a:avLst/>
              <a:gdLst/>
              <a:ahLst/>
              <a:cxnLst/>
              <a:rect l="l" t="t" r="r" b="b"/>
              <a:pathLst>
                <a:path w="1860" h="2710" extrusionOk="0">
                  <a:moveTo>
                    <a:pt x="1" y="1"/>
                  </a:moveTo>
                  <a:lnTo>
                    <a:pt x="1" y="2710"/>
                  </a:lnTo>
                  <a:lnTo>
                    <a:pt x="185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84"/>
            <p:cNvSpPr/>
            <p:nvPr/>
          </p:nvSpPr>
          <p:spPr>
            <a:xfrm>
              <a:off x="-1575775" y="3238300"/>
              <a:ext cx="258350" cy="293025"/>
            </a:xfrm>
            <a:custGeom>
              <a:avLst/>
              <a:gdLst/>
              <a:ahLst/>
              <a:cxnLst/>
              <a:rect l="l" t="t" r="r" b="b"/>
              <a:pathLst>
                <a:path w="10334" h="11721" extrusionOk="0">
                  <a:moveTo>
                    <a:pt x="1418" y="694"/>
                  </a:moveTo>
                  <a:lnTo>
                    <a:pt x="1418" y="1387"/>
                  </a:lnTo>
                  <a:lnTo>
                    <a:pt x="756" y="1387"/>
                  </a:lnTo>
                  <a:lnTo>
                    <a:pt x="756" y="694"/>
                  </a:lnTo>
                  <a:close/>
                  <a:moveTo>
                    <a:pt x="9609" y="694"/>
                  </a:moveTo>
                  <a:lnTo>
                    <a:pt x="9609" y="1387"/>
                  </a:lnTo>
                  <a:lnTo>
                    <a:pt x="8947" y="1387"/>
                  </a:lnTo>
                  <a:lnTo>
                    <a:pt x="8947" y="694"/>
                  </a:lnTo>
                  <a:close/>
                  <a:moveTo>
                    <a:pt x="8002" y="2080"/>
                  </a:moveTo>
                  <a:cubicBezTo>
                    <a:pt x="8160" y="2080"/>
                    <a:pt x="8286" y="2206"/>
                    <a:pt x="8317" y="2395"/>
                  </a:cubicBezTo>
                  <a:lnTo>
                    <a:pt x="8317" y="2426"/>
                  </a:lnTo>
                  <a:lnTo>
                    <a:pt x="8317" y="6522"/>
                  </a:lnTo>
                  <a:lnTo>
                    <a:pt x="8254" y="6522"/>
                  </a:lnTo>
                  <a:cubicBezTo>
                    <a:pt x="8191" y="6774"/>
                    <a:pt x="8034" y="6900"/>
                    <a:pt x="7876" y="6900"/>
                  </a:cubicBezTo>
                  <a:lnTo>
                    <a:pt x="2457" y="6900"/>
                  </a:lnTo>
                  <a:cubicBezTo>
                    <a:pt x="2300" y="6900"/>
                    <a:pt x="2142" y="6774"/>
                    <a:pt x="2142" y="6554"/>
                  </a:cubicBezTo>
                  <a:lnTo>
                    <a:pt x="2142" y="6522"/>
                  </a:lnTo>
                  <a:lnTo>
                    <a:pt x="2142" y="2426"/>
                  </a:lnTo>
                  <a:cubicBezTo>
                    <a:pt x="2142" y="2269"/>
                    <a:pt x="2300" y="2080"/>
                    <a:pt x="2489" y="2080"/>
                  </a:cubicBezTo>
                  <a:close/>
                  <a:moveTo>
                    <a:pt x="7215" y="7562"/>
                  </a:moveTo>
                  <a:cubicBezTo>
                    <a:pt x="7687" y="7562"/>
                    <a:pt x="7687" y="8223"/>
                    <a:pt x="7215" y="8223"/>
                  </a:cubicBezTo>
                  <a:lnTo>
                    <a:pt x="3119" y="8223"/>
                  </a:lnTo>
                  <a:cubicBezTo>
                    <a:pt x="2678" y="8223"/>
                    <a:pt x="2646" y="7562"/>
                    <a:pt x="3119" y="7562"/>
                  </a:cubicBezTo>
                  <a:close/>
                  <a:moveTo>
                    <a:pt x="7215" y="8979"/>
                  </a:moveTo>
                  <a:cubicBezTo>
                    <a:pt x="7687" y="8979"/>
                    <a:pt x="7687" y="9641"/>
                    <a:pt x="7215" y="9641"/>
                  </a:cubicBezTo>
                  <a:lnTo>
                    <a:pt x="3119" y="9641"/>
                  </a:lnTo>
                  <a:cubicBezTo>
                    <a:pt x="2678" y="9641"/>
                    <a:pt x="2646" y="8979"/>
                    <a:pt x="3119" y="8979"/>
                  </a:cubicBezTo>
                  <a:close/>
                  <a:moveTo>
                    <a:pt x="1418" y="10366"/>
                  </a:moveTo>
                  <a:lnTo>
                    <a:pt x="1418" y="11027"/>
                  </a:lnTo>
                  <a:lnTo>
                    <a:pt x="756" y="11027"/>
                  </a:lnTo>
                  <a:lnTo>
                    <a:pt x="756" y="10366"/>
                  </a:lnTo>
                  <a:close/>
                  <a:moveTo>
                    <a:pt x="9609" y="10366"/>
                  </a:moveTo>
                  <a:lnTo>
                    <a:pt x="9609" y="11027"/>
                  </a:lnTo>
                  <a:lnTo>
                    <a:pt x="8947" y="11027"/>
                  </a:lnTo>
                  <a:lnTo>
                    <a:pt x="8947" y="10366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78" y="2080"/>
                  </a:cubicBezTo>
                  <a:lnTo>
                    <a:pt x="725" y="2080"/>
                  </a:lnTo>
                  <a:lnTo>
                    <a:pt x="725" y="9641"/>
                  </a:lnTo>
                  <a:lnTo>
                    <a:pt x="378" y="9641"/>
                  </a:lnTo>
                  <a:cubicBezTo>
                    <a:pt x="158" y="9641"/>
                    <a:pt x="0" y="9799"/>
                    <a:pt x="0" y="9988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78" y="11720"/>
                  </a:cubicBezTo>
                  <a:lnTo>
                    <a:pt x="1733" y="11720"/>
                  </a:lnTo>
                  <a:cubicBezTo>
                    <a:pt x="1953" y="11720"/>
                    <a:pt x="2111" y="11563"/>
                    <a:pt x="2111" y="11374"/>
                  </a:cubicBezTo>
                  <a:lnTo>
                    <a:pt x="2111" y="11027"/>
                  </a:lnTo>
                  <a:lnTo>
                    <a:pt x="8254" y="11027"/>
                  </a:lnTo>
                  <a:lnTo>
                    <a:pt x="8254" y="11374"/>
                  </a:lnTo>
                  <a:cubicBezTo>
                    <a:pt x="8254" y="11563"/>
                    <a:pt x="8412" y="11720"/>
                    <a:pt x="8601" y="11720"/>
                  </a:cubicBezTo>
                  <a:lnTo>
                    <a:pt x="9987" y="11720"/>
                  </a:lnTo>
                  <a:cubicBezTo>
                    <a:pt x="10176" y="11720"/>
                    <a:pt x="10334" y="11563"/>
                    <a:pt x="10334" y="11374"/>
                  </a:cubicBezTo>
                  <a:lnTo>
                    <a:pt x="10334" y="9988"/>
                  </a:lnTo>
                  <a:cubicBezTo>
                    <a:pt x="10334" y="9799"/>
                    <a:pt x="10176" y="9641"/>
                    <a:pt x="9987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87" y="2080"/>
                  </a:lnTo>
                  <a:cubicBezTo>
                    <a:pt x="10176" y="2080"/>
                    <a:pt x="10334" y="1922"/>
                    <a:pt x="10334" y="1733"/>
                  </a:cubicBezTo>
                  <a:lnTo>
                    <a:pt x="10334" y="347"/>
                  </a:lnTo>
                  <a:cubicBezTo>
                    <a:pt x="10334" y="158"/>
                    <a:pt x="10176" y="1"/>
                    <a:pt x="9987" y="1"/>
                  </a:cubicBezTo>
                  <a:lnTo>
                    <a:pt x="8601" y="1"/>
                  </a:lnTo>
                  <a:cubicBezTo>
                    <a:pt x="8412" y="1"/>
                    <a:pt x="8254" y="158"/>
                    <a:pt x="8254" y="347"/>
                  </a:cubicBezTo>
                  <a:lnTo>
                    <a:pt x="8254" y="694"/>
                  </a:lnTo>
                  <a:lnTo>
                    <a:pt x="2111" y="694"/>
                  </a:lnTo>
                  <a:lnTo>
                    <a:pt x="2111" y="347"/>
                  </a:lnTo>
                  <a:cubicBezTo>
                    <a:pt x="2111" y="158"/>
                    <a:pt x="1953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84"/>
            <p:cNvSpPr/>
            <p:nvPr/>
          </p:nvSpPr>
          <p:spPr>
            <a:xfrm>
              <a:off x="-1489150" y="3360375"/>
              <a:ext cx="85875" cy="32325"/>
            </a:xfrm>
            <a:custGeom>
              <a:avLst/>
              <a:gdLst/>
              <a:ahLst/>
              <a:cxnLst/>
              <a:rect l="l" t="t" r="r" b="b"/>
              <a:pathLst>
                <a:path w="3435" h="1293" extrusionOk="0">
                  <a:moveTo>
                    <a:pt x="1702" y="1"/>
                  </a:moveTo>
                  <a:lnTo>
                    <a:pt x="1" y="1293"/>
                  </a:lnTo>
                  <a:lnTo>
                    <a:pt x="3435" y="1293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84"/>
            <p:cNvSpPr/>
            <p:nvPr/>
          </p:nvSpPr>
          <p:spPr>
            <a:xfrm>
              <a:off x="-1431650" y="3316275"/>
              <a:ext cx="44925" cy="67750"/>
            </a:xfrm>
            <a:custGeom>
              <a:avLst/>
              <a:gdLst/>
              <a:ahLst/>
              <a:cxnLst/>
              <a:rect l="l" t="t" r="r" b="b"/>
              <a:pathLst>
                <a:path w="1797" h="2710" extrusionOk="0">
                  <a:moveTo>
                    <a:pt x="1796" y="1"/>
                  </a:moveTo>
                  <a:lnTo>
                    <a:pt x="0" y="1324"/>
                  </a:lnTo>
                  <a:lnTo>
                    <a:pt x="1796" y="2710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4" name="Google Shape;10924;p84"/>
          <p:cNvGrpSpPr/>
          <p:nvPr/>
        </p:nvGrpSpPr>
        <p:grpSpPr>
          <a:xfrm>
            <a:off x="4153362" y="3318663"/>
            <a:ext cx="421927" cy="399248"/>
            <a:chOff x="-1592325" y="3957400"/>
            <a:chExt cx="293025" cy="277275"/>
          </a:xfrm>
        </p:grpSpPr>
        <p:sp>
          <p:nvSpPr>
            <p:cNvPr id="10925" name="Google Shape;10925;p84"/>
            <p:cNvSpPr/>
            <p:nvPr/>
          </p:nvSpPr>
          <p:spPr>
            <a:xfrm>
              <a:off x="-1591550" y="395740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84"/>
            <p:cNvSpPr/>
            <p:nvPr/>
          </p:nvSpPr>
          <p:spPr>
            <a:xfrm>
              <a:off x="-1592325" y="4043250"/>
              <a:ext cx="291450" cy="171725"/>
            </a:xfrm>
            <a:custGeom>
              <a:avLst/>
              <a:gdLst/>
              <a:ahLst/>
              <a:cxnLst/>
              <a:rect l="l" t="t" r="r" b="b"/>
              <a:pathLst>
                <a:path w="11658" h="6869" extrusionOk="0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84"/>
            <p:cNvSpPr/>
            <p:nvPr/>
          </p:nvSpPr>
          <p:spPr>
            <a:xfrm>
              <a:off x="-1471825" y="41291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84"/>
            <p:cNvSpPr/>
            <p:nvPr/>
          </p:nvSpPr>
          <p:spPr>
            <a:xfrm>
              <a:off x="-1526175" y="4077900"/>
              <a:ext cx="156775" cy="156775"/>
            </a:xfrm>
            <a:custGeom>
              <a:avLst/>
              <a:gdLst/>
              <a:ahLst/>
              <a:cxnLst/>
              <a:rect l="l" t="t" r="r" b="b"/>
              <a:pathLst>
                <a:path w="6271" h="6271" extrusionOk="0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9" name="Google Shape;10929;p84"/>
          <p:cNvGrpSpPr/>
          <p:nvPr/>
        </p:nvGrpSpPr>
        <p:grpSpPr>
          <a:xfrm>
            <a:off x="3640232" y="3310744"/>
            <a:ext cx="369730" cy="420775"/>
            <a:chOff x="-778700" y="3612425"/>
            <a:chExt cx="256775" cy="292225"/>
          </a:xfrm>
        </p:grpSpPr>
        <p:sp>
          <p:nvSpPr>
            <p:cNvPr id="10930" name="Google Shape;10930;p84"/>
            <p:cNvSpPr/>
            <p:nvPr/>
          </p:nvSpPr>
          <p:spPr>
            <a:xfrm>
              <a:off x="-692850" y="3699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84"/>
            <p:cNvSpPr/>
            <p:nvPr/>
          </p:nvSpPr>
          <p:spPr>
            <a:xfrm>
              <a:off x="-777925" y="3612425"/>
              <a:ext cx="204800" cy="34675"/>
            </a:xfrm>
            <a:custGeom>
              <a:avLst/>
              <a:gdLst/>
              <a:ahLst/>
              <a:cxnLst/>
              <a:rect l="l" t="t" r="r" b="b"/>
              <a:pathLst>
                <a:path w="8192" h="1387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87"/>
                  </a:lnTo>
                  <a:lnTo>
                    <a:pt x="8192" y="1387"/>
                  </a:lnTo>
                  <a:lnTo>
                    <a:pt x="8192" y="1009"/>
                  </a:lnTo>
                  <a:cubicBezTo>
                    <a:pt x="8192" y="473"/>
                    <a:pt x="7719" y="0"/>
                    <a:pt x="71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84"/>
            <p:cNvSpPr/>
            <p:nvPr/>
          </p:nvSpPr>
          <p:spPr>
            <a:xfrm>
              <a:off x="-727525" y="36990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84"/>
            <p:cNvSpPr/>
            <p:nvPr/>
          </p:nvSpPr>
          <p:spPr>
            <a:xfrm>
              <a:off x="-778700" y="3664400"/>
              <a:ext cx="205575" cy="102425"/>
            </a:xfrm>
            <a:custGeom>
              <a:avLst/>
              <a:gdLst/>
              <a:ahLst/>
              <a:cxnLst/>
              <a:rect l="l" t="t" r="r" b="b"/>
              <a:pathLst>
                <a:path w="8223" h="4097" extrusionOk="0">
                  <a:moveTo>
                    <a:pt x="3781" y="694"/>
                  </a:moveTo>
                  <a:cubicBezTo>
                    <a:pt x="4316" y="694"/>
                    <a:pt x="4789" y="1166"/>
                    <a:pt x="4789" y="1733"/>
                  </a:cubicBezTo>
                  <a:cubicBezTo>
                    <a:pt x="4789" y="2301"/>
                    <a:pt x="4316" y="2773"/>
                    <a:pt x="3781" y="2773"/>
                  </a:cubicBezTo>
                  <a:cubicBezTo>
                    <a:pt x="3497" y="2773"/>
                    <a:pt x="3245" y="2647"/>
                    <a:pt x="3088" y="2490"/>
                  </a:cubicBezTo>
                  <a:cubicBezTo>
                    <a:pt x="2899" y="2647"/>
                    <a:pt x="2678" y="2773"/>
                    <a:pt x="2426" y="2773"/>
                  </a:cubicBezTo>
                  <a:cubicBezTo>
                    <a:pt x="1890" y="2773"/>
                    <a:pt x="1418" y="2301"/>
                    <a:pt x="1418" y="1733"/>
                  </a:cubicBezTo>
                  <a:cubicBezTo>
                    <a:pt x="1418" y="1198"/>
                    <a:pt x="1890" y="694"/>
                    <a:pt x="2426" y="694"/>
                  </a:cubicBezTo>
                  <a:cubicBezTo>
                    <a:pt x="2710" y="694"/>
                    <a:pt x="2930" y="820"/>
                    <a:pt x="3088" y="977"/>
                  </a:cubicBezTo>
                  <a:cubicBezTo>
                    <a:pt x="3308" y="820"/>
                    <a:pt x="3529" y="694"/>
                    <a:pt x="3781" y="694"/>
                  </a:cubicBezTo>
                  <a:close/>
                  <a:moveTo>
                    <a:pt x="0" y="1"/>
                  </a:moveTo>
                  <a:lnTo>
                    <a:pt x="0" y="3088"/>
                  </a:lnTo>
                  <a:cubicBezTo>
                    <a:pt x="0" y="3624"/>
                    <a:pt x="473" y="4096"/>
                    <a:pt x="1008" y="4096"/>
                  </a:cubicBezTo>
                  <a:lnTo>
                    <a:pt x="6837" y="4096"/>
                  </a:lnTo>
                  <a:lnTo>
                    <a:pt x="6837" y="3498"/>
                  </a:lnTo>
                  <a:lnTo>
                    <a:pt x="5766" y="2458"/>
                  </a:lnTo>
                  <a:cubicBezTo>
                    <a:pt x="5034" y="1726"/>
                    <a:pt x="5756" y="674"/>
                    <a:pt x="6558" y="674"/>
                  </a:cubicBezTo>
                  <a:cubicBezTo>
                    <a:pt x="6792" y="674"/>
                    <a:pt x="7033" y="764"/>
                    <a:pt x="7246" y="977"/>
                  </a:cubicBezTo>
                  <a:lnTo>
                    <a:pt x="8223" y="1985"/>
                  </a:lnTo>
                  <a:lnTo>
                    <a:pt x="82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84"/>
            <p:cNvSpPr/>
            <p:nvPr/>
          </p:nvSpPr>
          <p:spPr>
            <a:xfrm>
              <a:off x="-659775" y="3835325"/>
              <a:ext cx="137850" cy="69325"/>
            </a:xfrm>
            <a:custGeom>
              <a:avLst/>
              <a:gdLst/>
              <a:ahLst/>
              <a:cxnLst/>
              <a:rect l="l" t="t" r="r" b="b"/>
              <a:pathLst>
                <a:path w="5514" h="2773" extrusionOk="0">
                  <a:moveTo>
                    <a:pt x="1733" y="693"/>
                  </a:moveTo>
                  <a:cubicBezTo>
                    <a:pt x="1922" y="693"/>
                    <a:pt x="2080" y="851"/>
                    <a:pt x="2080" y="1040"/>
                  </a:cubicBezTo>
                  <a:cubicBezTo>
                    <a:pt x="2080" y="1229"/>
                    <a:pt x="1922" y="1386"/>
                    <a:pt x="1733" y="1386"/>
                  </a:cubicBezTo>
                  <a:cubicBezTo>
                    <a:pt x="1544" y="1386"/>
                    <a:pt x="1387" y="1229"/>
                    <a:pt x="1387" y="1040"/>
                  </a:cubicBezTo>
                  <a:cubicBezTo>
                    <a:pt x="1387" y="851"/>
                    <a:pt x="1544" y="693"/>
                    <a:pt x="1733" y="693"/>
                  </a:cubicBezTo>
                  <a:close/>
                  <a:moveTo>
                    <a:pt x="63" y="0"/>
                  </a:moveTo>
                  <a:cubicBezTo>
                    <a:pt x="32" y="126"/>
                    <a:pt x="0" y="252"/>
                    <a:pt x="0" y="378"/>
                  </a:cubicBezTo>
                  <a:lnTo>
                    <a:pt x="0" y="2426"/>
                  </a:lnTo>
                  <a:cubicBezTo>
                    <a:pt x="0" y="2615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5"/>
                    <a:pt x="5514" y="2426"/>
                  </a:cubicBezTo>
                  <a:lnTo>
                    <a:pt x="5514" y="378"/>
                  </a:lnTo>
                  <a:cubicBezTo>
                    <a:pt x="5514" y="252"/>
                    <a:pt x="5482" y="126"/>
                    <a:pt x="54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84"/>
            <p:cNvSpPr/>
            <p:nvPr/>
          </p:nvSpPr>
          <p:spPr>
            <a:xfrm>
              <a:off x="-658200" y="3669925"/>
              <a:ext cx="136275" cy="148875"/>
            </a:xfrm>
            <a:custGeom>
              <a:avLst/>
              <a:gdLst/>
              <a:ahLst/>
              <a:cxnLst/>
              <a:rect l="l" t="t" r="r" b="b"/>
              <a:pathLst>
                <a:path w="5451" h="5955" extrusionOk="0">
                  <a:moveTo>
                    <a:pt x="4064" y="0"/>
                  </a:moveTo>
                  <a:lnTo>
                    <a:pt x="4064" y="2615"/>
                  </a:lnTo>
                  <a:cubicBezTo>
                    <a:pt x="4064" y="2829"/>
                    <a:pt x="3905" y="2970"/>
                    <a:pt x="3734" y="2970"/>
                  </a:cubicBezTo>
                  <a:cubicBezTo>
                    <a:pt x="3652" y="2970"/>
                    <a:pt x="3568" y="2938"/>
                    <a:pt x="3497" y="2867"/>
                  </a:cubicBezTo>
                  <a:lnTo>
                    <a:pt x="1922" y="1292"/>
                  </a:lnTo>
                  <a:cubicBezTo>
                    <a:pt x="1858" y="1228"/>
                    <a:pt x="1780" y="1201"/>
                    <a:pt x="1701" y="1201"/>
                  </a:cubicBezTo>
                  <a:cubicBezTo>
                    <a:pt x="1429" y="1201"/>
                    <a:pt x="1150" y="1520"/>
                    <a:pt x="1418" y="1764"/>
                  </a:cubicBezTo>
                  <a:lnTo>
                    <a:pt x="2615" y="2930"/>
                  </a:lnTo>
                  <a:cubicBezTo>
                    <a:pt x="2710" y="3025"/>
                    <a:pt x="2741" y="3088"/>
                    <a:pt x="2741" y="3182"/>
                  </a:cubicBezTo>
                  <a:lnTo>
                    <a:pt x="2741" y="3970"/>
                  </a:lnTo>
                  <a:cubicBezTo>
                    <a:pt x="2741" y="4222"/>
                    <a:pt x="2804" y="4505"/>
                    <a:pt x="2930" y="4789"/>
                  </a:cubicBezTo>
                  <a:cubicBezTo>
                    <a:pt x="3052" y="5074"/>
                    <a:pt x="2833" y="5280"/>
                    <a:pt x="2611" y="5280"/>
                  </a:cubicBezTo>
                  <a:cubicBezTo>
                    <a:pt x="2490" y="5280"/>
                    <a:pt x="2367" y="5218"/>
                    <a:pt x="2300" y="5072"/>
                  </a:cubicBezTo>
                  <a:cubicBezTo>
                    <a:pt x="2206" y="4915"/>
                    <a:pt x="2174" y="4757"/>
                    <a:pt x="2143" y="4600"/>
                  </a:cubicBezTo>
                  <a:lnTo>
                    <a:pt x="0" y="4600"/>
                  </a:lnTo>
                  <a:lnTo>
                    <a:pt x="0" y="4631"/>
                  </a:lnTo>
                  <a:cubicBezTo>
                    <a:pt x="0" y="5104"/>
                    <a:pt x="126" y="5545"/>
                    <a:pt x="378" y="5923"/>
                  </a:cubicBezTo>
                  <a:lnTo>
                    <a:pt x="5104" y="5923"/>
                  </a:lnTo>
                  <a:lnTo>
                    <a:pt x="5104" y="5955"/>
                  </a:lnTo>
                  <a:cubicBezTo>
                    <a:pt x="5325" y="5577"/>
                    <a:pt x="5451" y="5104"/>
                    <a:pt x="5451" y="4663"/>
                  </a:cubicBezTo>
                  <a:lnTo>
                    <a:pt x="5451" y="2111"/>
                  </a:lnTo>
                  <a:cubicBezTo>
                    <a:pt x="5451" y="1638"/>
                    <a:pt x="5262" y="1197"/>
                    <a:pt x="4947" y="882"/>
                  </a:cubicBezTo>
                  <a:lnTo>
                    <a:pt x="4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6" name="Google Shape;10936;p84"/>
          <p:cNvGrpSpPr/>
          <p:nvPr/>
        </p:nvGrpSpPr>
        <p:grpSpPr>
          <a:xfrm>
            <a:off x="6111733" y="3828305"/>
            <a:ext cx="340731" cy="387641"/>
            <a:chOff x="7728464" y="1561258"/>
            <a:chExt cx="349719" cy="397866"/>
          </a:xfrm>
        </p:grpSpPr>
        <p:sp>
          <p:nvSpPr>
            <p:cNvPr id="10937" name="Google Shape;10937;p84"/>
            <p:cNvSpPr/>
            <p:nvPr/>
          </p:nvSpPr>
          <p:spPr>
            <a:xfrm>
              <a:off x="7891642" y="1678585"/>
              <a:ext cx="23354" cy="23333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0" y="1"/>
                  </a:moveTo>
                  <a:lnTo>
                    <a:pt x="0" y="1117"/>
                  </a:lnTo>
                  <a:lnTo>
                    <a:pt x="1118" y="1117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84"/>
            <p:cNvSpPr/>
            <p:nvPr/>
          </p:nvSpPr>
          <p:spPr>
            <a:xfrm>
              <a:off x="7728464" y="1561258"/>
              <a:ext cx="349719" cy="397866"/>
            </a:xfrm>
            <a:custGeom>
              <a:avLst/>
              <a:gdLst/>
              <a:ahLst/>
              <a:cxnLst/>
              <a:rect l="l" t="t" r="r" b="b"/>
              <a:pathLst>
                <a:path w="16757" h="19064" extrusionOk="0">
                  <a:moveTo>
                    <a:pt x="9496" y="2830"/>
                  </a:moveTo>
                  <a:cubicBezTo>
                    <a:pt x="9804" y="2830"/>
                    <a:pt x="10054" y="3079"/>
                    <a:pt x="10054" y="3389"/>
                  </a:cubicBezTo>
                  <a:lnTo>
                    <a:pt x="10054" y="4505"/>
                  </a:lnTo>
                  <a:lnTo>
                    <a:pt x="11172" y="4505"/>
                  </a:lnTo>
                  <a:cubicBezTo>
                    <a:pt x="11480" y="4505"/>
                    <a:pt x="11729" y="4756"/>
                    <a:pt x="11729" y="5064"/>
                  </a:cubicBezTo>
                  <a:cubicBezTo>
                    <a:pt x="11729" y="5373"/>
                    <a:pt x="11480" y="5623"/>
                    <a:pt x="11172" y="5623"/>
                  </a:cubicBezTo>
                  <a:lnTo>
                    <a:pt x="10054" y="5623"/>
                  </a:lnTo>
                  <a:lnTo>
                    <a:pt x="10054" y="6739"/>
                  </a:lnTo>
                  <a:lnTo>
                    <a:pt x="11172" y="6739"/>
                  </a:lnTo>
                  <a:cubicBezTo>
                    <a:pt x="11480" y="6739"/>
                    <a:pt x="11729" y="6990"/>
                    <a:pt x="11729" y="7298"/>
                  </a:cubicBezTo>
                  <a:cubicBezTo>
                    <a:pt x="11729" y="7608"/>
                    <a:pt x="11480" y="7857"/>
                    <a:pt x="11172" y="7857"/>
                  </a:cubicBezTo>
                  <a:lnTo>
                    <a:pt x="10054" y="7857"/>
                  </a:lnTo>
                  <a:lnTo>
                    <a:pt x="10054" y="8973"/>
                  </a:lnTo>
                  <a:cubicBezTo>
                    <a:pt x="10054" y="9283"/>
                    <a:pt x="9804" y="9532"/>
                    <a:pt x="9495" y="9532"/>
                  </a:cubicBezTo>
                  <a:cubicBezTo>
                    <a:pt x="9187" y="9532"/>
                    <a:pt x="8936" y="9283"/>
                    <a:pt x="8936" y="8973"/>
                  </a:cubicBezTo>
                  <a:lnTo>
                    <a:pt x="8936" y="7857"/>
                  </a:lnTo>
                  <a:lnTo>
                    <a:pt x="7819" y="7857"/>
                  </a:lnTo>
                  <a:lnTo>
                    <a:pt x="7819" y="8973"/>
                  </a:lnTo>
                  <a:cubicBezTo>
                    <a:pt x="7819" y="9283"/>
                    <a:pt x="7570" y="9532"/>
                    <a:pt x="7260" y="9532"/>
                  </a:cubicBezTo>
                  <a:cubicBezTo>
                    <a:pt x="6953" y="9532"/>
                    <a:pt x="6701" y="9283"/>
                    <a:pt x="6701" y="8973"/>
                  </a:cubicBezTo>
                  <a:lnTo>
                    <a:pt x="6701" y="7857"/>
                  </a:lnTo>
                  <a:lnTo>
                    <a:pt x="5585" y="7857"/>
                  </a:lnTo>
                  <a:cubicBezTo>
                    <a:pt x="5276" y="7857"/>
                    <a:pt x="5026" y="7608"/>
                    <a:pt x="5026" y="7298"/>
                  </a:cubicBezTo>
                  <a:cubicBezTo>
                    <a:pt x="5026" y="6990"/>
                    <a:pt x="5276" y="6739"/>
                    <a:pt x="5585" y="6739"/>
                  </a:cubicBezTo>
                  <a:lnTo>
                    <a:pt x="6701" y="6739"/>
                  </a:lnTo>
                  <a:lnTo>
                    <a:pt x="6701" y="5623"/>
                  </a:lnTo>
                  <a:lnTo>
                    <a:pt x="5585" y="5623"/>
                  </a:lnTo>
                  <a:cubicBezTo>
                    <a:pt x="5277" y="5623"/>
                    <a:pt x="5028" y="5373"/>
                    <a:pt x="5028" y="5064"/>
                  </a:cubicBezTo>
                  <a:cubicBezTo>
                    <a:pt x="5028" y="4756"/>
                    <a:pt x="5277" y="4505"/>
                    <a:pt x="5585" y="4505"/>
                  </a:cubicBezTo>
                  <a:lnTo>
                    <a:pt x="6703" y="4505"/>
                  </a:lnTo>
                  <a:lnTo>
                    <a:pt x="6703" y="3389"/>
                  </a:lnTo>
                  <a:cubicBezTo>
                    <a:pt x="6703" y="3079"/>
                    <a:pt x="6953" y="2830"/>
                    <a:pt x="7262" y="2830"/>
                  </a:cubicBezTo>
                  <a:cubicBezTo>
                    <a:pt x="7570" y="2830"/>
                    <a:pt x="7819" y="3079"/>
                    <a:pt x="7819" y="3389"/>
                  </a:cubicBezTo>
                  <a:lnTo>
                    <a:pt x="7819" y="4505"/>
                  </a:lnTo>
                  <a:lnTo>
                    <a:pt x="8937" y="4505"/>
                  </a:lnTo>
                  <a:lnTo>
                    <a:pt x="8937" y="3389"/>
                  </a:lnTo>
                  <a:cubicBezTo>
                    <a:pt x="8937" y="3079"/>
                    <a:pt x="9187" y="2830"/>
                    <a:pt x="9496" y="2830"/>
                  </a:cubicBezTo>
                  <a:close/>
                  <a:moveTo>
                    <a:pt x="12845" y="10091"/>
                  </a:moveTo>
                  <a:cubicBezTo>
                    <a:pt x="12952" y="10091"/>
                    <a:pt x="13060" y="10121"/>
                    <a:pt x="13157" y="10185"/>
                  </a:cubicBezTo>
                  <a:cubicBezTo>
                    <a:pt x="13413" y="10357"/>
                    <a:pt x="13482" y="10702"/>
                    <a:pt x="13310" y="10960"/>
                  </a:cubicBezTo>
                  <a:cubicBezTo>
                    <a:pt x="12210" y="12612"/>
                    <a:pt x="10365" y="13599"/>
                    <a:pt x="8378" y="13599"/>
                  </a:cubicBezTo>
                  <a:cubicBezTo>
                    <a:pt x="6392" y="13599"/>
                    <a:pt x="4547" y="12612"/>
                    <a:pt x="3445" y="10960"/>
                  </a:cubicBezTo>
                  <a:cubicBezTo>
                    <a:pt x="3275" y="10702"/>
                    <a:pt x="3344" y="10355"/>
                    <a:pt x="3600" y="10185"/>
                  </a:cubicBezTo>
                  <a:cubicBezTo>
                    <a:pt x="3696" y="10121"/>
                    <a:pt x="3804" y="10091"/>
                    <a:pt x="3910" y="10091"/>
                  </a:cubicBezTo>
                  <a:cubicBezTo>
                    <a:pt x="4090" y="10091"/>
                    <a:pt x="4267" y="10178"/>
                    <a:pt x="4375" y="10339"/>
                  </a:cubicBezTo>
                  <a:cubicBezTo>
                    <a:pt x="5269" y="11682"/>
                    <a:pt x="6765" y="12481"/>
                    <a:pt x="8378" y="12481"/>
                  </a:cubicBezTo>
                  <a:cubicBezTo>
                    <a:pt x="9990" y="12481"/>
                    <a:pt x="11487" y="11682"/>
                    <a:pt x="12382" y="10339"/>
                  </a:cubicBezTo>
                  <a:cubicBezTo>
                    <a:pt x="12488" y="10178"/>
                    <a:pt x="12665" y="10091"/>
                    <a:pt x="12845" y="10091"/>
                  </a:cubicBezTo>
                  <a:close/>
                  <a:moveTo>
                    <a:pt x="2794" y="1"/>
                  </a:moveTo>
                  <a:cubicBezTo>
                    <a:pt x="1253" y="1"/>
                    <a:pt x="0" y="1291"/>
                    <a:pt x="0" y="2830"/>
                  </a:cubicBezTo>
                  <a:lnTo>
                    <a:pt x="0" y="14001"/>
                  </a:lnTo>
                  <a:cubicBezTo>
                    <a:pt x="0" y="15540"/>
                    <a:pt x="1253" y="16792"/>
                    <a:pt x="2794" y="16792"/>
                  </a:cubicBezTo>
                  <a:lnTo>
                    <a:pt x="5912" y="16792"/>
                  </a:lnTo>
                  <a:lnTo>
                    <a:pt x="7984" y="18901"/>
                  </a:lnTo>
                  <a:cubicBezTo>
                    <a:pt x="8092" y="19009"/>
                    <a:pt x="8235" y="19064"/>
                    <a:pt x="8378" y="19064"/>
                  </a:cubicBezTo>
                  <a:cubicBezTo>
                    <a:pt x="8522" y="19064"/>
                    <a:pt x="8665" y="19009"/>
                    <a:pt x="8773" y="18901"/>
                  </a:cubicBezTo>
                  <a:lnTo>
                    <a:pt x="10844" y="16792"/>
                  </a:lnTo>
                  <a:lnTo>
                    <a:pt x="13963" y="16792"/>
                  </a:lnTo>
                  <a:cubicBezTo>
                    <a:pt x="15504" y="16792"/>
                    <a:pt x="16756" y="15540"/>
                    <a:pt x="16756" y="14001"/>
                  </a:cubicBezTo>
                  <a:lnTo>
                    <a:pt x="16756" y="2830"/>
                  </a:lnTo>
                  <a:cubicBezTo>
                    <a:pt x="16756" y="1291"/>
                    <a:pt x="15504" y="1"/>
                    <a:pt x="13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9" name="Google Shape;10939;p84"/>
          <p:cNvGrpSpPr/>
          <p:nvPr/>
        </p:nvGrpSpPr>
        <p:grpSpPr>
          <a:xfrm>
            <a:off x="4034702" y="3828305"/>
            <a:ext cx="387681" cy="387641"/>
            <a:chOff x="5611350" y="1561258"/>
            <a:chExt cx="397907" cy="397866"/>
          </a:xfrm>
        </p:grpSpPr>
        <p:sp>
          <p:nvSpPr>
            <p:cNvPr id="10940" name="Google Shape;10940;p84"/>
            <p:cNvSpPr/>
            <p:nvPr/>
          </p:nvSpPr>
          <p:spPr>
            <a:xfrm>
              <a:off x="5713589" y="1812337"/>
              <a:ext cx="38443" cy="39653"/>
            </a:xfrm>
            <a:custGeom>
              <a:avLst/>
              <a:gdLst/>
              <a:ahLst/>
              <a:cxnLst/>
              <a:rect l="l" t="t" r="r" b="b"/>
              <a:pathLst>
                <a:path w="1842" h="1900" extrusionOk="0">
                  <a:moveTo>
                    <a:pt x="1842" y="1"/>
                  </a:moveTo>
                  <a:lnTo>
                    <a:pt x="630" y="486"/>
                  </a:lnTo>
                  <a:cubicBezTo>
                    <a:pt x="81" y="705"/>
                    <a:pt x="0" y="1450"/>
                    <a:pt x="490" y="1782"/>
                  </a:cubicBezTo>
                  <a:cubicBezTo>
                    <a:pt x="608" y="1862"/>
                    <a:pt x="755" y="1900"/>
                    <a:pt x="908" y="1900"/>
                  </a:cubicBezTo>
                  <a:cubicBezTo>
                    <a:pt x="1349" y="1900"/>
                    <a:pt x="1842" y="1590"/>
                    <a:pt x="1842" y="1092"/>
                  </a:cubicBezTo>
                  <a:lnTo>
                    <a:pt x="18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84"/>
            <p:cNvSpPr/>
            <p:nvPr/>
          </p:nvSpPr>
          <p:spPr>
            <a:xfrm>
              <a:off x="5830124" y="1789047"/>
              <a:ext cx="38505" cy="39653"/>
            </a:xfrm>
            <a:custGeom>
              <a:avLst/>
              <a:gdLst/>
              <a:ahLst/>
              <a:cxnLst/>
              <a:rect l="l" t="t" r="r" b="b"/>
              <a:pathLst>
                <a:path w="1845" h="1900" extrusionOk="0">
                  <a:moveTo>
                    <a:pt x="1844" y="1"/>
                  </a:moveTo>
                  <a:lnTo>
                    <a:pt x="631" y="485"/>
                  </a:lnTo>
                  <a:cubicBezTo>
                    <a:pt x="82" y="705"/>
                    <a:pt x="1" y="1450"/>
                    <a:pt x="491" y="1782"/>
                  </a:cubicBezTo>
                  <a:cubicBezTo>
                    <a:pt x="608" y="1862"/>
                    <a:pt x="755" y="1899"/>
                    <a:pt x="908" y="1899"/>
                  </a:cubicBezTo>
                  <a:cubicBezTo>
                    <a:pt x="1349" y="1899"/>
                    <a:pt x="1844" y="1588"/>
                    <a:pt x="1844" y="1090"/>
                  </a:cubicBezTo>
                  <a:lnTo>
                    <a:pt x="18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84"/>
            <p:cNvSpPr/>
            <p:nvPr/>
          </p:nvSpPr>
          <p:spPr>
            <a:xfrm>
              <a:off x="5611350" y="1561258"/>
              <a:ext cx="397907" cy="397866"/>
            </a:xfrm>
            <a:custGeom>
              <a:avLst/>
              <a:gdLst/>
              <a:ahLst/>
              <a:cxnLst/>
              <a:rect l="l" t="t" r="r" b="b"/>
              <a:pathLst>
                <a:path w="19066" h="19064" extrusionOk="0">
                  <a:moveTo>
                    <a:pt x="12883" y="3949"/>
                  </a:moveTo>
                  <a:cubicBezTo>
                    <a:pt x="13013" y="3949"/>
                    <a:pt x="13138" y="3991"/>
                    <a:pt x="13238" y="4073"/>
                  </a:cubicBezTo>
                  <a:cubicBezTo>
                    <a:pt x="13369" y="4179"/>
                    <a:pt x="13443" y="4339"/>
                    <a:pt x="13443" y="4505"/>
                  </a:cubicBezTo>
                  <a:lnTo>
                    <a:pt x="13443" y="12005"/>
                  </a:lnTo>
                  <a:cubicBezTo>
                    <a:pt x="13443" y="13161"/>
                    <a:pt x="12421" y="13941"/>
                    <a:pt x="11388" y="13941"/>
                  </a:cubicBezTo>
                  <a:cubicBezTo>
                    <a:pt x="10369" y="13941"/>
                    <a:pt x="9534" y="13113"/>
                    <a:pt x="9534" y="12085"/>
                  </a:cubicBezTo>
                  <a:cubicBezTo>
                    <a:pt x="9534" y="11323"/>
                    <a:pt x="9990" y="10647"/>
                    <a:pt x="10700" y="10364"/>
                  </a:cubicBezTo>
                  <a:lnTo>
                    <a:pt x="12327" y="9713"/>
                  </a:lnTo>
                  <a:lnTo>
                    <a:pt x="12327" y="7420"/>
                  </a:lnTo>
                  <a:lnTo>
                    <a:pt x="7859" y="8315"/>
                  </a:lnTo>
                  <a:lnTo>
                    <a:pt x="7859" y="13123"/>
                  </a:lnTo>
                  <a:cubicBezTo>
                    <a:pt x="7859" y="14277"/>
                    <a:pt x="6834" y="15057"/>
                    <a:pt x="5803" y="15057"/>
                  </a:cubicBezTo>
                  <a:cubicBezTo>
                    <a:pt x="4784" y="15057"/>
                    <a:pt x="3949" y="14229"/>
                    <a:pt x="3949" y="13203"/>
                  </a:cubicBezTo>
                  <a:cubicBezTo>
                    <a:pt x="3949" y="12439"/>
                    <a:pt x="4406" y="11763"/>
                    <a:pt x="5115" y="11480"/>
                  </a:cubicBezTo>
                  <a:lnTo>
                    <a:pt x="6741" y="10829"/>
                  </a:lnTo>
                  <a:lnTo>
                    <a:pt x="6741" y="5623"/>
                  </a:lnTo>
                  <a:cubicBezTo>
                    <a:pt x="6741" y="5356"/>
                    <a:pt x="6930" y="5128"/>
                    <a:pt x="7190" y="5074"/>
                  </a:cubicBezTo>
                  <a:lnTo>
                    <a:pt x="12775" y="3958"/>
                  </a:lnTo>
                  <a:cubicBezTo>
                    <a:pt x="12811" y="3952"/>
                    <a:pt x="12847" y="3949"/>
                    <a:pt x="12883" y="3949"/>
                  </a:cubicBezTo>
                  <a:close/>
                  <a:moveTo>
                    <a:pt x="9534" y="1"/>
                  </a:moveTo>
                  <a:cubicBezTo>
                    <a:pt x="4298" y="1"/>
                    <a:pt x="1" y="4296"/>
                    <a:pt x="1" y="9532"/>
                  </a:cubicBezTo>
                  <a:cubicBezTo>
                    <a:pt x="1" y="14769"/>
                    <a:pt x="4298" y="19064"/>
                    <a:pt x="9534" y="19064"/>
                  </a:cubicBezTo>
                  <a:cubicBezTo>
                    <a:pt x="14768" y="19064"/>
                    <a:pt x="19065" y="14769"/>
                    <a:pt x="19065" y="9532"/>
                  </a:cubicBezTo>
                  <a:cubicBezTo>
                    <a:pt x="19065" y="4296"/>
                    <a:pt x="14768" y="1"/>
                    <a:pt x="95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84"/>
            <p:cNvSpPr/>
            <p:nvPr/>
          </p:nvSpPr>
          <p:spPr>
            <a:xfrm>
              <a:off x="5775341" y="1669507"/>
              <a:ext cx="93247" cy="41531"/>
            </a:xfrm>
            <a:custGeom>
              <a:avLst/>
              <a:gdLst/>
              <a:ahLst/>
              <a:cxnLst/>
              <a:rect l="l" t="t" r="r" b="b"/>
              <a:pathLst>
                <a:path w="4468" h="1990" extrusionOk="0">
                  <a:moveTo>
                    <a:pt x="4467" y="1"/>
                  </a:moveTo>
                  <a:lnTo>
                    <a:pt x="1" y="894"/>
                  </a:lnTo>
                  <a:lnTo>
                    <a:pt x="1" y="1989"/>
                  </a:lnTo>
                  <a:lnTo>
                    <a:pt x="4467" y="1096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4" name="Google Shape;10944;p84"/>
          <p:cNvGrpSpPr/>
          <p:nvPr/>
        </p:nvGrpSpPr>
        <p:grpSpPr>
          <a:xfrm>
            <a:off x="4553987" y="3925571"/>
            <a:ext cx="387610" cy="193109"/>
            <a:chOff x="6140660" y="1661097"/>
            <a:chExt cx="397835" cy="198202"/>
          </a:xfrm>
        </p:grpSpPr>
        <p:sp>
          <p:nvSpPr>
            <p:cNvPr id="10945" name="Google Shape;10945;p84"/>
            <p:cNvSpPr/>
            <p:nvPr/>
          </p:nvSpPr>
          <p:spPr>
            <a:xfrm>
              <a:off x="6281298" y="1707719"/>
              <a:ext cx="58290" cy="151579"/>
            </a:xfrm>
            <a:custGeom>
              <a:avLst/>
              <a:gdLst/>
              <a:ahLst/>
              <a:cxnLst/>
              <a:rect l="l" t="t" r="r" b="b"/>
              <a:pathLst>
                <a:path w="2793" h="7263" extrusionOk="0">
                  <a:moveTo>
                    <a:pt x="1397" y="1"/>
                  </a:moveTo>
                  <a:cubicBezTo>
                    <a:pt x="627" y="1"/>
                    <a:pt x="1" y="627"/>
                    <a:pt x="1" y="1398"/>
                  </a:cubicBezTo>
                  <a:lnTo>
                    <a:pt x="1" y="5865"/>
                  </a:lnTo>
                  <a:cubicBezTo>
                    <a:pt x="1" y="6636"/>
                    <a:pt x="627" y="7262"/>
                    <a:pt x="1397" y="7262"/>
                  </a:cubicBezTo>
                  <a:cubicBezTo>
                    <a:pt x="2166" y="7262"/>
                    <a:pt x="2792" y="6634"/>
                    <a:pt x="2792" y="5865"/>
                  </a:cubicBezTo>
                  <a:lnTo>
                    <a:pt x="2792" y="1398"/>
                  </a:lnTo>
                  <a:cubicBezTo>
                    <a:pt x="2792" y="627"/>
                    <a:pt x="2166" y="1"/>
                    <a:pt x="1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84"/>
            <p:cNvSpPr/>
            <p:nvPr/>
          </p:nvSpPr>
          <p:spPr>
            <a:xfrm>
              <a:off x="6480225" y="1742675"/>
              <a:ext cx="58269" cy="58332"/>
            </a:xfrm>
            <a:custGeom>
              <a:avLst/>
              <a:gdLst/>
              <a:ahLst/>
              <a:cxnLst/>
              <a:rect l="l" t="t" r="r" b="b"/>
              <a:pathLst>
                <a:path w="2792" h="2795" extrusionOk="0">
                  <a:moveTo>
                    <a:pt x="1396" y="1"/>
                  </a:moveTo>
                  <a:cubicBezTo>
                    <a:pt x="627" y="1"/>
                    <a:pt x="0" y="629"/>
                    <a:pt x="0" y="1398"/>
                  </a:cubicBezTo>
                  <a:cubicBezTo>
                    <a:pt x="0" y="2168"/>
                    <a:pt x="627" y="2794"/>
                    <a:pt x="1396" y="2794"/>
                  </a:cubicBezTo>
                  <a:cubicBezTo>
                    <a:pt x="2167" y="2794"/>
                    <a:pt x="2792" y="2168"/>
                    <a:pt x="2792" y="1398"/>
                  </a:cubicBezTo>
                  <a:cubicBezTo>
                    <a:pt x="2792" y="629"/>
                    <a:pt x="2167" y="1"/>
                    <a:pt x="1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84"/>
            <p:cNvSpPr/>
            <p:nvPr/>
          </p:nvSpPr>
          <p:spPr>
            <a:xfrm>
              <a:off x="6352004" y="1661097"/>
              <a:ext cx="129206" cy="198202"/>
            </a:xfrm>
            <a:custGeom>
              <a:avLst/>
              <a:gdLst/>
              <a:ahLst/>
              <a:cxnLst/>
              <a:rect l="l" t="t" r="r" b="b"/>
              <a:pathLst>
                <a:path w="6191" h="9497" extrusionOk="0">
                  <a:moveTo>
                    <a:pt x="1396" y="0"/>
                  </a:moveTo>
                  <a:cubicBezTo>
                    <a:pt x="627" y="0"/>
                    <a:pt x="1" y="628"/>
                    <a:pt x="1" y="1398"/>
                  </a:cubicBezTo>
                  <a:lnTo>
                    <a:pt x="1" y="8099"/>
                  </a:lnTo>
                  <a:cubicBezTo>
                    <a:pt x="1" y="8870"/>
                    <a:pt x="627" y="9496"/>
                    <a:pt x="1396" y="9496"/>
                  </a:cubicBezTo>
                  <a:cubicBezTo>
                    <a:pt x="2168" y="9496"/>
                    <a:pt x="2792" y="8868"/>
                    <a:pt x="2792" y="8099"/>
                  </a:cubicBezTo>
                  <a:lnTo>
                    <a:pt x="2792" y="7683"/>
                  </a:lnTo>
                  <a:lnTo>
                    <a:pt x="3586" y="8874"/>
                  </a:lnTo>
                  <a:cubicBezTo>
                    <a:pt x="3845" y="9263"/>
                    <a:pt x="4280" y="9496"/>
                    <a:pt x="4749" y="9496"/>
                  </a:cubicBezTo>
                  <a:cubicBezTo>
                    <a:pt x="5025" y="9496"/>
                    <a:pt x="5293" y="9415"/>
                    <a:pt x="5522" y="9261"/>
                  </a:cubicBezTo>
                  <a:cubicBezTo>
                    <a:pt x="5833" y="9054"/>
                    <a:pt x="6044" y="8739"/>
                    <a:pt x="6118" y="8373"/>
                  </a:cubicBezTo>
                  <a:cubicBezTo>
                    <a:pt x="6190" y="8007"/>
                    <a:pt x="6116" y="7635"/>
                    <a:pt x="5909" y="7324"/>
                  </a:cubicBezTo>
                  <a:lnTo>
                    <a:pt x="4535" y="5261"/>
                  </a:lnTo>
                  <a:lnTo>
                    <a:pt x="5177" y="4619"/>
                  </a:lnTo>
                  <a:cubicBezTo>
                    <a:pt x="5722" y="4074"/>
                    <a:pt x="5722" y="3188"/>
                    <a:pt x="5177" y="2643"/>
                  </a:cubicBezTo>
                  <a:cubicBezTo>
                    <a:pt x="4904" y="2372"/>
                    <a:pt x="4547" y="2236"/>
                    <a:pt x="4190" y="2236"/>
                  </a:cubicBezTo>
                  <a:cubicBezTo>
                    <a:pt x="3832" y="2236"/>
                    <a:pt x="3475" y="2372"/>
                    <a:pt x="3203" y="2643"/>
                  </a:cubicBezTo>
                  <a:lnTo>
                    <a:pt x="2792" y="3054"/>
                  </a:lnTo>
                  <a:lnTo>
                    <a:pt x="2792" y="1398"/>
                  </a:lnTo>
                  <a:cubicBezTo>
                    <a:pt x="2792" y="627"/>
                    <a:pt x="2166" y="0"/>
                    <a:pt x="1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84"/>
            <p:cNvSpPr/>
            <p:nvPr/>
          </p:nvSpPr>
          <p:spPr>
            <a:xfrm>
              <a:off x="6140660" y="1661097"/>
              <a:ext cx="129185" cy="198202"/>
            </a:xfrm>
            <a:custGeom>
              <a:avLst/>
              <a:gdLst/>
              <a:ahLst/>
              <a:cxnLst/>
              <a:rect l="l" t="t" r="r" b="b"/>
              <a:pathLst>
                <a:path w="6190" h="9497" extrusionOk="0">
                  <a:moveTo>
                    <a:pt x="1396" y="0"/>
                  </a:moveTo>
                  <a:cubicBezTo>
                    <a:pt x="626" y="0"/>
                    <a:pt x="0" y="628"/>
                    <a:pt x="0" y="1398"/>
                  </a:cubicBezTo>
                  <a:lnTo>
                    <a:pt x="0" y="8099"/>
                  </a:lnTo>
                  <a:cubicBezTo>
                    <a:pt x="0" y="8870"/>
                    <a:pt x="626" y="9496"/>
                    <a:pt x="1396" y="9496"/>
                  </a:cubicBezTo>
                  <a:cubicBezTo>
                    <a:pt x="2165" y="9496"/>
                    <a:pt x="2792" y="8868"/>
                    <a:pt x="2792" y="8099"/>
                  </a:cubicBezTo>
                  <a:lnTo>
                    <a:pt x="2792" y="7683"/>
                  </a:lnTo>
                  <a:lnTo>
                    <a:pt x="3586" y="8874"/>
                  </a:lnTo>
                  <a:cubicBezTo>
                    <a:pt x="3844" y="9263"/>
                    <a:pt x="4279" y="9496"/>
                    <a:pt x="4748" y="9496"/>
                  </a:cubicBezTo>
                  <a:cubicBezTo>
                    <a:pt x="5024" y="9496"/>
                    <a:pt x="5291" y="9415"/>
                    <a:pt x="5521" y="9261"/>
                  </a:cubicBezTo>
                  <a:cubicBezTo>
                    <a:pt x="5832" y="9054"/>
                    <a:pt x="6043" y="8739"/>
                    <a:pt x="6117" y="8373"/>
                  </a:cubicBezTo>
                  <a:cubicBezTo>
                    <a:pt x="6190" y="8007"/>
                    <a:pt x="6115" y="7635"/>
                    <a:pt x="5909" y="7324"/>
                  </a:cubicBezTo>
                  <a:lnTo>
                    <a:pt x="4534" y="5261"/>
                  </a:lnTo>
                  <a:lnTo>
                    <a:pt x="5176" y="4619"/>
                  </a:lnTo>
                  <a:cubicBezTo>
                    <a:pt x="5721" y="4074"/>
                    <a:pt x="5721" y="3188"/>
                    <a:pt x="5176" y="2643"/>
                  </a:cubicBezTo>
                  <a:cubicBezTo>
                    <a:pt x="4904" y="2372"/>
                    <a:pt x="4546" y="2236"/>
                    <a:pt x="4188" y="2236"/>
                  </a:cubicBezTo>
                  <a:cubicBezTo>
                    <a:pt x="3831" y="2236"/>
                    <a:pt x="3473" y="2372"/>
                    <a:pt x="3202" y="2643"/>
                  </a:cubicBezTo>
                  <a:lnTo>
                    <a:pt x="2792" y="3054"/>
                  </a:lnTo>
                  <a:lnTo>
                    <a:pt x="2792" y="1398"/>
                  </a:lnTo>
                  <a:cubicBezTo>
                    <a:pt x="2792" y="627"/>
                    <a:pt x="2165" y="0"/>
                    <a:pt x="1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9" name="Google Shape;10949;p84"/>
          <p:cNvGrpSpPr/>
          <p:nvPr/>
        </p:nvGrpSpPr>
        <p:grpSpPr>
          <a:xfrm>
            <a:off x="5073202" y="3828305"/>
            <a:ext cx="387681" cy="387641"/>
            <a:chOff x="6669907" y="1561258"/>
            <a:chExt cx="397907" cy="397866"/>
          </a:xfrm>
        </p:grpSpPr>
        <p:sp>
          <p:nvSpPr>
            <p:cNvPr id="10950" name="Google Shape;10950;p84"/>
            <p:cNvSpPr/>
            <p:nvPr/>
          </p:nvSpPr>
          <p:spPr>
            <a:xfrm>
              <a:off x="6950454" y="1655253"/>
              <a:ext cx="23312" cy="23354"/>
            </a:xfrm>
            <a:custGeom>
              <a:avLst/>
              <a:gdLst/>
              <a:ahLst/>
              <a:cxnLst/>
              <a:rect l="l" t="t" r="r" b="b"/>
              <a:pathLst>
                <a:path w="1117" h="1119" extrusionOk="0">
                  <a:moveTo>
                    <a:pt x="558" y="1"/>
                  </a:moveTo>
                  <a:cubicBezTo>
                    <a:pt x="250" y="1"/>
                    <a:pt x="0" y="252"/>
                    <a:pt x="0" y="560"/>
                  </a:cubicBezTo>
                  <a:cubicBezTo>
                    <a:pt x="0" y="868"/>
                    <a:pt x="250" y="1119"/>
                    <a:pt x="558" y="1119"/>
                  </a:cubicBezTo>
                  <a:cubicBezTo>
                    <a:pt x="867" y="1119"/>
                    <a:pt x="1117" y="868"/>
                    <a:pt x="1117" y="560"/>
                  </a:cubicBezTo>
                  <a:cubicBezTo>
                    <a:pt x="1117" y="252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84"/>
            <p:cNvSpPr/>
            <p:nvPr/>
          </p:nvSpPr>
          <p:spPr>
            <a:xfrm>
              <a:off x="6740633" y="1725228"/>
              <a:ext cx="36919" cy="39632"/>
            </a:xfrm>
            <a:custGeom>
              <a:avLst/>
              <a:gdLst/>
              <a:ahLst/>
              <a:cxnLst/>
              <a:rect l="l" t="t" r="r" b="b"/>
              <a:pathLst>
                <a:path w="1769" h="1899" extrusionOk="0">
                  <a:moveTo>
                    <a:pt x="1117" y="0"/>
                  </a:moveTo>
                  <a:cubicBezTo>
                    <a:pt x="502" y="0"/>
                    <a:pt x="1" y="501"/>
                    <a:pt x="1" y="1116"/>
                  </a:cubicBezTo>
                  <a:cubicBezTo>
                    <a:pt x="1" y="1419"/>
                    <a:pt x="135" y="1691"/>
                    <a:pt x="341" y="1898"/>
                  </a:cubicBezTo>
                  <a:cubicBezTo>
                    <a:pt x="643" y="1261"/>
                    <a:pt x="1133" y="690"/>
                    <a:pt x="1768" y="219"/>
                  </a:cubicBezTo>
                  <a:cubicBezTo>
                    <a:pt x="1581" y="83"/>
                    <a:pt x="1358" y="0"/>
                    <a:pt x="11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84"/>
            <p:cNvSpPr/>
            <p:nvPr/>
          </p:nvSpPr>
          <p:spPr>
            <a:xfrm>
              <a:off x="6763944" y="1725228"/>
              <a:ext cx="209827" cy="139892"/>
            </a:xfrm>
            <a:custGeom>
              <a:avLst/>
              <a:gdLst/>
              <a:ahLst/>
              <a:cxnLst/>
              <a:rect l="l" t="t" r="r" b="b"/>
              <a:pathLst>
                <a:path w="10054" h="6703" extrusionOk="0">
                  <a:moveTo>
                    <a:pt x="2793" y="1116"/>
                  </a:moveTo>
                  <a:cubicBezTo>
                    <a:pt x="3409" y="1116"/>
                    <a:pt x="3910" y="1619"/>
                    <a:pt x="3910" y="2234"/>
                  </a:cubicBezTo>
                  <a:cubicBezTo>
                    <a:pt x="3910" y="2850"/>
                    <a:pt x="3409" y="3351"/>
                    <a:pt x="2793" y="3351"/>
                  </a:cubicBezTo>
                  <a:cubicBezTo>
                    <a:pt x="2178" y="3351"/>
                    <a:pt x="1675" y="2850"/>
                    <a:pt x="1675" y="2234"/>
                  </a:cubicBezTo>
                  <a:cubicBezTo>
                    <a:pt x="1675" y="1619"/>
                    <a:pt x="2178" y="1116"/>
                    <a:pt x="2793" y="1116"/>
                  </a:cubicBezTo>
                  <a:close/>
                  <a:moveTo>
                    <a:pt x="7262" y="1116"/>
                  </a:moveTo>
                  <a:cubicBezTo>
                    <a:pt x="7878" y="1116"/>
                    <a:pt x="8378" y="1619"/>
                    <a:pt x="8378" y="2234"/>
                  </a:cubicBezTo>
                  <a:cubicBezTo>
                    <a:pt x="8378" y="2850"/>
                    <a:pt x="7878" y="3351"/>
                    <a:pt x="7262" y="3351"/>
                  </a:cubicBezTo>
                  <a:cubicBezTo>
                    <a:pt x="6645" y="3351"/>
                    <a:pt x="6144" y="2850"/>
                    <a:pt x="6144" y="2234"/>
                  </a:cubicBezTo>
                  <a:cubicBezTo>
                    <a:pt x="6144" y="1619"/>
                    <a:pt x="6645" y="1116"/>
                    <a:pt x="7262" y="1116"/>
                  </a:cubicBezTo>
                  <a:close/>
                  <a:moveTo>
                    <a:pt x="7261" y="4469"/>
                  </a:moveTo>
                  <a:cubicBezTo>
                    <a:pt x="7466" y="4469"/>
                    <a:pt x="7663" y="4581"/>
                    <a:pt x="7761" y="4776"/>
                  </a:cubicBezTo>
                  <a:cubicBezTo>
                    <a:pt x="7899" y="5052"/>
                    <a:pt x="7787" y="5389"/>
                    <a:pt x="7511" y="5527"/>
                  </a:cubicBezTo>
                  <a:cubicBezTo>
                    <a:pt x="6733" y="5916"/>
                    <a:pt x="5880" y="6109"/>
                    <a:pt x="5028" y="6109"/>
                  </a:cubicBezTo>
                  <a:cubicBezTo>
                    <a:pt x="4173" y="6109"/>
                    <a:pt x="3321" y="5916"/>
                    <a:pt x="2544" y="5527"/>
                  </a:cubicBezTo>
                  <a:cubicBezTo>
                    <a:pt x="2268" y="5389"/>
                    <a:pt x="2155" y="5052"/>
                    <a:pt x="2293" y="4776"/>
                  </a:cubicBezTo>
                  <a:cubicBezTo>
                    <a:pt x="2391" y="4581"/>
                    <a:pt x="2589" y="4469"/>
                    <a:pt x="2794" y="4469"/>
                  </a:cubicBezTo>
                  <a:cubicBezTo>
                    <a:pt x="2878" y="4469"/>
                    <a:pt x="2963" y="4487"/>
                    <a:pt x="3043" y="4527"/>
                  </a:cubicBezTo>
                  <a:cubicBezTo>
                    <a:pt x="3664" y="4838"/>
                    <a:pt x="4345" y="4994"/>
                    <a:pt x="5027" y="4994"/>
                  </a:cubicBezTo>
                  <a:cubicBezTo>
                    <a:pt x="5708" y="4994"/>
                    <a:pt x="6390" y="4838"/>
                    <a:pt x="7011" y="4527"/>
                  </a:cubicBezTo>
                  <a:cubicBezTo>
                    <a:pt x="7092" y="4487"/>
                    <a:pt x="7177" y="4469"/>
                    <a:pt x="7261" y="4469"/>
                  </a:cubicBezTo>
                  <a:close/>
                  <a:moveTo>
                    <a:pt x="5028" y="0"/>
                  </a:moveTo>
                  <a:cubicBezTo>
                    <a:pt x="2256" y="0"/>
                    <a:pt x="0" y="1504"/>
                    <a:pt x="0" y="3351"/>
                  </a:cubicBezTo>
                  <a:cubicBezTo>
                    <a:pt x="0" y="5199"/>
                    <a:pt x="2256" y="6703"/>
                    <a:pt x="5028" y="6703"/>
                  </a:cubicBezTo>
                  <a:cubicBezTo>
                    <a:pt x="7798" y="6703"/>
                    <a:pt x="10054" y="5199"/>
                    <a:pt x="10054" y="3351"/>
                  </a:cubicBezTo>
                  <a:cubicBezTo>
                    <a:pt x="10054" y="1504"/>
                    <a:pt x="7798" y="0"/>
                    <a:pt x="50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84"/>
            <p:cNvSpPr/>
            <p:nvPr/>
          </p:nvSpPr>
          <p:spPr>
            <a:xfrm>
              <a:off x="6669907" y="1561258"/>
              <a:ext cx="397907" cy="397866"/>
            </a:xfrm>
            <a:custGeom>
              <a:avLst/>
              <a:gdLst/>
              <a:ahLst/>
              <a:cxnLst/>
              <a:rect l="l" t="t" r="r" b="b"/>
              <a:pathLst>
                <a:path w="19066" h="19064" extrusionOk="0">
                  <a:moveTo>
                    <a:pt x="10650" y="3388"/>
                  </a:moveTo>
                  <a:cubicBezTo>
                    <a:pt x="10708" y="3388"/>
                    <a:pt x="10768" y="3398"/>
                    <a:pt x="10827" y="3417"/>
                  </a:cubicBezTo>
                  <a:lnTo>
                    <a:pt x="12686" y="4038"/>
                  </a:lnTo>
                  <a:cubicBezTo>
                    <a:pt x="12994" y="3645"/>
                    <a:pt x="13466" y="3389"/>
                    <a:pt x="14001" y="3389"/>
                  </a:cubicBezTo>
                  <a:cubicBezTo>
                    <a:pt x="14924" y="3389"/>
                    <a:pt x="15676" y="4140"/>
                    <a:pt x="15676" y="5064"/>
                  </a:cubicBezTo>
                  <a:cubicBezTo>
                    <a:pt x="15676" y="5987"/>
                    <a:pt x="14924" y="6739"/>
                    <a:pt x="14001" y="6739"/>
                  </a:cubicBezTo>
                  <a:cubicBezTo>
                    <a:pt x="13088" y="6739"/>
                    <a:pt x="12345" y="6003"/>
                    <a:pt x="12329" y="5094"/>
                  </a:cubicBezTo>
                  <a:lnTo>
                    <a:pt x="11004" y="4653"/>
                  </a:lnTo>
                  <a:lnTo>
                    <a:pt x="10294" y="6778"/>
                  </a:lnTo>
                  <a:cubicBezTo>
                    <a:pt x="11251" y="6865"/>
                    <a:pt x="12140" y="7109"/>
                    <a:pt x="12909" y="7479"/>
                  </a:cubicBezTo>
                  <a:cubicBezTo>
                    <a:pt x="13327" y="7017"/>
                    <a:pt x="13919" y="6739"/>
                    <a:pt x="14560" y="6739"/>
                  </a:cubicBezTo>
                  <a:cubicBezTo>
                    <a:pt x="15791" y="6739"/>
                    <a:pt x="16794" y="7742"/>
                    <a:pt x="16794" y="8973"/>
                  </a:cubicBezTo>
                  <a:cubicBezTo>
                    <a:pt x="16794" y="9780"/>
                    <a:pt x="16336" y="10498"/>
                    <a:pt x="15655" y="10891"/>
                  </a:cubicBezTo>
                  <a:cubicBezTo>
                    <a:pt x="15665" y="10997"/>
                    <a:pt x="15676" y="11101"/>
                    <a:pt x="15676" y="11208"/>
                  </a:cubicBezTo>
                  <a:cubicBezTo>
                    <a:pt x="15676" y="13672"/>
                    <a:pt x="12921" y="15676"/>
                    <a:pt x="9532" y="15676"/>
                  </a:cubicBezTo>
                  <a:cubicBezTo>
                    <a:pt x="6144" y="15676"/>
                    <a:pt x="3388" y="13672"/>
                    <a:pt x="3388" y="11208"/>
                  </a:cubicBezTo>
                  <a:cubicBezTo>
                    <a:pt x="3388" y="11101"/>
                    <a:pt x="3401" y="10997"/>
                    <a:pt x="3411" y="10891"/>
                  </a:cubicBezTo>
                  <a:cubicBezTo>
                    <a:pt x="2730" y="10498"/>
                    <a:pt x="2272" y="9780"/>
                    <a:pt x="2272" y="8973"/>
                  </a:cubicBezTo>
                  <a:cubicBezTo>
                    <a:pt x="2272" y="7742"/>
                    <a:pt x="3273" y="6739"/>
                    <a:pt x="4506" y="6739"/>
                  </a:cubicBezTo>
                  <a:cubicBezTo>
                    <a:pt x="5145" y="6739"/>
                    <a:pt x="5737" y="7017"/>
                    <a:pt x="6157" y="7479"/>
                  </a:cubicBezTo>
                  <a:cubicBezTo>
                    <a:pt x="7018" y="7065"/>
                    <a:pt x="8034" y="6806"/>
                    <a:pt x="9125" y="6755"/>
                  </a:cubicBezTo>
                  <a:lnTo>
                    <a:pt x="10119" y="3771"/>
                  </a:lnTo>
                  <a:cubicBezTo>
                    <a:pt x="10199" y="3537"/>
                    <a:pt x="10415" y="3388"/>
                    <a:pt x="10650" y="3388"/>
                  </a:cubicBezTo>
                  <a:close/>
                  <a:moveTo>
                    <a:pt x="9534" y="1"/>
                  </a:moveTo>
                  <a:cubicBezTo>
                    <a:pt x="4297" y="1"/>
                    <a:pt x="1" y="4296"/>
                    <a:pt x="1" y="9532"/>
                  </a:cubicBezTo>
                  <a:cubicBezTo>
                    <a:pt x="1" y="14769"/>
                    <a:pt x="4297" y="19064"/>
                    <a:pt x="9534" y="19064"/>
                  </a:cubicBezTo>
                  <a:cubicBezTo>
                    <a:pt x="14768" y="19064"/>
                    <a:pt x="19065" y="14769"/>
                    <a:pt x="19065" y="9532"/>
                  </a:cubicBezTo>
                  <a:cubicBezTo>
                    <a:pt x="19065" y="4296"/>
                    <a:pt x="14768" y="1"/>
                    <a:pt x="95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84"/>
            <p:cNvSpPr/>
            <p:nvPr/>
          </p:nvSpPr>
          <p:spPr>
            <a:xfrm>
              <a:off x="6960158" y="1725228"/>
              <a:ext cx="36940" cy="39632"/>
            </a:xfrm>
            <a:custGeom>
              <a:avLst/>
              <a:gdLst/>
              <a:ahLst/>
              <a:cxnLst/>
              <a:rect l="l" t="t" r="r" b="b"/>
              <a:pathLst>
                <a:path w="1770" h="1899" extrusionOk="0">
                  <a:moveTo>
                    <a:pt x="652" y="0"/>
                  </a:moveTo>
                  <a:cubicBezTo>
                    <a:pt x="413" y="0"/>
                    <a:pt x="188" y="83"/>
                    <a:pt x="1" y="219"/>
                  </a:cubicBezTo>
                  <a:cubicBezTo>
                    <a:pt x="637" y="690"/>
                    <a:pt x="1127" y="1261"/>
                    <a:pt x="1428" y="1898"/>
                  </a:cubicBezTo>
                  <a:cubicBezTo>
                    <a:pt x="1635" y="1691"/>
                    <a:pt x="1770" y="1419"/>
                    <a:pt x="1770" y="1116"/>
                  </a:cubicBezTo>
                  <a:cubicBezTo>
                    <a:pt x="1770" y="501"/>
                    <a:pt x="1267" y="0"/>
                    <a:pt x="6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5" name="Google Shape;10955;p84"/>
          <p:cNvGrpSpPr/>
          <p:nvPr/>
        </p:nvGrpSpPr>
        <p:grpSpPr>
          <a:xfrm>
            <a:off x="5592488" y="3828305"/>
            <a:ext cx="387641" cy="387641"/>
            <a:chOff x="7199196" y="1561258"/>
            <a:chExt cx="397866" cy="397866"/>
          </a:xfrm>
        </p:grpSpPr>
        <p:sp>
          <p:nvSpPr>
            <p:cNvPr id="10956" name="Google Shape;10956;p84"/>
            <p:cNvSpPr/>
            <p:nvPr/>
          </p:nvSpPr>
          <p:spPr>
            <a:xfrm>
              <a:off x="7363167" y="1701896"/>
              <a:ext cx="69935" cy="69977"/>
            </a:xfrm>
            <a:custGeom>
              <a:avLst/>
              <a:gdLst/>
              <a:ahLst/>
              <a:cxnLst/>
              <a:rect l="l" t="t" r="r" b="b"/>
              <a:pathLst>
                <a:path w="3351" h="3353" extrusionOk="0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84"/>
            <p:cNvSpPr/>
            <p:nvPr/>
          </p:nvSpPr>
          <p:spPr>
            <a:xfrm>
              <a:off x="7316523" y="1655253"/>
              <a:ext cx="163203" cy="209869"/>
            </a:xfrm>
            <a:custGeom>
              <a:avLst/>
              <a:gdLst/>
              <a:ahLst/>
              <a:cxnLst/>
              <a:rect l="l" t="t" r="r" b="b"/>
              <a:pathLst>
                <a:path w="7820" h="10056" extrusionOk="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84"/>
            <p:cNvSpPr/>
            <p:nvPr/>
          </p:nvSpPr>
          <p:spPr>
            <a:xfrm>
              <a:off x="7199196" y="1561258"/>
              <a:ext cx="397866" cy="397866"/>
            </a:xfrm>
            <a:custGeom>
              <a:avLst/>
              <a:gdLst/>
              <a:ahLst/>
              <a:cxnLst/>
              <a:rect l="l" t="t" r="r" b="b"/>
              <a:pathLst>
                <a:path w="19064" h="19064" extrusionOk="0">
                  <a:moveTo>
                    <a:pt x="9532" y="3389"/>
                  </a:moveTo>
                  <a:cubicBezTo>
                    <a:pt x="12304" y="3389"/>
                    <a:pt x="14560" y="5644"/>
                    <a:pt x="14560" y="8416"/>
                  </a:cubicBezTo>
                  <a:cubicBezTo>
                    <a:pt x="14560" y="11045"/>
                    <a:pt x="11089" y="15676"/>
                    <a:pt x="9532" y="15676"/>
                  </a:cubicBezTo>
                  <a:cubicBezTo>
                    <a:pt x="7974" y="15676"/>
                    <a:pt x="4507" y="11045"/>
                    <a:pt x="4507" y="8416"/>
                  </a:cubicBezTo>
                  <a:cubicBezTo>
                    <a:pt x="4507" y="5644"/>
                    <a:pt x="6760" y="3389"/>
                    <a:pt x="9532" y="3389"/>
                  </a:cubicBezTo>
                  <a:close/>
                  <a:moveTo>
                    <a:pt x="9532" y="1"/>
                  </a:moveTo>
                  <a:cubicBezTo>
                    <a:pt x="4296" y="1"/>
                    <a:pt x="1" y="4296"/>
                    <a:pt x="1" y="9532"/>
                  </a:cubicBezTo>
                  <a:cubicBezTo>
                    <a:pt x="1" y="14769"/>
                    <a:pt x="4296" y="19064"/>
                    <a:pt x="9532" y="19064"/>
                  </a:cubicBezTo>
                  <a:cubicBezTo>
                    <a:pt x="14769" y="19064"/>
                    <a:pt x="19064" y="14769"/>
                    <a:pt x="19064" y="9532"/>
                  </a:cubicBezTo>
                  <a:cubicBezTo>
                    <a:pt x="19064" y="4296"/>
                    <a:pt x="14769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9" name="Google Shape;10959;p84"/>
          <p:cNvGrpSpPr/>
          <p:nvPr/>
        </p:nvGrpSpPr>
        <p:grpSpPr>
          <a:xfrm>
            <a:off x="1958433" y="3885842"/>
            <a:ext cx="387681" cy="272572"/>
            <a:chOff x="3386036" y="1746339"/>
            <a:chExt cx="397907" cy="279762"/>
          </a:xfrm>
        </p:grpSpPr>
        <p:sp>
          <p:nvSpPr>
            <p:cNvPr id="10960" name="Google Shape;10960;p84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84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2" name="Google Shape;10962;p84"/>
          <p:cNvGrpSpPr/>
          <p:nvPr/>
        </p:nvGrpSpPr>
        <p:grpSpPr>
          <a:xfrm>
            <a:off x="2483722" y="2756270"/>
            <a:ext cx="424195" cy="420775"/>
            <a:chOff x="-5613150" y="3991275"/>
            <a:chExt cx="294600" cy="292225"/>
          </a:xfrm>
        </p:grpSpPr>
        <p:sp>
          <p:nvSpPr>
            <p:cNvPr id="10963" name="Google Shape;10963;p84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84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84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84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84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84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84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84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84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2" name="Google Shape;10972;p84"/>
          <p:cNvGrpSpPr/>
          <p:nvPr/>
        </p:nvGrpSpPr>
        <p:grpSpPr>
          <a:xfrm>
            <a:off x="2996130" y="3828288"/>
            <a:ext cx="387681" cy="387681"/>
            <a:chOff x="4417380" y="1687279"/>
            <a:chExt cx="397907" cy="397907"/>
          </a:xfrm>
        </p:grpSpPr>
        <p:sp>
          <p:nvSpPr>
            <p:cNvPr id="10973" name="Google Shape;10973;p84"/>
            <p:cNvSpPr/>
            <p:nvPr/>
          </p:nvSpPr>
          <p:spPr>
            <a:xfrm>
              <a:off x="4417380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9525" y="2794"/>
                  </a:moveTo>
                  <a:cubicBezTo>
                    <a:pt x="11382" y="2845"/>
                    <a:pt x="13514" y="4021"/>
                    <a:pt x="13514" y="6949"/>
                  </a:cubicBezTo>
                  <a:cubicBezTo>
                    <a:pt x="13514" y="7361"/>
                    <a:pt x="13500" y="7674"/>
                    <a:pt x="13486" y="7912"/>
                  </a:cubicBezTo>
                  <a:cubicBezTo>
                    <a:pt x="13689" y="7867"/>
                    <a:pt x="14004" y="7789"/>
                    <a:pt x="14208" y="7789"/>
                  </a:cubicBezTo>
                  <a:cubicBezTo>
                    <a:pt x="14882" y="7789"/>
                    <a:pt x="15370" y="8202"/>
                    <a:pt x="15370" y="8769"/>
                  </a:cubicBezTo>
                  <a:cubicBezTo>
                    <a:pt x="15370" y="9574"/>
                    <a:pt x="14598" y="9882"/>
                    <a:pt x="14137" y="10066"/>
                  </a:cubicBezTo>
                  <a:cubicBezTo>
                    <a:pt x="14020" y="10112"/>
                    <a:pt x="13857" y="10178"/>
                    <a:pt x="13767" y="10231"/>
                  </a:cubicBezTo>
                  <a:cubicBezTo>
                    <a:pt x="13822" y="10949"/>
                    <a:pt x="14437" y="11278"/>
                    <a:pt x="15354" y="11690"/>
                  </a:cubicBezTo>
                  <a:cubicBezTo>
                    <a:pt x="16061" y="12007"/>
                    <a:pt x="16794" y="12336"/>
                    <a:pt x="16794" y="13104"/>
                  </a:cubicBezTo>
                  <a:cubicBezTo>
                    <a:pt x="16794" y="13896"/>
                    <a:pt x="16088" y="14016"/>
                    <a:pt x="15520" y="14112"/>
                  </a:cubicBezTo>
                  <a:cubicBezTo>
                    <a:pt x="15333" y="14146"/>
                    <a:pt x="15111" y="14183"/>
                    <a:pt x="14855" y="14239"/>
                  </a:cubicBezTo>
                  <a:cubicBezTo>
                    <a:pt x="14768" y="14620"/>
                    <a:pt x="14600" y="15156"/>
                    <a:pt x="13939" y="15156"/>
                  </a:cubicBezTo>
                  <a:cubicBezTo>
                    <a:pt x="13709" y="15156"/>
                    <a:pt x="13258" y="15035"/>
                    <a:pt x="12916" y="15035"/>
                  </a:cubicBezTo>
                  <a:cubicBezTo>
                    <a:pt x="12370" y="15035"/>
                    <a:pt x="12048" y="15253"/>
                    <a:pt x="11642" y="15531"/>
                  </a:cubicBezTo>
                  <a:cubicBezTo>
                    <a:pt x="11160" y="15860"/>
                    <a:pt x="10556" y="16272"/>
                    <a:pt x="9534" y="16272"/>
                  </a:cubicBezTo>
                  <a:cubicBezTo>
                    <a:pt x="8510" y="16272"/>
                    <a:pt x="7908" y="15860"/>
                    <a:pt x="7425" y="15531"/>
                  </a:cubicBezTo>
                  <a:cubicBezTo>
                    <a:pt x="7020" y="15255"/>
                    <a:pt x="6698" y="15035"/>
                    <a:pt x="6151" y="15035"/>
                  </a:cubicBezTo>
                  <a:cubicBezTo>
                    <a:pt x="5810" y="15035"/>
                    <a:pt x="5357" y="15156"/>
                    <a:pt x="5129" y="15156"/>
                  </a:cubicBezTo>
                  <a:cubicBezTo>
                    <a:pt x="4467" y="15156"/>
                    <a:pt x="4298" y="14620"/>
                    <a:pt x="4211" y="14239"/>
                  </a:cubicBezTo>
                  <a:cubicBezTo>
                    <a:pt x="3956" y="14183"/>
                    <a:pt x="3735" y="14146"/>
                    <a:pt x="3547" y="14112"/>
                  </a:cubicBezTo>
                  <a:cubicBezTo>
                    <a:pt x="2980" y="14016"/>
                    <a:pt x="2272" y="13896"/>
                    <a:pt x="2272" y="13104"/>
                  </a:cubicBezTo>
                  <a:cubicBezTo>
                    <a:pt x="2272" y="12336"/>
                    <a:pt x="3004" y="12007"/>
                    <a:pt x="3712" y="11690"/>
                  </a:cubicBezTo>
                  <a:cubicBezTo>
                    <a:pt x="4630" y="11280"/>
                    <a:pt x="5246" y="10949"/>
                    <a:pt x="5299" y="10231"/>
                  </a:cubicBezTo>
                  <a:cubicBezTo>
                    <a:pt x="5209" y="10178"/>
                    <a:pt x="5046" y="10112"/>
                    <a:pt x="4929" y="10066"/>
                  </a:cubicBezTo>
                  <a:cubicBezTo>
                    <a:pt x="4469" y="9882"/>
                    <a:pt x="3696" y="9573"/>
                    <a:pt x="3696" y="8769"/>
                  </a:cubicBezTo>
                  <a:cubicBezTo>
                    <a:pt x="3696" y="8202"/>
                    <a:pt x="4186" y="7789"/>
                    <a:pt x="4858" y="7789"/>
                  </a:cubicBezTo>
                  <a:cubicBezTo>
                    <a:pt x="5062" y="7789"/>
                    <a:pt x="5378" y="7867"/>
                    <a:pt x="5580" y="7912"/>
                  </a:cubicBezTo>
                  <a:cubicBezTo>
                    <a:pt x="5568" y="7674"/>
                    <a:pt x="5554" y="7361"/>
                    <a:pt x="5554" y="6949"/>
                  </a:cubicBezTo>
                  <a:cubicBezTo>
                    <a:pt x="5554" y="4011"/>
                    <a:pt x="7692" y="2840"/>
                    <a:pt x="9525" y="2794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5" y="19065"/>
                    <a:pt x="2794" y="19065"/>
                  </a:cubicBezTo>
                  <a:lnTo>
                    <a:pt x="16274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84"/>
            <p:cNvSpPr/>
            <p:nvPr/>
          </p:nvSpPr>
          <p:spPr>
            <a:xfrm>
              <a:off x="4492363" y="1768878"/>
              <a:ext cx="248270" cy="234704"/>
            </a:xfrm>
            <a:custGeom>
              <a:avLst/>
              <a:gdLst/>
              <a:ahLst/>
              <a:cxnLst/>
              <a:rect l="l" t="t" r="r" b="b"/>
              <a:pathLst>
                <a:path w="11896" h="11246" extrusionOk="0">
                  <a:moveTo>
                    <a:pt x="5930" y="0"/>
                  </a:moveTo>
                  <a:cubicBezTo>
                    <a:pt x="5093" y="21"/>
                    <a:pt x="3077" y="428"/>
                    <a:pt x="3077" y="3039"/>
                  </a:cubicBezTo>
                  <a:cubicBezTo>
                    <a:pt x="3077" y="3478"/>
                    <a:pt x="3094" y="3798"/>
                    <a:pt x="3107" y="4028"/>
                  </a:cubicBezTo>
                  <a:cubicBezTo>
                    <a:pt x="3142" y="4647"/>
                    <a:pt x="3077" y="5187"/>
                    <a:pt x="2410" y="5187"/>
                  </a:cubicBezTo>
                  <a:cubicBezTo>
                    <a:pt x="2173" y="5187"/>
                    <a:pt x="1840" y="5114"/>
                    <a:pt x="1608" y="5061"/>
                  </a:cubicBezTo>
                  <a:lnTo>
                    <a:pt x="1608" y="5061"/>
                  </a:lnTo>
                  <a:cubicBezTo>
                    <a:pt x="2217" y="5314"/>
                    <a:pt x="2827" y="5535"/>
                    <a:pt x="2827" y="6215"/>
                  </a:cubicBezTo>
                  <a:cubicBezTo>
                    <a:pt x="2827" y="7791"/>
                    <a:pt x="1472" y="8398"/>
                    <a:pt x="577" y="8799"/>
                  </a:cubicBezTo>
                  <a:cubicBezTo>
                    <a:pt x="400" y="8879"/>
                    <a:pt x="169" y="8981"/>
                    <a:pt x="0" y="9077"/>
                  </a:cubicBezTo>
                  <a:cubicBezTo>
                    <a:pt x="386" y="9148"/>
                    <a:pt x="526" y="9160"/>
                    <a:pt x="965" y="9263"/>
                  </a:cubicBezTo>
                  <a:cubicBezTo>
                    <a:pt x="1348" y="9355"/>
                    <a:pt x="1603" y="9620"/>
                    <a:pt x="1713" y="10103"/>
                  </a:cubicBezTo>
                  <a:cubicBezTo>
                    <a:pt x="2012" y="10046"/>
                    <a:pt x="2244" y="10007"/>
                    <a:pt x="2558" y="10007"/>
                  </a:cubicBezTo>
                  <a:cubicBezTo>
                    <a:pt x="3450" y="10007"/>
                    <a:pt x="3988" y="10373"/>
                    <a:pt x="4460" y="10697"/>
                  </a:cubicBezTo>
                  <a:cubicBezTo>
                    <a:pt x="4892" y="10991"/>
                    <a:pt x="5261" y="11244"/>
                    <a:pt x="5941" y="11246"/>
                  </a:cubicBezTo>
                  <a:cubicBezTo>
                    <a:pt x="6620" y="11244"/>
                    <a:pt x="6990" y="10991"/>
                    <a:pt x="7420" y="10697"/>
                  </a:cubicBezTo>
                  <a:cubicBezTo>
                    <a:pt x="7894" y="10373"/>
                    <a:pt x="8430" y="10007"/>
                    <a:pt x="9323" y="10007"/>
                  </a:cubicBezTo>
                  <a:cubicBezTo>
                    <a:pt x="9638" y="10007"/>
                    <a:pt x="9870" y="10044"/>
                    <a:pt x="10169" y="10103"/>
                  </a:cubicBezTo>
                  <a:cubicBezTo>
                    <a:pt x="10280" y="9616"/>
                    <a:pt x="10535" y="9355"/>
                    <a:pt x="10917" y="9263"/>
                  </a:cubicBezTo>
                  <a:cubicBezTo>
                    <a:pt x="11308" y="9171"/>
                    <a:pt x="11524" y="9140"/>
                    <a:pt x="11895" y="9075"/>
                  </a:cubicBezTo>
                  <a:cubicBezTo>
                    <a:pt x="11727" y="8988"/>
                    <a:pt x="11487" y="8880"/>
                    <a:pt x="11304" y="8799"/>
                  </a:cubicBezTo>
                  <a:cubicBezTo>
                    <a:pt x="10409" y="8398"/>
                    <a:pt x="9054" y="7791"/>
                    <a:pt x="9054" y="6215"/>
                  </a:cubicBezTo>
                  <a:cubicBezTo>
                    <a:pt x="9054" y="5541"/>
                    <a:pt x="9663" y="5312"/>
                    <a:pt x="10271" y="5061"/>
                  </a:cubicBezTo>
                  <a:lnTo>
                    <a:pt x="10271" y="5061"/>
                  </a:lnTo>
                  <a:cubicBezTo>
                    <a:pt x="9985" y="5105"/>
                    <a:pt x="9811" y="5187"/>
                    <a:pt x="9472" y="5187"/>
                  </a:cubicBezTo>
                  <a:cubicBezTo>
                    <a:pt x="8805" y="5187"/>
                    <a:pt x="8739" y="4647"/>
                    <a:pt x="8773" y="4028"/>
                  </a:cubicBezTo>
                  <a:cubicBezTo>
                    <a:pt x="8787" y="3798"/>
                    <a:pt x="8805" y="3478"/>
                    <a:pt x="8805" y="3039"/>
                  </a:cubicBezTo>
                  <a:cubicBezTo>
                    <a:pt x="8805" y="439"/>
                    <a:pt x="6795" y="25"/>
                    <a:pt x="5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5" name="Google Shape;10975;p84"/>
          <p:cNvGrpSpPr/>
          <p:nvPr/>
        </p:nvGrpSpPr>
        <p:grpSpPr>
          <a:xfrm>
            <a:off x="7942611" y="3308537"/>
            <a:ext cx="387661" cy="387661"/>
            <a:chOff x="2869999" y="1687279"/>
            <a:chExt cx="397887" cy="397887"/>
          </a:xfrm>
        </p:grpSpPr>
        <p:sp>
          <p:nvSpPr>
            <p:cNvPr id="10976" name="Google Shape;10976;p84"/>
            <p:cNvSpPr/>
            <p:nvPr/>
          </p:nvSpPr>
          <p:spPr>
            <a:xfrm>
              <a:off x="2994590" y="1833740"/>
              <a:ext cx="148657" cy="81685"/>
            </a:xfrm>
            <a:custGeom>
              <a:avLst/>
              <a:gdLst/>
              <a:ahLst/>
              <a:cxnLst/>
              <a:rect l="l" t="t" r="r" b="b"/>
              <a:pathLst>
                <a:path w="7123" h="3914" extrusionOk="0">
                  <a:moveTo>
                    <a:pt x="2491" y="0"/>
                  </a:moveTo>
                  <a:lnTo>
                    <a:pt x="1" y="3112"/>
                  </a:lnTo>
                  <a:lnTo>
                    <a:pt x="1" y="3112"/>
                  </a:lnTo>
                  <a:lnTo>
                    <a:pt x="2196" y="2015"/>
                  </a:lnTo>
                  <a:cubicBezTo>
                    <a:pt x="2275" y="1975"/>
                    <a:pt x="2360" y="1956"/>
                    <a:pt x="2445" y="1956"/>
                  </a:cubicBezTo>
                  <a:cubicBezTo>
                    <a:pt x="2590" y="1956"/>
                    <a:pt x="2733" y="2012"/>
                    <a:pt x="2840" y="2119"/>
                  </a:cubicBezTo>
                  <a:lnTo>
                    <a:pt x="4634" y="3913"/>
                  </a:lnTo>
                  <a:lnTo>
                    <a:pt x="7123" y="800"/>
                  </a:lnTo>
                  <a:lnTo>
                    <a:pt x="4929" y="1897"/>
                  </a:lnTo>
                  <a:cubicBezTo>
                    <a:pt x="4850" y="1937"/>
                    <a:pt x="4764" y="1957"/>
                    <a:pt x="4679" y="1957"/>
                  </a:cubicBezTo>
                  <a:cubicBezTo>
                    <a:pt x="4535" y="1957"/>
                    <a:pt x="4392" y="1900"/>
                    <a:pt x="4285" y="1792"/>
                  </a:cubicBezTo>
                  <a:lnTo>
                    <a:pt x="24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84"/>
            <p:cNvSpPr/>
            <p:nvPr/>
          </p:nvSpPr>
          <p:spPr>
            <a:xfrm>
              <a:off x="2869999" y="1687279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8420" y="5623"/>
                  </a:moveTo>
                  <a:cubicBezTo>
                    <a:pt x="8569" y="5623"/>
                    <a:pt x="8707" y="5682"/>
                    <a:pt x="8810" y="5787"/>
                  </a:cubicBezTo>
                  <a:lnTo>
                    <a:pt x="10759" y="7736"/>
                  </a:lnTo>
                  <a:lnTo>
                    <a:pt x="14867" y="5683"/>
                  </a:lnTo>
                  <a:cubicBezTo>
                    <a:pt x="14947" y="5643"/>
                    <a:pt x="15033" y="5624"/>
                    <a:pt x="15118" y="5624"/>
                  </a:cubicBezTo>
                  <a:cubicBezTo>
                    <a:pt x="15283" y="5624"/>
                    <a:pt x="15443" y="5695"/>
                    <a:pt x="15552" y="5829"/>
                  </a:cubicBezTo>
                  <a:cubicBezTo>
                    <a:pt x="15716" y="6035"/>
                    <a:pt x="15718" y="6325"/>
                    <a:pt x="15553" y="6530"/>
                  </a:cubicBezTo>
                  <a:lnTo>
                    <a:pt x="11085" y="12116"/>
                  </a:lnTo>
                  <a:cubicBezTo>
                    <a:pt x="10973" y="12256"/>
                    <a:pt x="10812" y="12324"/>
                    <a:pt x="10652" y="12324"/>
                  </a:cubicBezTo>
                  <a:cubicBezTo>
                    <a:pt x="10507" y="12324"/>
                    <a:pt x="10363" y="12269"/>
                    <a:pt x="10255" y="12161"/>
                  </a:cubicBezTo>
                  <a:lnTo>
                    <a:pt x="8306" y="10211"/>
                  </a:lnTo>
                  <a:lnTo>
                    <a:pt x="4196" y="12267"/>
                  </a:lnTo>
                  <a:cubicBezTo>
                    <a:pt x="4117" y="12306"/>
                    <a:pt x="4032" y="12325"/>
                    <a:pt x="3948" y="12325"/>
                  </a:cubicBezTo>
                  <a:cubicBezTo>
                    <a:pt x="3784" y="12325"/>
                    <a:pt x="3622" y="12253"/>
                    <a:pt x="3514" y="12118"/>
                  </a:cubicBezTo>
                  <a:cubicBezTo>
                    <a:pt x="3347" y="11913"/>
                    <a:pt x="3347" y="11623"/>
                    <a:pt x="3510" y="11418"/>
                  </a:cubicBezTo>
                  <a:lnTo>
                    <a:pt x="7979" y="5833"/>
                  </a:lnTo>
                  <a:cubicBezTo>
                    <a:pt x="8078" y="5709"/>
                    <a:pt x="8226" y="5633"/>
                    <a:pt x="8384" y="5624"/>
                  </a:cubicBezTo>
                  <a:cubicBezTo>
                    <a:pt x="8396" y="5623"/>
                    <a:pt x="8408" y="5623"/>
                    <a:pt x="8420" y="5623"/>
                  </a:cubicBezTo>
                  <a:close/>
                  <a:moveTo>
                    <a:pt x="9532" y="1"/>
                  </a:moveTo>
                  <a:cubicBezTo>
                    <a:pt x="4297" y="1"/>
                    <a:pt x="0" y="4046"/>
                    <a:pt x="0" y="8975"/>
                  </a:cubicBezTo>
                  <a:cubicBezTo>
                    <a:pt x="0" y="11616"/>
                    <a:pt x="1255" y="14085"/>
                    <a:pt x="3388" y="15787"/>
                  </a:cubicBezTo>
                  <a:lnTo>
                    <a:pt x="3388" y="18506"/>
                  </a:lnTo>
                  <a:cubicBezTo>
                    <a:pt x="3388" y="18699"/>
                    <a:pt x="3489" y="18879"/>
                    <a:pt x="3653" y="18980"/>
                  </a:cubicBezTo>
                  <a:cubicBezTo>
                    <a:pt x="3742" y="19036"/>
                    <a:pt x="3843" y="19064"/>
                    <a:pt x="3946" y="19064"/>
                  </a:cubicBezTo>
                  <a:cubicBezTo>
                    <a:pt x="4031" y="19064"/>
                    <a:pt x="4117" y="19045"/>
                    <a:pt x="4196" y="19005"/>
                  </a:cubicBezTo>
                  <a:lnTo>
                    <a:pt x="6970" y="17581"/>
                  </a:lnTo>
                  <a:cubicBezTo>
                    <a:pt x="7802" y="17799"/>
                    <a:pt x="8661" y="17910"/>
                    <a:pt x="9532" y="17910"/>
                  </a:cubicBezTo>
                  <a:cubicBezTo>
                    <a:pt x="14768" y="17910"/>
                    <a:pt x="19065" y="13901"/>
                    <a:pt x="19065" y="8975"/>
                  </a:cubicBezTo>
                  <a:cubicBezTo>
                    <a:pt x="19065" y="4046"/>
                    <a:pt x="14768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8" name="Google Shape;10978;p84"/>
          <p:cNvGrpSpPr/>
          <p:nvPr/>
        </p:nvGrpSpPr>
        <p:grpSpPr>
          <a:xfrm>
            <a:off x="2477718" y="3828664"/>
            <a:ext cx="386807" cy="386929"/>
            <a:chOff x="3902887" y="1687655"/>
            <a:chExt cx="397010" cy="397135"/>
          </a:xfrm>
        </p:grpSpPr>
        <p:sp>
          <p:nvSpPr>
            <p:cNvPr id="10979" name="Google Shape;10979;p84"/>
            <p:cNvSpPr/>
            <p:nvPr/>
          </p:nvSpPr>
          <p:spPr>
            <a:xfrm>
              <a:off x="4023345" y="1785845"/>
              <a:ext cx="156275" cy="200269"/>
            </a:xfrm>
            <a:custGeom>
              <a:avLst/>
              <a:gdLst/>
              <a:ahLst/>
              <a:cxnLst/>
              <a:rect l="l" t="t" r="r" b="b"/>
              <a:pathLst>
                <a:path w="7488" h="9596" extrusionOk="0">
                  <a:moveTo>
                    <a:pt x="3585" y="1"/>
                  </a:moveTo>
                  <a:cubicBezTo>
                    <a:pt x="3550" y="1"/>
                    <a:pt x="36" y="31"/>
                    <a:pt x="36" y="2561"/>
                  </a:cubicBezTo>
                  <a:cubicBezTo>
                    <a:pt x="36" y="4296"/>
                    <a:pt x="1381" y="4712"/>
                    <a:pt x="3429" y="5147"/>
                  </a:cubicBezTo>
                  <a:cubicBezTo>
                    <a:pt x="4813" y="5440"/>
                    <a:pt x="6242" y="5745"/>
                    <a:pt x="6242" y="7084"/>
                  </a:cubicBezTo>
                  <a:cubicBezTo>
                    <a:pt x="6242" y="8290"/>
                    <a:pt x="4968" y="9010"/>
                    <a:pt x="3737" y="9010"/>
                  </a:cubicBezTo>
                  <a:cubicBezTo>
                    <a:pt x="2265" y="9010"/>
                    <a:pt x="1591" y="8227"/>
                    <a:pt x="1100" y="7655"/>
                  </a:cubicBezTo>
                  <a:cubicBezTo>
                    <a:pt x="793" y="7298"/>
                    <a:pt x="640" y="7140"/>
                    <a:pt x="463" y="7140"/>
                  </a:cubicBezTo>
                  <a:cubicBezTo>
                    <a:pt x="330" y="7140"/>
                    <a:pt x="1" y="7243"/>
                    <a:pt x="1" y="7485"/>
                  </a:cubicBezTo>
                  <a:cubicBezTo>
                    <a:pt x="1" y="8301"/>
                    <a:pt x="1016" y="9596"/>
                    <a:pt x="3744" y="9596"/>
                  </a:cubicBezTo>
                  <a:cubicBezTo>
                    <a:pt x="5165" y="9594"/>
                    <a:pt x="6203" y="9265"/>
                    <a:pt x="6831" y="8616"/>
                  </a:cubicBezTo>
                  <a:cubicBezTo>
                    <a:pt x="7479" y="7947"/>
                    <a:pt x="7487" y="7116"/>
                    <a:pt x="7482" y="6957"/>
                  </a:cubicBezTo>
                  <a:cubicBezTo>
                    <a:pt x="7482" y="5087"/>
                    <a:pt x="6088" y="4674"/>
                    <a:pt x="3964" y="4255"/>
                  </a:cubicBezTo>
                  <a:cubicBezTo>
                    <a:pt x="2598" y="3986"/>
                    <a:pt x="1186" y="3709"/>
                    <a:pt x="1186" y="2410"/>
                  </a:cubicBezTo>
                  <a:cubicBezTo>
                    <a:pt x="1186" y="1420"/>
                    <a:pt x="2170" y="675"/>
                    <a:pt x="3475" y="675"/>
                  </a:cubicBezTo>
                  <a:cubicBezTo>
                    <a:pt x="4868" y="675"/>
                    <a:pt x="5485" y="1305"/>
                    <a:pt x="5938" y="1766"/>
                  </a:cubicBezTo>
                  <a:cubicBezTo>
                    <a:pt x="6247" y="2081"/>
                    <a:pt x="6375" y="2191"/>
                    <a:pt x="6598" y="2191"/>
                  </a:cubicBezTo>
                  <a:cubicBezTo>
                    <a:pt x="6794" y="2191"/>
                    <a:pt x="7082" y="2072"/>
                    <a:pt x="7082" y="1818"/>
                  </a:cubicBezTo>
                  <a:cubicBezTo>
                    <a:pt x="7082" y="1381"/>
                    <a:pt x="5803" y="1"/>
                    <a:pt x="3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84"/>
            <p:cNvSpPr/>
            <p:nvPr/>
          </p:nvSpPr>
          <p:spPr>
            <a:xfrm>
              <a:off x="3902887" y="1687655"/>
              <a:ext cx="397010" cy="397135"/>
            </a:xfrm>
            <a:custGeom>
              <a:avLst/>
              <a:gdLst/>
              <a:ahLst/>
              <a:cxnLst/>
              <a:rect l="l" t="t" r="r" b="b"/>
              <a:pathLst>
                <a:path w="19023" h="19029" extrusionOk="0">
                  <a:moveTo>
                    <a:pt x="9357" y="3591"/>
                  </a:moveTo>
                  <a:cubicBezTo>
                    <a:pt x="11911" y="3591"/>
                    <a:pt x="13969" y="5196"/>
                    <a:pt x="13969" y="6523"/>
                  </a:cubicBezTo>
                  <a:cubicBezTo>
                    <a:pt x="13969" y="7455"/>
                    <a:pt x="13157" y="8010"/>
                    <a:pt x="12370" y="8010"/>
                  </a:cubicBezTo>
                  <a:cubicBezTo>
                    <a:pt x="11658" y="8010"/>
                    <a:pt x="11246" y="7589"/>
                    <a:pt x="10914" y="7251"/>
                  </a:cubicBezTo>
                  <a:cubicBezTo>
                    <a:pt x="10514" y="6845"/>
                    <a:pt x="10171" y="6494"/>
                    <a:pt x="9247" y="6494"/>
                  </a:cubicBezTo>
                  <a:cubicBezTo>
                    <a:pt x="8481" y="6494"/>
                    <a:pt x="8073" y="6855"/>
                    <a:pt x="8073" y="7115"/>
                  </a:cubicBezTo>
                  <a:cubicBezTo>
                    <a:pt x="8073" y="7497"/>
                    <a:pt x="9028" y="7685"/>
                    <a:pt x="9950" y="7867"/>
                  </a:cubicBezTo>
                  <a:cubicBezTo>
                    <a:pt x="11710" y="8214"/>
                    <a:pt x="14369" y="8739"/>
                    <a:pt x="14369" y="11635"/>
                  </a:cubicBezTo>
                  <a:cubicBezTo>
                    <a:pt x="14379" y="11960"/>
                    <a:pt x="14340" y="13128"/>
                    <a:pt x="13404" y="14096"/>
                  </a:cubicBezTo>
                  <a:cubicBezTo>
                    <a:pt x="12561" y="14970"/>
                    <a:pt x="11252" y="15414"/>
                    <a:pt x="9518" y="15415"/>
                  </a:cubicBezTo>
                  <a:lnTo>
                    <a:pt x="9516" y="15415"/>
                  </a:lnTo>
                  <a:cubicBezTo>
                    <a:pt x="5952" y="15415"/>
                    <a:pt x="4658" y="13487"/>
                    <a:pt x="4658" y="12190"/>
                  </a:cubicBezTo>
                  <a:cubicBezTo>
                    <a:pt x="4658" y="11290"/>
                    <a:pt x="5476" y="10731"/>
                    <a:pt x="6235" y="10731"/>
                  </a:cubicBezTo>
                  <a:cubicBezTo>
                    <a:pt x="6942" y="10731"/>
                    <a:pt x="7354" y="11210"/>
                    <a:pt x="7717" y="11633"/>
                  </a:cubicBezTo>
                  <a:cubicBezTo>
                    <a:pt x="8145" y="12132"/>
                    <a:pt x="8549" y="12601"/>
                    <a:pt x="9509" y="12601"/>
                  </a:cubicBezTo>
                  <a:cubicBezTo>
                    <a:pt x="10165" y="12601"/>
                    <a:pt x="10898" y="12254"/>
                    <a:pt x="10898" y="11789"/>
                  </a:cubicBezTo>
                  <a:cubicBezTo>
                    <a:pt x="10898" y="11384"/>
                    <a:pt x="10135" y="11191"/>
                    <a:pt x="8970" y="10943"/>
                  </a:cubicBezTo>
                  <a:cubicBezTo>
                    <a:pt x="7165" y="10559"/>
                    <a:pt x="4694" y="10032"/>
                    <a:pt x="4694" y="7266"/>
                  </a:cubicBezTo>
                  <a:cubicBezTo>
                    <a:pt x="4694" y="4359"/>
                    <a:pt x="7744" y="3591"/>
                    <a:pt x="9357" y="3591"/>
                  </a:cubicBezTo>
                  <a:close/>
                  <a:moveTo>
                    <a:pt x="5202" y="0"/>
                  </a:moveTo>
                  <a:cubicBezTo>
                    <a:pt x="2338" y="0"/>
                    <a:pt x="6" y="2303"/>
                    <a:pt x="1" y="5148"/>
                  </a:cubicBezTo>
                  <a:lnTo>
                    <a:pt x="1" y="5159"/>
                  </a:lnTo>
                  <a:cubicBezTo>
                    <a:pt x="2" y="6225"/>
                    <a:pt x="261" y="6830"/>
                    <a:pt x="469" y="7319"/>
                  </a:cubicBezTo>
                  <a:cubicBezTo>
                    <a:pt x="609" y="7646"/>
                    <a:pt x="712" y="7885"/>
                    <a:pt x="712" y="8212"/>
                  </a:cubicBezTo>
                  <a:cubicBezTo>
                    <a:pt x="712" y="8219"/>
                    <a:pt x="632" y="9035"/>
                    <a:pt x="632" y="9553"/>
                  </a:cubicBezTo>
                  <a:cubicBezTo>
                    <a:pt x="632" y="12302"/>
                    <a:pt x="2927" y="18423"/>
                    <a:pt x="9541" y="18423"/>
                  </a:cubicBezTo>
                  <a:cubicBezTo>
                    <a:pt x="10171" y="18423"/>
                    <a:pt x="10931" y="18343"/>
                    <a:pt x="10931" y="18343"/>
                  </a:cubicBezTo>
                  <a:cubicBezTo>
                    <a:pt x="11190" y="18343"/>
                    <a:pt x="11441" y="18446"/>
                    <a:pt x="11759" y="18577"/>
                  </a:cubicBezTo>
                  <a:cubicBezTo>
                    <a:pt x="12509" y="18886"/>
                    <a:pt x="13241" y="19028"/>
                    <a:pt x="13937" y="19028"/>
                  </a:cubicBezTo>
                  <a:cubicBezTo>
                    <a:pt x="15330" y="19028"/>
                    <a:pt x="16576" y="18458"/>
                    <a:pt x="17517" y="17520"/>
                  </a:cubicBezTo>
                  <a:cubicBezTo>
                    <a:pt x="18489" y="16555"/>
                    <a:pt x="19023" y="15260"/>
                    <a:pt x="19023" y="13878"/>
                  </a:cubicBezTo>
                  <a:cubicBezTo>
                    <a:pt x="19023" y="12804"/>
                    <a:pt x="18763" y="12198"/>
                    <a:pt x="18554" y="11708"/>
                  </a:cubicBezTo>
                  <a:cubicBezTo>
                    <a:pt x="18414" y="11380"/>
                    <a:pt x="18312" y="11141"/>
                    <a:pt x="18312" y="10814"/>
                  </a:cubicBezTo>
                  <a:cubicBezTo>
                    <a:pt x="18312" y="10804"/>
                    <a:pt x="18391" y="9993"/>
                    <a:pt x="18391" y="9473"/>
                  </a:cubicBezTo>
                  <a:cubicBezTo>
                    <a:pt x="18391" y="6724"/>
                    <a:pt x="16095" y="603"/>
                    <a:pt x="9483" y="603"/>
                  </a:cubicBezTo>
                  <a:cubicBezTo>
                    <a:pt x="8853" y="603"/>
                    <a:pt x="8092" y="683"/>
                    <a:pt x="8092" y="683"/>
                  </a:cubicBezTo>
                  <a:cubicBezTo>
                    <a:pt x="7832" y="683"/>
                    <a:pt x="7583" y="580"/>
                    <a:pt x="7264" y="450"/>
                  </a:cubicBezTo>
                  <a:cubicBezTo>
                    <a:pt x="6767" y="244"/>
                    <a:pt x="6150" y="0"/>
                    <a:pt x="52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1" name="Google Shape;10981;p84"/>
          <p:cNvGrpSpPr/>
          <p:nvPr/>
        </p:nvGrpSpPr>
        <p:grpSpPr>
          <a:xfrm>
            <a:off x="3515416" y="3828288"/>
            <a:ext cx="387681" cy="387681"/>
            <a:chOff x="4933458" y="1687279"/>
            <a:chExt cx="397907" cy="397907"/>
          </a:xfrm>
        </p:grpSpPr>
        <p:sp>
          <p:nvSpPr>
            <p:cNvPr id="10982" name="Google Shape;10982;p84"/>
            <p:cNvSpPr/>
            <p:nvPr/>
          </p:nvSpPr>
          <p:spPr>
            <a:xfrm>
              <a:off x="5071801" y="1766541"/>
              <a:ext cx="125867" cy="241215"/>
            </a:xfrm>
            <a:custGeom>
              <a:avLst/>
              <a:gdLst/>
              <a:ahLst/>
              <a:cxnLst/>
              <a:rect l="l" t="t" r="r" b="b"/>
              <a:pathLst>
                <a:path w="6031" h="11558" extrusionOk="0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84"/>
            <p:cNvSpPr/>
            <p:nvPr/>
          </p:nvSpPr>
          <p:spPr>
            <a:xfrm>
              <a:off x="4933458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10539" y="2681"/>
                  </a:moveTo>
                  <a:cubicBezTo>
                    <a:pt x="10846" y="2681"/>
                    <a:pt x="11059" y="2932"/>
                    <a:pt x="11059" y="3240"/>
                  </a:cubicBezTo>
                  <a:lnTo>
                    <a:pt x="11059" y="5362"/>
                  </a:lnTo>
                  <a:lnTo>
                    <a:pt x="13219" y="5362"/>
                  </a:lnTo>
                  <a:cubicBezTo>
                    <a:pt x="13528" y="5362"/>
                    <a:pt x="13778" y="5612"/>
                    <a:pt x="13778" y="5921"/>
                  </a:cubicBezTo>
                  <a:lnTo>
                    <a:pt x="13778" y="8601"/>
                  </a:lnTo>
                  <a:cubicBezTo>
                    <a:pt x="13778" y="8911"/>
                    <a:pt x="13528" y="9160"/>
                    <a:pt x="13219" y="9160"/>
                  </a:cubicBezTo>
                  <a:lnTo>
                    <a:pt x="11096" y="9160"/>
                  </a:lnTo>
                  <a:lnTo>
                    <a:pt x="11096" y="12161"/>
                  </a:lnTo>
                  <a:cubicBezTo>
                    <a:pt x="11096" y="12440"/>
                    <a:pt x="11121" y="12520"/>
                    <a:pt x="11133" y="12541"/>
                  </a:cubicBezTo>
                  <a:cubicBezTo>
                    <a:pt x="11140" y="12541"/>
                    <a:pt x="11234" y="12585"/>
                    <a:pt x="11520" y="12585"/>
                  </a:cubicBezTo>
                  <a:lnTo>
                    <a:pt x="13219" y="12585"/>
                  </a:lnTo>
                  <a:cubicBezTo>
                    <a:pt x="13528" y="12585"/>
                    <a:pt x="13741" y="12836"/>
                    <a:pt x="13741" y="13144"/>
                  </a:cubicBezTo>
                  <a:lnTo>
                    <a:pt x="13741" y="15826"/>
                  </a:lnTo>
                  <a:cubicBezTo>
                    <a:pt x="13741" y="16113"/>
                    <a:pt x="13560" y="16351"/>
                    <a:pt x="13273" y="16382"/>
                  </a:cubicBezTo>
                  <a:cubicBezTo>
                    <a:pt x="13236" y="16385"/>
                    <a:pt x="12341" y="16474"/>
                    <a:pt x="11342" y="16474"/>
                  </a:cubicBezTo>
                  <a:cubicBezTo>
                    <a:pt x="8564" y="16474"/>
                    <a:pt x="7298" y="14609"/>
                    <a:pt x="7298" y="12877"/>
                  </a:cubicBezTo>
                  <a:lnTo>
                    <a:pt x="7298" y="9160"/>
                  </a:lnTo>
                  <a:lnTo>
                    <a:pt x="6070" y="9160"/>
                  </a:lnTo>
                  <a:cubicBezTo>
                    <a:pt x="5760" y="9160"/>
                    <a:pt x="5511" y="8911"/>
                    <a:pt x="5511" y="8601"/>
                  </a:cubicBezTo>
                  <a:lnTo>
                    <a:pt x="5511" y="6100"/>
                  </a:lnTo>
                  <a:cubicBezTo>
                    <a:pt x="5511" y="5808"/>
                    <a:pt x="5734" y="5568"/>
                    <a:pt x="6024" y="5543"/>
                  </a:cubicBezTo>
                  <a:cubicBezTo>
                    <a:pt x="7535" y="5417"/>
                    <a:pt x="7797" y="4524"/>
                    <a:pt x="8000" y="3275"/>
                  </a:cubicBezTo>
                  <a:lnTo>
                    <a:pt x="8021" y="3148"/>
                  </a:lnTo>
                  <a:cubicBezTo>
                    <a:pt x="8066" y="2879"/>
                    <a:pt x="8299" y="2681"/>
                    <a:pt x="8571" y="2681"/>
                  </a:cubicBezTo>
                  <a:close/>
                  <a:moveTo>
                    <a:pt x="2794" y="1"/>
                  </a:moveTo>
                  <a:cubicBezTo>
                    <a:pt x="1253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3" y="19065"/>
                    <a:pt x="2794" y="19065"/>
                  </a:cubicBezTo>
                  <a:lnTo>
                    <a:pt x="16272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4" name="Google Shape;10984;p84"/>
          <p:cNvGrpSpPr/>
          <p:nvPr/>
        </p:nvGrpSpPr>
        <p:grpSpPr>
          <a:xfrm>
            <a:off x="6348367" y="3308537"/>
            <a:ext cx="387661" cy="387661"/>
            <a:chOff x="1379798" y="1723250"/>
            <a:chExt cx="397887" cy="397887"/>
          </a:xfrm>
        </p:grpSpPr>
        <p:sp>
          <p:nvSpPr>
            <p:cNvPr id="10985" name="Google Shape;10985;p84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84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84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84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9" name="Google Shape;10989;p84"/>
          <p:cNvGrpSpPr/>
          <p:nvPr/>
        </p:nvGrpSpPr>
        <p:grpSpPr>
          <a:xfrm>
            <a:off x="5286246" y="3308537"/>
            <a:ext cx="387681" cy="387661"/>
            <a:chOff x="266768" y="1721375"/>
            <a:chExt cx="397907" cy="397887"/>
          </a:xfrm>
        </p:grpSpPr>
        <p:sp>
          <p:nvSpPr>
            <p:cNvPr id="10990" name="Google Shape;10990;p84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84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2" name="Google Shape;10992;p84"/>
          <p:cNvGrpSpPr/>
          <p:nvPr/>
        </p:nvGrpSpPr>
        <p:grpSpPr>
          <a:xfrm>
            <a:off x="5817327" y="3308537"/>
            <a:ext cx="387641" cy="387661"/>
            <a:chOff x="864491" y="1723250"/>
            <a:chExt cx="397866" cy="397887"/>
          </a:xfrm>
        </p:grpSpPr>
        <p:sp>
          <p:nvSpPr>
            <p:cNvPr id="10993" name="Google Shape;10993;p84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84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84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6" name="Google Shape;10996;p84"/>
          <p:cNvSpPr/>
          <p:nvPr/>
        </p:nvSpPr>
        <p:spPr>
          <a:xfrm>
            <a:off x="6879427" y="3343765"/>
            <a:ext cx="388846" cy="31714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97" name="Google Shape;10997;p84"/>
          <p:cNvGrpSpPr/>
          <p:nvPr/>
        </p:nvGrpSpPr>
        <p:grpSpPr>
          <a:xfrm>
            <a:off x="3016407" y="2204348"/>
            <a:ext cx="427578" cy="421351"/>
            <a:chOff x="-5254775" y="3631325"/>
            <a:chExt cx="296950" cy="292625"/>
          </a:xfrm>
        </p:grpSpPr>
        <p:sp>
          <p:nvSpPr>
            <p:cNvPr id="10998" name="Google Shape;10998;p84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84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84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84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84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84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84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5" name="Google Shape;11005;p84"/>
          <p:cNvGrpSpPr/>
          <p:nvPr/>
        </p:nvGrpSpPr>
        <p:grpSpPr>
          <a:xfrm>
            <a:off x="7411672" y="3308924"/>
            <a:ext cx="387539" cy="386888"/>
            <a:chOff x="2408992" y="1722875"/>
            <a:chExt cx="397761" cy="397093"/>
          </a:xfrm>
        </p:grpSpPr>
        <p:sp>
          <p:nvSpPr>
            <p:cNvPr id="11006" name="Google Shape;11006;p84"/>
            <p:cNvSpPr/>
            <p:nvPr/>
          </p:nvSpPr>
          <p:spPr>
            <a:xfrm>
              <a:off x="2492135" y="1827639"/>
              <a:ext cx="213667" cy="185326"/>
            </a:xfrm>
            <a:custGeom>
              <a:avLst/>
              <a:gdLst/>
              <a:ahLst/>
              <a:cxnLst/>
              <a:rect l="l" t="t" r="r" b="b"/>
              <a:pathLst>
                <a:path w="10238" h="8880" extrusionOk="0">
                  <a:moveTo>
                    <a:pt x="2548" y="1"/>
                  </a:moveTo>
                  <a:cubicBezTo>
                    <a:pt x="2277" y="1"/>
                    <a:pt x="2002" y="169"/>
                    <a:pt x="1743" y="427"/>
                  </a:cubicBezTo>
                  <a:cubicBezTo>
                    <a:pt x="1" y="2171"/>
                    <a:pt x="2739" y="5655"/>
                    <a:pt x="3567" y="6491"/>
                  </a:cubicBezTo>
                  <a:cubicBezTo>
                    <a:pt x="4206" y="7123"/>
                    <a:pt x="6403" y="8880"/>
                    <a:pt x="8179" y="8880"/>
                  </a:cubicBezTo>
                  <a:cubicBezTo>
                    <a:pt x="8718" y="8880"/>
                    <a:pt x="9219" y="8718"/>
                    <a:pt x="9626" y="8312"/>
                  </a:cubicBezTo>
                  <a:cubicBezTo>
                    <a:pt x="10054" y="7884"/>
                    <a:pt x="10238" y="7401"/>
                    <a:pt x="9812" y="6981"/>
                  </a:cubicBezTo>
                  <a:cubicBezTo>
                    <a:pt x="9168" y="6339"/>
                    <a:pt x="8797" y="6140"/>
                    <a:pt x="8555" y="6140"/>
                  </a:cubicBezTo>
                  <a:cubicBezTo>
                    <a:pt x="8422" y="6140"/>
                    <a:pt x="8327" y="6200"/>
                    <a:pt x="8248" y="6279"/>
                  </a:cubicBezTo>
                  <a:cubicBezTo>
                    <a:pt x="8064" y="6461"/>
                    <a:pt x="7636" y="7077"/>
                    <a:pt x="7461" y="7252"/>
                  </a:cubicBezTo>
                  <a:cubicBezTo>
                    <a:pt x="7260" y="7452"/>
                    <a:pt x="7021" y="7534"/>
                    <a:pt x="6762" y="7534"/>
                  </a:cubicBezTo>
                  <a:cubicBezTo>
                    <a:pt x="5839" y="7534"/>
                    <a:pt x="4665" y="6485"/>
                    <a:pt x="4117" y="5939"/>
                  </a:cubicBezTo>
                  <a:lnTo>
                    <a:pt x="4115" y="5938"/>
                  </a:lnTo>
                  <a:cubicBezTo>
                    <a:pt x="3417" y="5235"/>
                    <a:pt x="1890" y="3505"/>
                    <a:pt x="2803" y="2592"/>
                  </a:cubicBezTo>
                  <a:cubicBezTo>
                    <a:pt x="2879" y="2516"/>
                    <a:pt x="3056" y="2378"/>
                    <a:pt x="3254" y="2228"/>
                  </a:cubicBezTo>
                  <a:cubicBezTo>
                    <a:pt x="3445" y="2083"/>
                    <a:pt x="3661" y="1922"/>
                    <a:pt x="3776" y="1807"/>
                  </a:cubicBezTo>
                  <a:cubicBezTo>
                    <a:pt x="3999" y="1584"/>
                    <a:pt x="4069" y="1241"/>
                    <a:pt x="3080" y="250"/>
                  </a:cubicBezTo>
                  <a:cubicBezTo>
                    <a:pt x="2909" y="76"/>
                    <a:pt x="2730" y="1"/>
                    <a:pt x="25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84"/>
            <p:cNvSpPr/>
            <p:nvPr/>
          </p:nvSpPr>
          <p:spPr>
            <a:xfrm>
              <a:off x="2408992" y="1722875"/>
              <a:ext cx="397761" cy="397093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8" name="Google Shape;11008;p84"/>
          <p:cNvGrpSpPr/>
          <p:nvPr/>
        </p:nvGrpSpPr>
        <p:grpSpPr>
          <a:xfrm>
            <a:off x="2503892" y="3309051"/>
            <a:ext cx="423079" cy="424159"/>
            <a:chOff x="-1591550" y="3597475"/>
            <a:chExt cx="293825" cy="294575"/>
          </a:xfrm>
        </p:grpSpPr>
        <p:sp>
          <p:nvSpPr>
            <p:cNvPr id="11009" name="Google Shape;11009;p84"/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84"/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84"/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32"/>
          <p:cNvGrpSpPr/>
          <p:nvPr/>
        </p:nvGrpSpPr>
        <p:grpSpPr>
          <a:xfrm>
            <a:off x="5716775" y="4073475"/>
            <a:ext cx="2629258" cy="409501"/>
            <a:chOff x="5183375" y="3768675"/>
            <a:chExt cx="2629258" cy="409501"/>
          </a:xfrm>
        </p:grpSpPr>
        <p:sp>
          <p:nvSpPr>
            <p:cNvPr id="1276" name="Google Shape;1276;p32"/>
            <p:cNvSpPr/>
            <p:nvPr/>
          </p:nvSpPr>
          <p:spPr>
            <a:xfrm>
              <a:off x="6959175" y="3768677"/>
              <a:ext cx="409500" cy="4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E</a:t>
              </a:r>
              <a:endParaRPr sz="20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6515229" y="3768675"/>
              <a:ext cx="409500" cy="4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</a:t>
              </a:r>
              <a:endParaRPr sz="20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6071280" y="3768675"/>
              <a:ext cx="409500" cy="4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</a:t>
              </a:r>
              <a:endParaRPr sz="20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5183375" y="3768677"/>
              <a:ext cx="409500" cy="4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W</a:t>
              </a:r>
              <a:endParaRPr sz="20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5627318" y="3768675"/>
              <a:ext cx="409500" cy="4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</a:t>
              </a:r>
              <a:endParaRPr sz="20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7403133" y="3768677"/>
              <a:ext cx="409500" cy="4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R</a:t>
              </a:r>
              <a:endParaRPr sz="20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sp>
        <p:nvSpPr>
          <p:cNvPr id="1283" name="Google Shape;1283;p32"/>
          <p:cNvSpPr txBox="1">
            <a:spLocks noGrp="1"/>
          </p:cNvSpPr>
          <p:nvPr>
            <p:ph type="title"/>
          </p:nvPr>
        </p:nvSpPr>
        <p:spPr>
          <a:xfrm>
            <a:off x="705725" y="407750"/>
            <a:ext cx="21478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ĐỐ</a:t>
            </a:r>
            <a:endParaRPr sz="3200" b="1" spc="5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84" name="Google Shape;1284;p32"/>
          <p:cNvGrpSpPr/>
          <p:nvPr/>
        </p:nvGrpSpPr>
        <p:grpSpPr>
          <a:xfrm rot="1114359">
            <a:off x="4864348" y="2077913"/>
            <a:ext cx="1133580" cy="585892"/>
            <a:chOff x="4385018" y="2773535"/>
            <a:chExt cx="1133604" cy="585905"/>
          </a:xfrm>
        </p:grpSpPr>
        <p:sp>
          <p:nvSpPr>
            <p:cNvPr id="1285" name="Google Shape;1285;p32"/>
            <p:cNvSpPr/>
            <p:nvPr/>
          </p:nvSpPr>
          <p:spPr>
            <a:xfrm rot="1063970">
              <a:off x="4411833" y="2901175"/>
              <a:ext cx="887202" cy="314463"/>
            </a:xfrm>
            <a:custGeom>
              <a:avLst/>
              <a:gdLst/>
              <a:ahLst/>
              <a:cxnLst/>
              <a:rect l="l" t="t" r="r" b="b"/>
              <a:pathLst>
                <a:path w="17813" h="6314" extrusionOk="0">
                  <a:moveTo>
                    <a:pt x="14830" y="0"/>
                  </a:moveTo>
                  <a:cubicBezTo>
                    <a:pt x="12686" y="0"/>
                    <a:pt x="7264" y="663"/>
                    <a:pt x="1" y="6313"/>
                  </a:cubicBezTo>
                  <a:cubicBezTo>
                    <a:pt x="1" y="6313"/>
                    <a:pt x="7566" y="1824"/>
                    <a:pt x="13290" y="1824"/>
                  </a:cubicBezTo>
                  <a:cubicBezTo>
                    <a:pt x="15069" y="1824"/>
                    <a:pt x="16671" y="2258"/>
                    <a:pt x="17812" y="3396"/>
                  </a:cubicBezTo>
                  <a:lnTo>
                    <a:pt x="15836" y="63"/>
                  </a:lnTo>
                  <a:cubicBezTo>
                    <a:pt x="15836" y="63"/>
                    <a:pt x="15487" y="0"/>
                    <a:pt x="1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 rot="7403373">
              <a:off x="5151490" y="3002078"/>
              <a:ext cx="317265" cy="290224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7" name="Google Shape;1287;p32"/>
          <p:cNvSpPr/>
          <p:nvPr/>
        </p:nvSpPr>
        <p:spPr>
          <a:xfrm>
            <a:off x="691425" y="3010050"/>
            <a:ext cx="1746900" cy="409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2"/>
          <p:cNvSpPr txBox="1">
            <a:spLocks noGrp="1"/>
          </p:cNvSpPr>
          <p:nvPr>
            <p:ph type="body" idx="1"/>
          </p:nvPr>
        </p:nvSpPr>
        <p:spPr>
          <a:xfrm>
            <a:off x="704018" y="1223500"/>
            <a:ext cx="2569118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/>
              <a:t>Mùa gì rét buốt</a:t>
            </a:r>
            <a:r>
              <a:rPr lang="en-US"/>
              <a:t/>
            </a:r>
            <a:br>
              <a:rPr lang="en-US"/>
            </a:br>
            <a:r>
              <a:rPr lang="en-US"/>
              <a:t>Gió bấc thổi tràn</a:t>
            </a:r>
            <a:r>
              <a:rPr lang="en-US"/>
              <a:t/>
            </a:r>
            <a:br>
              <a:rPr lang="en-US"/>
            </a:br>
            <a:r>
              <a:rPr lang="en-US"/>
              <a:t>Đi học, đi làm</a:t>
            </a:r>
            <a:r>
              <a:rPr lang="en-US"/>
              <a:t/>
            </a:r>
            <a:br>
              <a:rPr lang="en-US"/>
            </a:br>
            <a:r>
              <a:rPr lang="en-US"/>
              <a:t>Phải lo mặc ấm ?</a:t>
            </a:r>
            <a:endParaRPr/>
          </a:p>
        </p:txBody>
      </p:sp>
      <p:sp>
        <p:nvSpPr>
          <p:cNvPr id="1290" name="Google Shape;1290;p32"/>
          <p:cNvSpPr txBox="1">
            <a:spLocks noGrp="1"/>
          </p:cNvSpPr>
          <p:nvPr>
            <p:ph type="body" idx="2"/>
          </p:nvPr>
        </p:nvSpPr>
        <p:spPr>
          <a:xfrm>
            <a:off x="764777" y="2959248"/>
            <a:ext cx="19581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smtClean="0">
                <a:ln/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mùa gì?</a:t>
            </a:r>
            <a:endParaRPr b="1">
              <a:ln/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91" name="Google Shape;1291;p32"/>
          <p:cNvGrpSpPr/>
          <p:nvPr/>
        </p:nvGrpSpPr>
        <p:grpSpPr>
          <a:xfrm>
            <a:off x="4667100" y="2990919"/>
            <a:ext cx="4463388" cy="2152560"/>
            <a:chOff x="4800550" y="2990944"/>
            <a:chExt cx="4463388" cy="2152560"/>
          </a:xfrm>
        </p:grpSpPr>
        <p:sp>
          <p:nvSpPr>
            <p:cNvPr id="1292" name="Google Shape;1292;p32"/>
            <p:cNvSpPr/>
            <p:nvPr/>
          </p:nvSpPr>
          <p:spPr>
            <a:xfrm>
              <a:off x="4800550" y="3653225"/>
              <a:ext cx="4463388" cy="1490279"/>
            </a:xfrm>
            <a:custGeom>
              <a:avLst/>
              <a:gdLst/>
              <a:ahLst/>
              <a:cxnLst/>
              <a:rect l="l" t="t" r="r" b="b"/>
              <a:pathLst>
                <a:path w="42911" h="16572" extrusionOk="0">
                  <a:moveTo>
                    <a:pt x="38869" y="1"/>
                  </a:moveTo>
                  <a:cubicBezTo>
                    <a:pt x="38278" y="1"/>
                    <a:pt x="37688" y="62"/>
                    <a:pt x="37113" y="189"/>
                  </a:cubicBezTo>
                  <a:cubicBezTo>
                    <a:pt x="36291" y="379"/>
                    <a:pt x="35422" y="701"/>
                    <a:pt x="34779" y="1260"/>
                  </a:cubicBezTo>
                  <a:cubicBezTo>
                    <a:pt x="34065" y="1868"/>
                    <a:pt x="33707" y="2749"/>
                    <a:pt x="33326" y="3582"/>
                  </a:cubicBezTo>
                  <a:cubicBezTo>
                    <a:pt x="33286" y="3663"/>
                    <a:pt x="33195" y="3692"/>
                    <a:pt x="33110" y="3692"/>
                  </a:cubicBezTo>
                  <a:cubicBezTo>
                    <a:pt x="33094" y="3692"/>
                    <a:pt x="33079" y="3691"/>
                    <a:pt x="33064" y="3689"/>
                  </a:cubicBezTo>
                  <a:cubicBezTo>
                    <a:pt x="32755" y="3630"/>
                    <a:pt x="32433" y="3582"/>
                    <a:pt x="32124" y="3546"/>
                  </a:cubicBezTo>
                  <a:cubicBezTo>
                    <a:pt x="31726" y="3507"/>
                    <a:pt x="31321" y="3485"/>
                    <a:pt x="30915" y="3485"/>
                  </a:cubicBezTo>
                  <a:cubicBezTo>
                    <a:pt x="29842" y="3485"/>
                    <a:pt x="28763" y="3640"/>
                    <a:pt x="27778" y="4046"/>
                  </a:cubicBezTo>
                  <a:cubicBezTo>
                    <a:pt x="27123" y="4308"/>
                    <a:pt x="26528" y="4713"/>
                    <a:pt x="26064" y="5249"/>
                  </a:cubicBezTo>
                  <a:cubicBezTo>
                    <a:pt x="25647" y="5737"/>
                    <a:pt x="25373" y="6356"/>
                    <a:pt x="25159" y="6952"/>
                  </a:cubicBezTo>
                  <a:cubicBezTo>
                    <a:pt x="24980" y="7428"/>
                    <a:pt x="24837" y="7916"/>
                    <a:pt x="24575" y="8345"/>
                  </a:cubicBezTo>
                  <a:cubicBezTo>
                    <a:pt x="24313" y="8785"/>
                    <a:pt x="23932" y="9107"/>
                    <a:pt x="23456" y="9297"/>
                  </a:cubicBezTo>
                  <a:cubicBezTo>
                    <a:pt x="22694" y="9607"/>
                    <a:pt x="21825" y="9642"/>
                    <a:pt x="21015" y="9642"/>
                  </a:cubicBezTo>
                  <a:cubicBezTo>
                    <a:pt x="20097" y="9642"/>
                    <a:pt x="19187" y="9537"/>
                    <a:pt x="18271" y="9537"/>
                  </a:cubicBezTo>
                  <a:cubicBezTo>
                    <a:pt x="18118" y="9537"/>
                    <a:pt x="17966" y="9540"/>
                    <a:pt x="17813" y="9547"/>
                  </a:cubicBezTo>
                  <a:cubicBezTo>
                    <a:pt x="16872" y="9583"/>
                    <a:pt x="15979" y="9821"/>
                    <a:pt x="15181" y="10333"/>
                  </a:cubicBezTo>
                  <a:cubicBezTo>
                    <a:pt x="14479" y="10773"/>
                    <a:pt x="13895" y="11357"/>
                    <a:pt x="13336" y="11952"/>
                  </a:cubicBezTo>
                  <a:cubicBezTo>
                    <a:pt x="13050" y="12238"/>
                    <a:pt x="12788" y="12536"/>
                    <a:pt x="12455" y="12750"/>
                  </a:cubicBezTo>
                  <a:cubicBezTo>
                    <a:pt x="12145" y="12952"/>
                    <a:pt x="11800" y="13095"/>
                    <a:pt x="11443" y="13202"/>
                  </a:cubicBezTo>
                  <a:cubicBezTo>
                    <a:pt x="10918" y="13344"/>
                    <a:pt x="10370" y="13392"/>
                    <a:pt x="9827" y="13392"/>
                  </a:cubicBezTo>
                  <a:cubicBezTo>
                    <a:pt x="9594" y="13392"/>
                    <a:pt x="9362" y="13383"/>
                    <a:pt x="9133" y="13369"/>
                  </a:cubicBezTo>
                  <a:cubicBezTo>
                    <a:pt x="8323" y="13333"/>
                    <a:pt x="7526" y="13214"/>
                    <a:pt x="6728" y="13155"/>
                  </a:cubicBezTo>
                  <a:cubicBezTo>
                    <a:pt x="6551" y="13146"/>
                    <a:pt x="6374" y="13142"/>
                    <a:pt x="6197" y="13142"/>
                  </a:cubicBezTo>
                  <a:cubicBezTo>
                    <a:pt x="5625" y="13142"/>
                    <a:pt x="5056" y="13188"/>
                    <a:pt x="4501" y="13298"/>
                  </a:cubicBezTo>
                  <a:cubicBezTo>
                    <a:pt x="3251" y="13524"/>
                    <a:pt x="2061" y="14060"/>
                    <a:pt x="1144" y="14953"/>
                  </a:cubicBezTo>
                  <a:cubicBezTo>
                    <a:pt x="644" y="15441"/>
                    <a:pt x="275" y="15976"/>
                    <a:pt x="1" y="16572"/>
                  </a:cubicBezTo>
                  <a:lnTo>
                    <a:pt x="42911" y="16572"/>
                  </a:lnTo>
                  <a:lnTo>
                    <a:pt x="42911" y="951"/>
                  </a:lnTo>
                  <a:cubicBezTo>
                    <a:pt x="42720" y="856"/>
                    <a:pt x="42518" y="772"/>
                    <a:pt x="42328" y="689"/>
                  </a:cubicBezTo>
                  <a:cubicBezTo>
                    <a:pt x="41240" y="244"/>
                    <a:pt x="40052" y="1"/>
                    <a:pt x="38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3" name="Google Shape;1293;p32"/>
            <p:cNvGrpSpPr/>
            <p:nvPr/>
          </p:nvGrpSpPr>
          <p:grpSpPr>
            <a:xfrm>
              <a:off x="6726994" y="2990944"/>
              <a:ext cx="1097191" cy="1605623"/>
              <a:chOff x="-1323016" y="3932225"/>
              <a:chExt cx="965497" cy="1412903"/>
            </a:xfrm>
          </p:grpSpPr>
          <p:grpSp>
            <p:nvGrpSpPr>
              <p:cNvPr id="1294" name="Google Shape;1294;p32"/>
              <p:cNvGrpSpPr/>
              <p:nvPr/>
            </p:nvGrpSpPr>
            <p:grpSpPr>
              <a:xfrm>
                <a:off x="-1323016" y="3932225"/>
                <a:ext cx="965497" cy="1412903"/>
                <a:chOff x="-2166950" y="1400163"/>
                <a:chExt cx="1312530" cy="1920749"/>
              </a:xfrm>
            </p:grpSpPr>
            <p:sp>
              <p:nvSpPr>
                <p:cNvPr id="1295" name="Google Shape;1295;p32"/>
                <p:cNvSpPr/>
                <p:nvPr/>
              </p:nvSpPr>
              <p:spPr>
                <a:xfrm>
                  <a:off x="-2166950" y="2014866"/>
                  <a:ext cx="1312530" cy="130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1" h="20947" extrusionOk="0">
                      <a:moveTo>
                        <a:pt x="10553" y="1"/>
                      </a:moveTo>
                      <a:cubicBezTo>
                        <a:pt x="7386" y="1"/>
                        <a:pt x="4409" y="1452"/>
                        <a:pt x="2441" y="3868"/>
                      </a:cubicBezTo>
                      <a:cubicBezTo>
                        <a:pt x="2287" y="4058"/>
                        <a:pt x="2132" y="4261"/>
                        <a:pt x="1989" y="4475"/>
                      </a:cubicBezTo>
                      <a:cubicBezTo>
                        <a:pt x="1894" y="4594"/>
                        <a:pt x="1810" y="4725"/>
                        <a:pt x="1727" y="4856"/>
                      </a:cubicBezTo>
                      <a:cubicBezTo>
                        <a:pt x="1155" y="5761"/>
                        <a:pt x="715" y="6749"/>
                        <a:pt x="429" y="7833"/>
                      </a:cubicBezTo>
                      <a:cubicBezTo>
                        <a:pt x="48" y="9333"/>
                        <a:pt x="1" y="10833"/>
                        <a:pt x="251" y="12274"/>
                      </a:cubicBezTo>
                      <a:cubicBezTo>
                        <a:pt x="286" y="12524"/>
                        <a:pt x="346" y="12762"/>
                        <a:pt x="405" y="13012"/>
                      </a:cubicBezTo>
                      <a:cubicBezTo>
                        <a:pt x="524" y="13452"/>
                        <a:pt x="655" y="13893"/>
                        <a:pt x="834" y="14321"/>
                      </a:cubicBezTo>
                      <a:cubicBezTo>
                        <a:pt x="2013" y="17322"/>
                        <a:pt x="4573" y="19739"/>
                        <a:pt x="7930" y="20608"/>
                      </a:cubicBezTo>
                      <a:cubicBezTo>
                        <a:pt x="8810" y="20837"/>
                        <a:pt x="9694" y="20946"/>
                        <a:pt x="10563" y="20946"/>
                      </a:cubicBezTo>
                      <a:cubicBezTo>
                        <a:pt x="13174" y="20946"/>
                        <a:pt x="15660" y="19960"/>
                        <a:pt x="17562" y="18262"/>
                      </a:cubicBezTo>
                      <a:cubicBezTo>
                        <a:pt x="17788" y="18060"/>
                        <a:pt x="18015" y="17846"/>
                        <a:pt x="18217" y="17619"/>
                      </a:cubicBezTo>
                      <a:cubicBezTo>
                        <a:pt x="18491" y="17322"/>
                        <a:pt x="18765" y="17012"/>
                        <a:pt x="19003" y="16679"/>
                      </a:cubicBezTo>
                      <a:cubicBezTo>
                        <a:pt x="19777" y="15631"/>
                        <a:pt x="20360" y="14440"/>
                        <a:pt x="20705" y="13107"/>
                      </a:cubicBezTo>
                      <a:cubicBezTo>
                        <a:pt x="20956" y="12154"/>
                        <a:pt x="21051" y="11214"/>
                        <a:pt x="21039" y="10273"/>
                      </a:cubicBezTo>
                      <a:cubicBezTo>
                        <a:pt x="21027" y="9976"/>
                        <a:pt x="21015" y="9690"/>
                        <a:pt x="20979" y="9392"/>
                      </a:cubicBezTo>
                      <a:cubicBezTo>
                        <a:pt x="20956" y="9118"/>
                        <a:pt x="20920" y="8845"/>
                        <a:pt x="20860" y="8571"/>
                      </a:cubicBezTo>
                      <a:cubicBezTo>
                        <a:pt x="20146" y="4701"/>
                        <a:pt x="17265" y="1391"/>
                        <a:pt x="13205" y="344"/>
                      </a:cubicBezTo>
                      <a:cubicBezTo>
                        <a:pt x="12318" y="111"/>
                        <a:pt x="11428" y="1"/>
                        <a:pt x="105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32"/>
                <p:cNvSpPr/>
                <p:nvPr/>
              </p:nvSpPr>
              <p:spPr>
                <a:xfrm>
                  <a:off x="-2166950" y="2293817"/>
                  <a:ext cx="1312530" cy="81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1" h="13146" extrusionOk="0">
                      <a:moveTo>
                        <a:pt x="1989" y="1"/>
                      </a:moveTo>
                      <a:cubicBezTo>
                        <a:pt x="1894" y="120"/>
                        <a:pt x="1810" y="251"/>
                        <a:pt x="1727" y="382"/>
                      </a:cubicBezTo>
                      <a:cubicBezTo>
                        <a:pt x="1155" y="1287"/>
                        <a:pt x="715" y="2275"/>
                        <a:pt x="429" y="3359"/>
                      </a:cubicBezTo>
                      <a:cubicBezTo>
                        <a:pt x="48" y="4859"/>
                        <a:pt x="1" y="6359"/>
                        <a:pt x="251" y="7800"/>
                      </a:cubicBezTo>
                      <a:cubicBezTo>
                        <a:pt x="286" y="8050"/>
                        <a:pt x="346" y="8288"/>
                        <a:pt x="405" y="8538"/>
                      </a:cubicBezTo>
                      <a:cubicBezTo>
                        <a:pt x="3108" y="9431"/>
                        <a:pt x="8418" y="11181"/>
                        <a:pt x="10299" y="11824"/>
                      </a:cubicBezTo>
                      <a:cubicBezTo>
                        <a:pt x="12014" y="12407"/>
                        <a:pt x="15883" y="12895"/>
                        <a:pt x="18217" y="13145"/>
                      </a:cubicBezTo>
                      <a:cubicBezTo>
                        <a:pt x="18491" y="12848"/>
                        <a:pt x="18765" y="12538"/>
                        <a:pt x="19003" y="12205"/>
                      </a:cubicBezTo>
                      <a:cubicBezTo>
                        <a:pt x="19777" y="11157"/>
                        <a:pt x="20360" y="9966"/>
                        <a:pt x="20705" y="8633"/>
                      </a:cubicBezTo>
                      <a:cubicBezTo>
                        <a:pt x="20956" y="7680"/>
                        <a:pt x="21051" y="6740"/>
                        <a:pt x="21039" y="5799"/>
                      </a:cubicBezTo>
                      <a:cubicBezTo>
                        <a:pt x="21027" y="5502"/>
                        <a:pt x="21015" y="5216"/>
                        <a:pt x="20979" y="4918"/>
                      </a:cubicBezTo>
                      <a:cubicBezTo>
                        <a:pt x="18777" y="4644"/>
                        <a:pt x="13466" y="3966"/>
                        <a:pt x="11050" y="3335"/>
                      </a:cubicBezTo>
                      <a:cubicBezTo>
                        <a:pt x="8680" y="2716"/>
                        <a:pt x="4037" y="846"/>
                        <a:pt x="19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32"/>
                <p:cNvSpPr/>
                <p:nvPr/>
              </p:nvSpPr>
              <p:spPr>
                <a:xfrm>
                  <a:off x="-2151363" y="2780081"/>
                  <a:ext cx="1169250" cy="37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3" h="5990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8" y="251"/>
                        <a:pt x="96" y="489"/>
                        <a:pt x="155" y="739"/>
                      </a:cubicBezTo>
                      <a:cubicBezTo>
                        <a:pt x="274" y="1179"/>
                        <a:pt x="405" y="1620"/>
                        <a:pt x="584" y="2048"/>
                      </a:cubicBezTo>
                      <a:cubicBezTo>
                        <a:pt x="3227" y="3299"/>
                        <a:pt x="6263" y="4096"/>
                        <a:pt x="8823" y="4715"/>
                      </a:cubicBezTo>
                      <a:cubicBezTo>
                        <a:pt x="10907" y="5215"/>
                        <a:pt x="13038" y="5561"/>
                        <a:pt x="15169" y="5775"/>
                      </a:cubicBezTo>
                      <a:cubicBezTo>
                        <a:pt x="15848" y="5847"/>
                        <a:pt x="16574" y="5930"/>
                        <a:pt x="17312" y="5989"/>
                      </a:cubicBezTo>
                      <a:cubicBezTo>
                        <a:pt x="17538" y="5787"/>
                        <a:pt x="17765" y="5573"/>
                        <a:pt x="17967" y="5346"/>
                      </a:cubicBezTo>
                      <a:cubicBezTo>
                        <a:pt x="18253" y="5049"/>
                        <a:pt x="18515" y="4739"/>
                        <a:pt x="18753" y="4406"/>
                      </a:cubicBezTo>
                      <a:cubicBezTo>
                        <a:pt x="17908" y="4394"/>
                        <a:pt x="17062" y="4406"/>
                        <a:pt x="16253" y="4346"/>
                      </a:cubicBezTo>
                      <a:cubicBezTo>
                        <a:pt x="13871" y="4156"/>
                        <a:pt x="11526" y="3763"/>
                        <a:pt x="9216" y="3215"/>
                      </a:cubicBezTo>
                      <a:cubicBezTo>
                        <a:pt x="7180" y="2727"/>
                        <a:pt x="5192" y="2120"/>
                        <a:pt x="3251" y="1394"/>
                      </a:cubicBezTo>
                      <a:cubicBezTo>
                        <a:pt x="2156" y="989"/>
                        <a:pt x="1084" y="46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32"/>
                <p:cNvSpPr/>
                <p:nvPr/>
              </p:nvSpPr>
              <p:spPr>
                <a:xfrm>
                  <a:off x="-2059335" y="2255971"/>
                  <a:ext cx="1204166" cy="399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3" h="6407" extrusionOk="0">
                      <a:moveTo>
                        <a:pt x="715" y="1"/>
                      </a:moveTo>
                      <a:cubicBezTo>
                        <a:pt x="561" y="191"/>
                        <a:pt x="406" y="394"/>
                        <a:pt x="263" y="608"/>
                      </a:cubicBezTo>
                      <a:cubicBezTo>
                        <a:pt x="168" y="727"/>
                        <a:pt x="84" y="858"/>
                        <a:pt x="1" y="989"/>
                      </a:cubicBezTo>
                      <a:cubicBezTo>
                        <a:pt x="2989" y="2453"/>
                        <a:pt x="6156" y="3596"/>
                        <a:pt x="9359" y="4489"/>
                      </a:cubicBezTo>
                      <a:cubicBezTo>
                        <a:pt x="12526" y="5370"/>
                        <a:pt x="15955" y="6168"/>
                        <a:pt x="19313" y="6406"/>
                      </a:cubicBezTo>
                      <a:cubicBezTo>
                        <a:pt x="19313" y="6109"/>
                        <a:pt x="19289" y="5823"/>
                        <a:pt x="19253" y="5525"/>
                      </a:cubicBezTo>
                      <a:cubicBezTo>
                        <a:pt x="19230" y="5251"/>
                        <a:pt x="19194" y="4978"/>
                        <a:pt x="19134" y="4704"/>
                      </a:cubicBezTo>
                      <a:cubicBezTo>
                        <a:pt x="16098" y="4311"/>
                        <a:pt x="13086" y="3954"/>
                        <a:pt x="10086" y="3192"/>
                      </a:cubicBezTo>
                      <a:cubicBezTo>
                        <a:pt x="6871" y="2370"/>
                        <a:pt x="3775" y="1263"/>
                        <a:pt x="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32"/>
                <p:cNvSpPr/>
                <p:nvPr/>
              </p:nvSpPr>
              <p:spPr>
                <a:xfrm>
                  <a:off x="-1743098" y="2581124"/>
                  <a:ext cx="129252" cy="26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4316" extrusionOk="0">
                      <a:moveTo>
                        <a:pt x="1656" y="1"/>
                      </a:moveTo>
                      <a:lnTo>
                        <a:pt x="1656" y="1"/>
                      </a:lnTo>
                      <a:cubicBezTo>
                        <a:pt x="1656" y="1"/>
                        <a:pt x="572" y="644"/>
                        <a:pt x="84" y="2477"/>
                      </a:cubicBezTo>
                      <a:cubicBezTo>
                        <a:pt x="1" y="3072"/>
                        <a:pt x="1" y="3715"/>
                        <a:pt x="358" y="4192"/>
                      </a:cubicBezTo>
                      <a:cubicBezTo>
                        <a:pt x="394" y="4239"/>
                        <a:pt x="442" y="4287"/>
                        <a:pt x="501" y="4311"/>
                      </a:cubicBezTo>
                      <a:cubicBezTo>
                        <a:pt x="515" y="4314"/>
                        <a:pt x="530" y="4316"/>
                        <a:pt x="545" y="4316"/>
                      </a:cubicBezTo>
                      <a:cubicBezTo>
                        <a:pt x="583" y="4316"/>
                        <a:pt x="622" y="4307"/>
                        <a:pt x="656" y="4299"/>
                      </a:cubicBezTo>
                      <a:cubicBezTo>
                        <a:pt x="906" y="4215"/>
                        <a:pt x="1084" y="3989"/>
                        <a:pt x="1227" y="3751"/>
                      </a:cubicBezTo>
                      <a:cubicBezTo>
                        <a:pt x="1918" y="2644"/>
                        <a:pt x="2073" y="1227"/>
                        <a:pt x="165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32"/>
                <p:cNvSpPr/>
                <p:nvPr/>
              </p:nvSpPr>
              <p:spPr>
                <a:xfrm>
                  <a:off x="-1411960" y="2669473"/>
                  <a:ext cx="129937" cy="26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4316" extrusionOk="0">
                      <a:moveTo>
                        <a:pt x="1655" y="1"/>
                      </a:moveTo>
                      <a:lnTo>
                        <a:pt x="1655" y="1"/>
                      </a:lnTo>
                      <a:cubicBezTo>
                        <a:pt x="1655" y="1"/>
                        <a:pt x="584" y="644"/>
                        <a:pt x="95" y="2477"/>
                      </a:cubicBezTo>
                      <a:cubicBezTo>
                        <a:pt x="0" y="3072"/>
                        <a:pt x="0" y="3727"/>
                        <a:pt x="357" y="4192"/>
                      </a:cubicBezTo>
                      <a:cubicBezTo>
                        <a:pt x="405" y="4239"/>
                        <a:pt x="453" y="4287"/>
                        <a:pt x="512" y="4311"/>
                      </a:cubicBezTo>
                      <a:cubicBezTo>
                        <a:pt x="526" y="4314"/>
                        <a:pt x="540" y="4316"/>
                        <a:pt x="554" y="4316"/>
                      </a:cubicBezTo>
                      <a:cubicBezTo>
                        <a:pt x="588" y="4316"/>
                        <a:pt x="621" y="4307"/>
                        <a:pt x="655" y="4299"/>
                      </a:cubicBezTo>
                      <a:cubicBezTo>
                        <a:pt x="917" y="4215"/>
                        <a:pt x="1096" y="3989"/>
                        <a:pt x="1238" y="3751"/>
                      </a:cubicBezTo>
                      <a:cubicBezTo>
                        <a:pt x="1929" y="2656"/>
                        <a:pt x="2084" y="1227"/>
                        <a:pt x="16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32"/>
                <p:cNvSpPr/>
                <p:nvPr/>
              </p:nvSpPr>
              <p:spPr>
                <a:xfrm>
                  <a:off x="-1115800" y="2712556"/>
                  <a:ext cx="115909" cy="275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4421" extrusionOk="0">
                      <a:moveTo>
                        <a:pt x="1263" y="0"/>
                      </a:moveTo>
                      <a:cubicBezTo>
                        <a:pt x="1263" y="0"/>
                        <a:pt x="275" y="762"/>
                        <a:pt x="13" y="2655"/>
                      </a:cubicBezTo>
                      <a:cubicBezTo>
                        <a:pt x="1" y="3250"/>
                        <a:pt x="84" y="3893"/>
                        <a:pt x="501" y="4322"/>
                      </a:cubicBezTo>
                      <a:cubicBezTo>
                        <a:pt x="548" y="4358"/>
                        <a:pt x="596" y="4405"/>
                        <a:pt x="656" y="4417"/>
                      </a:cubicBezTo>
                      <a:cubicBezTo>
                        <a:pt x="667" y="4419"/>
                        <a:pt x="677" y="4420"/>
                        <a:pt x="687" y="4420"/>
                      </a:cubicBezTo>
                      <a:cubicBezTo>
                        <a:pt x="733" y="4420"/>
                        <a:pt x="771" y="4401"/>
                        <a:pt x="810" y="4382"/>
                      </a:cubicBezTo>
                      <a:cubicBezTo>
                        <a:pt x="1049" y="4274"/>
                        <a:pt x="1203" y="4024"/>
                        <a:pt x="1310" y="3774"/>
                      </a:cubicBezTo>
                      <a:cubicBezTo>
                        <a:pt x="1858" y="2596"/>
                        <a:pt x="1834" y="1167"/>
                        <a:pt x="12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32"/>
                <p:cNvSpPr/>
                <p:nvPr/>
              </p:nvSpPr>
              <p:spPr>
                <a:xfrm>
                  <a:off x="-1437212" y="1893721"/>
                  <a:ext cx="256882" cy="19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0" h="3094" extrusionOk="0">
                      <a:moveTo>
                        <a:pt x="1782" y="0"/>
                      </a:moveTo>
                      <a:cubicBezTo>
                        <a:pt x="156" y="0"/>
                        <a:pt x="0" y="2239"/>
                        <a:pt x="0" y="2239"/>
                      </a:cubicBezTo>
                      <a:cubicBezTo>
                        <a:pt x="167" y="2346"/>
                        <a:pt x="619" y="2739"/>
                        <a:pt x="1524" y="2977"/>
                      </a:cubicBezTo>
                      <a:cubicBezTo>
                        <a:pt x="1859" y="3065"/>
                        <a:pt x="2219" y="3093"/>
                        <a:pt x="2539" y="3093"/>
                      </a:cubicBezTo>
                      <a:cubicBezTo>
                        <a:pt x="3083" y="3093"/>
                        <a:pt x="3513" y="3013"/>
                        <a:pt x="3513" y="3013"/>
                      </a:cubicBezTo>
                      <a:cubicBezTo>
                        <a:pt x="3513" y="3013"/>
                        <a:pt x="4120" y="417"/>
                        <a:pt x="2155" y="36"/>
                      </a:cubicBezTo>
                      <a:cubicBezTo>
                        <a:pt x="2023" y="12"/>
                        <a:pt x="1899" y="0"/>
                        <a:pt x="17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32"/>
                <p:cNvSpPr/>
                <p:nvPr/>
              </p:nvSpPr>
              <p:spPr>
                <a:xfrm>
                  <a:off x="-1377107" y="1400163"/>
                  <a:ext cx="316738" cy="517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" h="8307" extrusionOk="0">
                      <a:moveTo>
                        <a:pt x="2748" y="699"/>
                      </a:moveTo>
                      <a:cubicBezTo>
                        <a:pt x="2941" y="699"/>
                        <a:pt x="3138" y="816"/>
                        <a:pt x="3335" y="1094"/>
                      </a:cubicBezTo>
                      <a:cubicBezTo>
                        <a:pt x="3585" y="1451"/>
                        <a:pt x="3073" y="2797"/>
                        <a:pt x="2954" y="3154"/>
                      </a:cubicBezTo>
                      <a:cubicBezTo>
                        <a:pt x="2715" y="3833"/>
                        <a:pt x="2394" y="4488"/>
                        <a:pt x="2120" y="5154"/>
                      </a:cubicBezTo>
                      <a:cubicBezTo>
                        <a:pt x="1810" y="5905"/>
                        <a:pt x="1558" y="6681"/>
                        <a:pt x="1288" y="7447"/>
                      </a:cubicBezTo>
                      <a:lnTo>
                        <a:pt x="1288" y="7447"/>
                      </a:lnTo>
                      <a:cubicBezTo>
                        <a:pt x="846" y="6304"/>
                        <a:pt x="584" y="5267"/>
                        <a:pt x="858" y="4011"/>
                      </a:cubicBezTo>
                      <a:cubicBezTo>
                        <a:pt x="986" y="3429"/>
                        <a:pt x="1817" y="699"/>
                        <a:pt x="2748" y="699"/>
                      </a:cubicBezTo>
                      <a:close/>
                      <a:moveTo>
                        <a:pt x="2945" y="1"/>
                      </a:moveTo>
                      <a:cubicBezTo>
                        <a:pt x="2898" y="1"/>
                        <a:pt x="2850" y="4"/>
                        <a:pt x="2799" y="11"/>
                      </a:cubicBezTo>
                      <a:cubicBezTo>
                        <a:pt x="1441" y="201"/>
                        <a:pt x="834" y="2106"/>
                        <a:pt x="513" y="3154"/>
                      </a:cubicBezTo>
                      <a:cubicBezTo>
                        <a:pt x="1" y="4857"/>
                        <a:pt x="179" y="6178"/>
                        <a:pt x="941" y="7774"/>
                      </a:cubicBezTo>
                      <a:cubicBezTo>
                        <a:pt x="977" y="7849"/>
                        <a:pt x="1043" y="7881"/>
                        <a:pt x="1112" y="7881"/>
                      </a:cubicBezTo>
                      <a:cubicBezTo>
                        <a:pt x="1119" y="7881"/>
                        <a:pt x="1126" y="7881"/>
                        <a:pt x="1132" y="7880"/>
                      </a:cubicBezTo>
                      <a:lnTo>
                        <a:pt x="1132" y="7880"/>
                      </a:lnTo>
                      <a:cubicBezTo>
                        <a:pt x="1132" y="7880"/>
                        <a:pt x="1132" y="7881"/>
                        <a:pt x="1132" y="7881"/>
                      </a:cubicBezTo>
                      <a:lnTo>
                        <a:pt x="1134" y="7881"/>
                      </a:lnTo>
                      <a:cubicBezTo>
                        <a:pt x="1055" y="8123"/>
                        <a:pt x="1301" y="8306"/>
                        <a:pt x="1519" y="8306"/>
                      </a:cubicBezTo>
                      <a:cubicBezTo>
                        <a:pt x="1656" y="8306"/>
                        <a:pt x="1782" y="8234"/>
                        <a:pt x="1811" y="8059"/>
                      </a:cubicBezTo>
                      <a:cubicBezTo>
                        <a:pt x="1950" y="7139"/>
                        <a:pt x="5079" y="1"/>
                        <a:pt x="29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4" name="Google Shape;1304;p32"/>
              <p:cNvSpPr/>
              <p:nvPr/>
            </p:nvSpPr>
            <p:spPr>
              <a:xfrm>
                <a:off x="-1219225" y="4705457"/>
                <a:ext cx="104173" cy="21689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4316" extrusionOk="0">
                    <a:moveTo>
                      <a:pt x="1656" y="1"/>
                    </a:moveTo>
                    <a:lnTo>
                      <a:pt x="1656" y="1"/>
                    </a:lnTo>
                    <a:cubicBezTo>
                      <a:pt x="1656" y="1"/>
                      <a:pt x="572" y="644"/>
                      <a:pt x="84" y="2477"/>
                    </a:cubicBezTo>
                    <a:cubicBezTo>
                      <a:pt x="1" y="3072"/>
                      <a:pt x="1" y="3715"/>
                      <a:pt x="358" y="4192"/>
                    </a:cubicBezTo>
                    <a:cubicBezTo>
                      <a:pt x="394" y="4239"/>
                      <a:pt x="442" y="4287"/>
                      <a:pt x="501" y="4311"/>
                    </a:cubicBezTo>
                    <a:cubicBezTo>
                      <a:pt x="515" y="4314"/>
                      <a:pt x="530" y="4316"/>
                      <a:pt x="545" y="4316"/>
                    </a:cubicBezTo>
                    <a:cubicBezTo>
                      <a:pt x="583" y="4316"/>
                      <a:pt x="622" y="4307"/>
                      <a:pt x="656" y="4299"/>
                    </a:cubicBezTo>
                    <a:cubicBezTo>
                      <a:pt x="906" y="4215"/>
                      <a:pt x="1084" y="3989"/>
                      <a:pt x="1227" y="3751"/>
                    </a:cubicBezTo>
                    <a:cubicBezTo>
                      <a:pt x="1918" y="2644"/>
                      <a:pt x="2073" y="1227"/>
                      <a:pt x="16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32"/>
            <p:cNvGrpSpPr/>
            <p:nvPr/>
          </p:nvGrpSpPr>
          <p:grpSpPr>
            <a:xfrm>
              <a:off x="5716763" y="3100563"/>
              <a:ext cx="1246772" cy="1824519"/>
              <a:chOff x="-3371850" y="600538"/>
              <a:chExt cx="1312530" cy="1920749"/>
            </a:xfrm>
          </p:grpSpPr>
          <p:grpSp>
            <p:nvGrpSpPr>
              <p:cNvPr id="1306" name="Google Shape;1306;p32"/>
              <p:cNvGrpSpPr/>
              <p:nvPr/>
            </p:nvGrpSpPr>
            <p:grpSpPr>
              <a:xfrm>
                <a:off x="-3371850" y="600538"/>
                <a:ext cx="1312530" cy="1920749"/>
                <a:chOff x="-3371850" y="600538"/>
                <a:chExt cx="1312530" cy="1920749"/>
              </a:xfrm>
            </p:grpSpPr>
            <p:sp>
              <p:nvSpPr>
                <p:cNvPr id="1307" name="Google Shape;1307;p32"/>
                <p:cNvSpPr/>
                <p:nvPr/>
              </p:nvSpPr>
              <p:spPr>
                <a:xfrm>
                  <a:off x="-3371850" y="1215241"/>
                  <a:ext cx="1312530" cy="130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1" h="20947" extrusionOk="0">
                      <a:moveTo>
                        <a:pt x="10553" y="1"/>
                      </a:moveTo>
                      <a:cubicBezTo>
                        <a:pt x="7386" y="1"/>
                        <a:pt x="4409" y="1452"/>
                        <a:pt x="2441" y="3868"/>
                      </a:cubicBezTo>
                      <a:cubicBezTo>
                        <a:pt x="2287" y="4058"/>
                        <a:pt x="2132" y="4261"/>
                        <a:pt x="1989" y="4475"/>
                      </a:cubicBezTo>
                      <a:cubicBezTo>
                        <a:pt x="1894" y="4594"/>
                        <a:pt x="1810" y="4725"/>
                        <a:pt x="1727" y="4856"/>
                      </a:cubicBezTo>
                      <a:cubicBezTo>
                        <a:pt x="1155" y="5761"/>
                        <a:pt x="715" y="6749"/>
                        <a:pt x="429" y="7833"/>
                      </a:cubicBezTo>
                      <a:cubicBezTo>
                        <a:pt x="48" y="9333"/>
                        <a:pt x="1" y="10833"/>
                        <a:pt x="251" y="12274"/>
                      </a:cubicBezTo>
                      <a:cubicBezTo>
                        <a:pt x="286" y="12524"/>
                        <a:pt x="346" y="12762"/>
                        <a:pt x="405" y="13012"/>
                      </a:cubicBezTo>
                      <a:cubicBezTo>
                        <a:pt x="524" y="13452"/>
                        <a:pt x="655" y="13893"/>
                        <a:pt x="834" y="14321"/>
                      </a:cubicBezTo>
                      <a:cubicBezTo>
                        <a:pt x="2013" y="17322"/>
                        <a:pt x="4573" y="19739"/>
                        <a:pt x="7930" y="20608"/>
                      </a:cubicBezTo>
                      <a:cubicBezTo>
                        <a:pt x="8810" y="20837"/>
                        <a:pt x="9694" y="20946"/>
                        <a:pt x="10563" y="20946"/>
                      </a:cubicBezTo>
                      <a:cubicBezTo>
                        <a:pt x="13174" y="20946"/>
                        <a:pt x="15660" y="19960"/>
                        <a:pt x="17562" y="18262"/>
                      </a:cubicBezTo>
                      <a:cubicBezTo>
                        <a:pt x="17788" y="18060"/>
                        <a:pt x="18015" y="17846"/>
                        <a:pt x="18217" y="17619"/>
                      </a:cubicBezTo>
                      <a:cubicBezTo>
                        <a:pt x="18491" y="17322"/>
                        <a:pt x="18765" y="17012"/>
                        <a:pt x="19003" y="16679"/>
                      </a:cubicBezTo>
                      <a:cubicBezTo>
                        <a:pt x="19777" y="15631"/>
                        <a:pt x="20360" y="14440"/>
                        <a:pt x="20705" y="13107"/>
                      </a:cubicBezTo>
                      <a:cubicBezTo>
                        <a:pt x="20956" y="12154"/>
                        <a:pt x="21051" y="11214"/>
                        <a:pt x="21039" y="10273"/>
                      </a:cubicBezTo>
                      <a:cubicBezTo>
                        <a:pt x="21027" y="9976"/>
                        <a:pt x="21015" y="9690"/>
                        <a:pt x="20979" y="9392"/>
                      </a:cubicBezTo>
                      <a:cubicBezTo>
                        <a:pt x="20956" y="9118"/>
                        <a:pt x="20920" y="8845"/>
                        <a:pt x="20860" y="8571"/>
                      </a:cubicBezTo>
                      <a:cubicBezTo>
                        <a:pt x="20146" y="4701"/>
                        <a:pt x="17265" y="1391"/>
                        <a:pt x="13205" y="344"/>
                      </a:cubicBezTo>
                      <a:cubicBezTo>
                        <a:pt x="12318" y="111"/>
                        <a:pt x="11428" y="1"/>
                        <a:pt x="105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32"/>
                <p:cNvSpPr/>
                <p:nvPr/>
              </p:nvSpPr>
              <p:spPr>
                <a:xfrm>
                  <a:off x="-3371850" y="1494192"/>
                  <a:ext cx="1312530" cy="81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1" h="13146" extrusionOk="0">
                      <a:moveTo>
                        <a:pt x="1989" y="1"/>
                      </a:moveTo>
                      <a:cubicBezTo>
                        <a:pt x="1894" y="120"/>
                        <a:pt x="1810" y="251"/>
                        <a:pt x="1727" y="382"/>
                      </a:cubicBezTo>
                      <a:cubicBezTo>
                        <a:pt x="1155" y="1287"/>
                        <a:pt x="715" y="2275"/>
                        <a:pt x="429" y="3359"/>
                      </a:cubicBezTo>
                      <a:cubicBezTo>
                        <a:pt x="48" y="4859"/>
                        <a:pt x="1" y="6359"/>
                        <a:pt x="251" y="7800"/>
                      </a:cubicBezTo>
                      <a:cubicBezTo>
                        <a:pt x="286" y="8050"/>
                        <a:pt x="346" y="8288"/>
                        <a:pt x="405" y="8538"/>
                      </a:cubicBezTo>
                      <a:cubicBezTo>
                        <a:pt x="3108" y="9431"/>
                        <a:pt x="8418" y="11181"/>
                        <a:pt x="10299" y="11824"/>
                      </a:cubicBezTo>
                      <a:cubicBezTo>
                        <a:pt x="12014" y="12407"/>
                        <a:pt x="15883" y="12895"/>
                        <a:pt x="18217" y="13145"/>
                      </a:cubicBezTo>
                      <a:cubicBezTo>
                        <a:pt x="18491" y="12848"/>
                        <a:pt x="18765" y="12538"/>
                        <a:pt x="19003" y="12205"/>
                      </a:cubicBezTo>
                      <a:cubicBezTo>
                        <a:pt x="19777" y="11157"/>
                        <a:pt x="20360" y="9966"/>
                        <a:pt x="20705" y="8633"/>
                      </a:cubicBezTo>
                      <a:cubicBezTo>
                        <a:pt x="20956" y="7680"/>
                        <a:pt x="21051" y="6740"/>
                        <a:pt x="21039" y="5799"/>
                      </a:cubicBezTo>
                      <a:cubicBezTo>
                        <a:pt x="21027" y="5502"/>
                        <a:pt x="21015" y="5216"/>
                        <a:pt x="20979" y="4918"/>
                      </a:cubicBezTo>
                      <a:cubicBezTo>
                        <a:pt x="18777" y="4644"/>
                        <a:pt x="13466" y="3966"/>
                        <a:pt x="11050" y="3335"/>
                      </a:cubicBezTo>
                      <a:cubicBezTo>
                        <a:pt x="8680" y="2716"/>
                        <a:pt x="4037" y="846"/>
                        <a:pt x="19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32"/>
                <p:cNvSpPr/>
                <p:nvPr/>
              </p:nvSpPr>
              <p:spPr>
                <a:xfrm>
                  <a:off x="-3356263" y="1980456"/>
                  <a:ext cx="1169250" cy="37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3" h="5990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8" y="251"/>
                        <a:pt x="96" y="489"/>
                        <a:pt x="155" y="739"/>
                      </a:cubicBezTo>
                      <a:cubicBezTo>
                        <a:pt x="274" y="1179"/>
                        <a:pt x="405" y="1620"/>
                        <a:pt x="584" y="2048"/>
                      </a:cubicBezTo>
                      <a:cubicBezTo>
                        <a:pt x="3227" y="3299"/>
                        <a:pt x="6263" y="4096"/>
                        <a:pt x="8823" y="4715"/>
                      </a:cubicBezTo>
                      <a:cubicBezTo>
                        <a:pt x="10907" y="5215"/>
                        <a:pt x="13038" y="5561"/>
                        <a:pt x="15169" y="5775"/>
                      </a:cubicBezTo>
                      <a:cubicBezTo>
                        <a:pt x="15848" y="5847"/>
                        <a:pt x="16574" y="5930"/>
                        <a:pt x="17312" y="5989"/>
                      </a:cubicBezTo>
                      <a:cubicBezTo>
                        <a:pt x="17538" y="5787"/>
                        <a:pt x="17765" y="5573"/>
                        <a:pt x="17967" y="5346"/>
                      </a:cubicBezTo>
                      <a:cubicBezTo>
                        <a:pt x="18253" y="5049"/>
                        <a:pt x="18515" y="4739"/>
                        <a:pt x="18753" y="4406"/>
                      </a:cubicBezTo>
                      <a:cubicBezTo>
                        <a:pt x="17908" y="4394"/>
                        <a:pt x="17062" y="4406"/>
                        <a:pt x="16253" y="4346"/>
                      </a:cubicBezTo>
                      <a:cubicBezTo>
                        <a:pt x="13871" y="4156"/>
                        <a:pt x="11526" y="3763"/>
                        <a:pt x="9216" y="3215"/>
                      </a:cubicBezTo>
                      <a:cubicBezTo>
                        <a:pt x="7180" y="2727"/>
                        <a:pt x="5192" y="2120"/>
                        <a:pt x="3251" y="1394"/>
                      </a:cubicBezTo>
                      <a:cubicBezTo>
                        <a:pt x="2156" y="989"/>
                        <a:pt x="1084" y="46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32"/>
                <p:cNvSpPr/>
                <p:nvPr/>
              </p:nvSpPr>
              <p:spPr>
                <a:xfrm>
                  <a:off x="-3264235" y="1456346"/>
                  <a:ext cx="1204166" cy="399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3" h="6407" extrusionOk="0">
                      <a:moveTo>
                        <a:pt x="715" y="1"/>
                      </a:moveTo>
                      <a:cubicBezTo>
                        <a:pt x="561" y="191"/>
                        <a:pt x="406" y="394"/>
                        <a:pt x="263" y="608"/>
                      </a:cubicBezTo>
                      <a:cubicBezTo>
                        <a:pt x="168" y="727"/>
                        <a:pt x="84" y="858"/>
                        <a:pt x="1" y="989"/>
                      </a:cubicBezTo>
                      <a:cubicBezTo>
                        <a:pt x="2989" y="2453"/>
                        <a:pt x="6156" y="3596"/>
                        <a:pt x="9359" y="4489"/>
                      </a:cubicBezTo>
                      <a:cubicBezTo>
                        <a:pt x="12526" y="5370"/>
                        <a:pt x="15955" y="6168"/>
                        <a:pt x="19313" y="6406"/>
                      </a:cubicBezTo>
                      <a:cubicBezTo>
                        <a:pt x="19313" y="6109"/>
                        <a:pt x="19289" y="5823"/>
                        <a:pt x="19253" y="5525"/>
                      </a:cubicBezTo>
                      <a:cubicBezTo>
                        <a:pt x="19230" y="5251"/>
                        <a:pt x="19194" y="4978"/>
                        <a:pt x="19134" y="4704"/>
                      </a:cubicBezTo>
                      <a:cubicBezTo>
                        <a:pt x="16098" y="4311"/>
                        <a:pt x="13086" y="3954"/>
                        <a:pt x="10086" y="3192"/>
                      </a:cubicBezTo>
                      <a:cubicBezTo>
                        <a:pt x="6871" y="2370"/>
                        <a:pt x="3775" y="1263"/>
                        <a:pt x="7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32"/>
                <p:cNvSpPr/>
                <p:nvPr/>
              </p:nvSpPr>
              <p:spPr>
                <a:xfrm>
                  <a:off x="-2947998" y="1781499"/>
                  <a:ext cx="129252" cy="26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4316" extrusionOk="0">
                      <a:moveTo>
                        <a:pt x="1656" y="1"/>
                      </a:moveTo>
                      <a:lnTo>
                        <a:pt x="1656" y="1"/>
                      </a:lnTo>
                      <a:cubicBezTo>
                        <a:pt x="1656" y="1"/>
                        <a:pt x="572" y="644"/>
                        <a:pt x="84" y="2477"/>
                      </a:cubicBezTo>
                      <a:cubicBezTo>
                        <a:pt x="1" y="3072"/>
                        <a:pt x="1" y="3715"/>
                        <a:pt x="358" y="4192"/>
                      </a:cubicBezTo>
                      <a:cubicBezTo>
                        <a:pt x="394" y="4239"/>
                        <a:pt x="442" y="4287"/>
                        <a:pt x="501" y="4311"/>
                      </a:cubicBezTo>
                      <a:cubicBezTo>
                        <a:pt x="515" y="4314"/>
                        <a:pt x="530" y="4316"/>
                        <a:pt x="545" y="4316"/>
                      </a:cubicBezTo>
                      <a:cubicBezTo>
                        <a:pt x="583" y="4316"/>
                        <a:pt x="622" y="4307"/>
                        <a:pt x="656" y="4299"/>
                      </a:cubicBezTo>
                      <a:cubicBezTo>
                        <a:pt x="906" y="4215"/>
                        <a:pt x="1084" y="3989"/>
                        <a:pt x="1227" y="3751"/>
                      </a:cubicBezTo>
                      <a:cubicBezTo>
                        <a:pt x="1918" y="2644"/>
                        <a:pt x="2073" y="1227"/>
                        <a:pt x="165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32"/>
                <p:cNvSpPr/>
                <p:nvPr/>
              </p:nvSpPr>
              <p:spPr>
                <a:xfrm>
                  <a:off x="-2616860" y="1869848"/>
                  <a:ext cx="129937" cy="26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4316" extrusionOk="0">
                      <a:moveTo>
                        <a:pt x="1655" y="1"/>
                      </a:moveTo>
                      <a:lnTo>
                        <a:pt x="1655" y="1"/>
                      </a:lnTo>
                      <a:cubicBezTo>
                        <a:pt x="1655" y="1"/>
                        <a:pt x="584" y="644"/>
                        <a:pt x="95" y="2477"/>
                      </a:cubicBezTo>
                      <a:cubicBezTo>
                        <a:pt x="0" y="3072"/>
                        <a:pt x="0" y="3727"/>
                        <a:pt x="357" y="4192"/>
                      </a:cubicBezTo>
                      <a:cubicBezTo>
                        <a:pt x="405" y="4239"/>
                        <a:pt x="453" y="4287"/>
                        <a:pt x="512" y="4311"/>
                      </a:cubicBezTo>
                      <a:cubicBezTo>
                        <a:pt x="526" y="4314"/>
                        <a:pt x="540" y="4316"/>
                        <a:pt x="554" y="4316"/>
                      </a:cubicBezTo>
                      <a:cubicBezTo>
                        <a:pt x="588" y="4316"/>
                        <a:pt x="621" y="4307"/>
                        <a:pt x="655" y="4299"/>
                      </a:cubicBezTo>
                      <a:cubicBezTo>
                        <a:pt x="917" y="4215"/>
                        <a:pt x="1096" y="3989"/>
                        <a:pt x="1238" y="3751"/>
                      </a:cubicBezTo>
                      <a:cubicBezTo>
                        <a:pt x="1929" y="2656"/>
                        <a:pt x="2084" y="1227"/>
                        <a:pt x="16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32"/>
                <p:cNvSpPr/>
                <p:nvPr/>
              </p:nvSpPr>
              <p:spPr>
                <a:xfrm>
                  <a:off x="-2642112" y="1094096"/>
                  <a:ext cx="256882" cy="19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0" h="3094" extrusionOk="0">
                      <a:moveTo>
                        <a:pt x="1782" y="0"/>
                      </a:moveTo>
                      <a:cubicBezTo>
                        <a:pt x="156" y="0"/>
                        <a:pt x="0" y="2239"/>
                        <a:pt x="0" y="2239"/>
                      </a:cubicBezTo>
                      <a:cubicBezTo>
                        <a:pt x="167" y="2346"/>
                        <a:pt x="619" y="2739"/>
                        <a:pt x="1524" y="2977"/>
                      </a:cubicBezTo>
                      <a:cubicBezTo>
                        <a:pt x="1859" y="3065"/>
                        <a:pt x="2219" y="3093"/>
                        <a:pt x="2539" y="3093"/>
                      </a:cubicBezTo>
                      <a:cubicBezTo>
                        <a:pt x="3083" y="3093"/>
                        <a:pt x="3513" y="3013"/>
                        <a:pt x="3513" y="3013"/>
                      </a:cubicBezTo>
                      <a:cubicBezTo>
                        <a:pt x="3513" y="3013"/>
                        <a:pt x="4120" y="417"/>
                        <a:pt x="2155" y="36"/>
                      </a:cubicBezTo>
                      <a:cubicBezTo>
                        <a:pt x="2023" y="12"/>
                        <a:pt x="1899" y="0"/>
                        <a:pt x="17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32"/>
                <p:cNvSpPr/>
                <p:nvPr/>
              </p:nvSpPr>
              <p:spPr>
                <a:xfrm>
                  <a:off x="-2582007" y="600538"/>
                  <a:ext cx="316738" cy="517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" h="8307" extrusionOk="0">
                      <a:moveTo>
                        <a:pt x="2748" y="699"/>
                      </a:moveTo>
                      <a:cubicBezTo>
                        <a:pt x="2941" y="699"/>
                        <a:pt x="3138" y="816"/>
                        <a:pt x="3335" y="1094"/>
                      </a:cubicBezTo>
                      <a:cubicBezTo>
                        <a:pt x="3585" y="1451"/>
                        <a:pt x="3073" y="2797"/>
                        <a:pt x="2954" y="3154"/>
                      </a:cubicBezTo>
                      <a:cubicBezTo>
                        <a:pt x="2715" y="3833"/>
                        <a:pt x="2394" y="4488"/>
                        <a:pt x="2120" y="5154"/>
                      </a:cubicBezTo>
                      <a:cubicBezTo>
                        <a:pt x="1810" y="5905"/>
                        <a:pt x="1558" y="6681"/>
                        <a:pt x="1288" y="7447"/>
                      </a:cubicBezTo>
                      <a:lnTo>
                        <a:pt x="1288" y="7447"/>
                      </a:lnTo>
                      <a:cubicBezTo>
                        <a:pt x="846" y="6304"/>
                        <a:pt x="584" y="5267"/>
                        <a:pt x="858" y="4011"/>
                      </a:cubicBezTo>
                      <a:cubicBezTo>
                        <a:pt x="986" y="3429"/>
                        <a:pt x="1817" y="699"/>
                        <a:pt x="2748" y="699"/>
                      </a:cubicBezTo>
                      <a:close/>
                      <a:moveTo>
                        <a:pt x="2945" y="1"/>
                      </a:moveTo>
                      <a:cubicBezTo>
                        <a:pt x="2898" y="1"/>
                        <a:pt x="2850" y="4"/>
                        <a:pt x="2799" y="11"/>
                      </a:cubicBezTo>
                      <a:cubicBezTo>
                        <a:pt x="1441" y="201"/>
                        <a:pt x="834" y="2106"/>
                        <a:pt x="513" y="3154"/>
                      </a:cubicBezTo>
                      <a:cubicBezTo>
                        <a:pt x="1" y="4857"/>
                        <a:pt x="179" y="6178"/>
                        <a:pt x="941" y="7774"/>
                      </a:cubicBezTo>
                      <a:cubicBezTo>
                        <a:pt x="977" y="7849"/>
                        <a:pt x="1043" y="7881"/>
                        <a:pt x="1112" y="7881"/>
                      </a:cubicBezTo>
                      <a:cubicBezTo>
                        <a:pt x="1119" y="7881"/>
                        <a:pt x="1126" y="7881"/>
                        <a:pt x="1132" y="7880"/>
                      </a:cubicBezTo>
                      <a:lnTo>
                        <a:pt x="1132" y="7880"/>
                      </a:lnTo>
                      <a:cubicBezTo>
                        <a:pt x="1132" y="7880"/>
                        <a:pt x="1132" y="7881"/>
                        <a:pt x="1132" y="7881"/>
                      </a:cubicBezTo>
                      <a:lnTo>
                        <a:pt x="1134" y="7881"/>
                      </a:lnTo>
                      <a:cubicBezTo>
                        <a:pt x="1055" y="8123"/>
                        <a:pt x="1301" y="8306"/>
                        <a:pt x="1519" y="8306"/>
                      </a:cubicBezTo>
                      <a:cubicBezTo>
                        <a:pt x="1656" y="8306"/>
                        <a:pt x="1782" y="8234"/>
                        <a:pt x="1811" y="8059"/>
                      </a:cubicBezTo>
                      <a:cubicBezTo>
                        <a:pt x="1950" y="7139"/>
                        <a:pt x="5079" y="1"/>
                        <a:pt x="29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32"/>
                <p:cNvSpPr/>
                <p:nvPr/>
              </p:nvSpPr>
              <p:spPr>
                <a:xfrm>
                  <a:off x="-3205173" y="1691449"/>
                  <a:ext cx="129252" cy="26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4316" extrusionOk="0">
                      <a:moveTo>
                        <a:pt x="1656" y="1"/>
                      </a:moveTo>
                      <a:lnTo>
                        <a:pt x="1656" y="1"/>
                      </a:lnTo>
                      <a:cubicBezTo>
                        <a:pt x="1656" y="1"/>
                        <a:pt x="572" y="644"/>
                        <a:pt x="84" y="2477"/>
                      </a:cubicBezTo>
                      <a:cubicBezTo>
                        <a:pt x="1" y="3072"/>
                        <a:pt x="1" y="3715"/>
                        <a:pt x="358" y="4192"/>
                      </a:cubicBezTo>
                      <a:cubicBezTo>
                        <a:pt x="394" y="4239"/>
                        <a:pt x="442" y="4287"/>
                        <a:pt x="501" y="4311"/>
                      </a:cubicBezTo>
                      <a:cubicBezTo>
                        <a:pt x="515" y="4314"/>
                        <a:pt x="530" y="4316"/>
                        <a:pt x="545" y="4316"/>
                      </a:cubicBezTo>
                      <a:cubicBezTo>
                        <a:pt x="583" y="4316"/>
                        <a:pt x="622" y="4307"/>
                        <a:pt x="656" y="4299"/>
                      </a:cubicBezTo>
                      <a:cubicBezTo>
                        <a:pt x="906" y="4215"/>
                        <a:pt x="1084" y="3989"/>
                        <a:pt x="1227" y="3751"/>
                      </a:cubicBezTo>
                      <a:cubicBezTo>
                        <a:pt x="1918" y="2644"/>
                        <a:pt x="2073" y="1227"/>
                        <a:pt x="165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6" name="Google Shape;1316;p32"/>
              <p:cNvSpPr/>
              <p:nvPr/>
            </p:nvSpPr>
            <p:spPr>
              <a:xfrm>
                <a:off x="-2320700" y="1912931"/>
                <a:ext cx="115909" cy="275649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4421" extrusionOk="0">
                    <a:moveTo>
                      <a:pt x="1263" y="0"/>
                    </a:moveTo>
                    <a:cubicBezTo>
                      <a:pt x="1263" y="0"/>
                      <a:pt x="275" y="762"/>
                      <a:pt x="13" y="2655"/>
                    </a:cubicBezTo>
                    <a:cubicBezTo>
                      <a:pt x="1" y="3250"/>
                      <a:pt x="84" y="3893"/>
                      <a:pt x="501" y="4322"/>
                    </a:cubicBezTo>
                    <a:cubicBezTo>
                      <a:pt x="548" y="4358"/>
                      <a:pt x="596" y="4405"/>
                      <a:pt x="656" y="4417"/>
                    </a:cubicBezTo>
                    <a:cubicBezTo>
                      <a:pt x="667" y="4419"/>
                      <a:pt x="677" y="4420"/>
                      <a:pt x="687" y="4420"/>
                    </a:cubicBezTo>
                    <a:cubicBezTo>
                      <a:pt x="733" y="4420"/>
                      <a:pt x="771" y="4401"/>
                      <a:pt x="810" y="4382"/>
                    </a:cubicBezTo>
                    <a:cubicBezTo>
                      <a:pt x="1049" y="4274"/>
                      <a:pt x="1203" y="4024"/>
                      <a:pt x="1310" y="3774"/>
                    </a:cubicBezTo>
                    <a:cubicBezTo>
                      <a:pt x="1858" y="2596"/>
                      <a:pt x="1834" y="1167"/>
                      <a:pt x="1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950694" y="4529205"/>
            <a:ext cx="938150" cy="473763"/>
          </a:xfrm>
          <a:prstGeom prst="rightArrow">
            <a:avLst>
              <a:gd name="adj1" fmla="val 50000"/>
              <a:gd name="adj2" fmla="val 6902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227786" y="4392415"/>
            <a:ext cx="927278" cy="532641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1"/>
          <p:cNvSpPr txBox="1">
            <a:spLocks noGrp="1"/>
          </p:cNvSpPr>
          <p:nvPr>
            <p:ph type="title"/>
          </p:nvPr>
        </p:nvSpPr>
        <p:spPr>
          <a:xfrm>
            <a:off x="476459" y="289704"/>
            <a:ext cx="343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CẦN TÌM</a:t>
            </a:r>
            <a:endParaRPr sz="36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5" name="Google Shape;1245;p31"/>
          <p:cNvSpPr/>
          <p:nvPr/>
        </p:nvSpPr>
        <p:spPr>
          <a:xfrm>
            <a:off x="1286300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1"/>
          <p:cNvSpPr/>
          <p:nvPr/>
        </p:nvSpPr>
        <p:spPr>
          <a:xfrm>
            <a:off x="2009531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1"/>
          <p:cNvSpPr/>
          <p:nvPr/>
        </p:nvSpPr>
        <p:spPr>
          <a:xfrm>
            <a:off x="2732761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1"/>
          <p:cNvSpPr/>
          <p:nvPr/>
        </p:nvSpPr>
        <p:spPr>
          <a:xfrm>
            <a:off x="3455992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1"/>
          <p:cNvSpPr/>
          <p:nvPr/>
        </p:nvSpPr>
        <p:spPr>
          <a:xfrm>
            <a:off x="4179223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1"/>
          <p:cNvSpPr/>
          <p:nvPr/>
        </p:nvSpPr>
        <p:spPr>
          <a:xfrm>
            <a:off x="4902454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1"/>
          <p:cNvSpPr/>
          <p:nvPr/>
        </p:nvSpPr>
        <p:spPr>
          <a:xfrm>
            <a:off x="6575238" y="1826156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D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253" name="Google Shape;1253;p31"/>
          <p:cNvSpPr/>
          <p:nvPr/>
        </p:nvSpPr>
        <p:spPr>
          <a:xfrm>
            <a:off x="7298468" y="1826156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A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254" name="Google Shape;1254;p31"/>
          <p:cNvSpPr/>
          <p:nvPr/>
        </p:nvSpPr>
        <p:spPr>
          <a:xfrm>
            <a:off x="5852018" y="1061979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N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255" name="Google Shape;1255;p31"/>
          <p:cNvSpPr/>
          <p:nvPr/>
        </p:nvSpPr>
        <p:spPr>
          <a:xfrm>
            <a:off x="6575248" y="1061979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U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256" name="Google Shape;1256;p31"/>
          <p:cNvSpPr/>
          <p:nvPr/>
        </p:nvSpPr>
        <p:spPr>
          <a:xfrm>
            <a:off x="7298479" y="1061979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O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257" name="Google Shape;1257;p31"/>
          <p:cNvSpPr txBox="1"/>
          <p:nvPr/>
        </p:nvSpPr>
        <p:spPr>
          <a:xfrm>
            <a:off x="745653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2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258" name="Google Shape;1258;p31"/>
          <p:cNvSpPr txBox="1"/>
          <p:nvPr/>
        </p:nvSpPr>
        <p:spPr>
          <a:xfrm>
            <a:off x="2755794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3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259" name="Google Shape;1259;p31"/>
          <p:cNvSpPr txBox="1"/>
          <p:nvPr/>
        </p:nvSpPr>
        <p:spPr>
          <a:xfrm>
            <a:off x="4761796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4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260" name="Google Shape;1260;p31"/>
          <p:cNvSpPr txBox="1"/>
          <p:nvPr/>
        </p:nvSpPr>
        <p:spPr>
          <a:xfrm>
            <a:off x="6781281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5, 6, 7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cxnSp>
        <p:nvCxnSpPr>
          <p:cNvPr id="1261" name="Google Shape;1261;p31"/>
          <p:cNvCxnSpPr/>
          <p:nvPr/>
        </p:nvCxnSpPr>
        <p:spPr>
          <a:xfrm>
            <a:off x="2559250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2" name="Google Shape;1262;p31"/>
          <p:cNvCxnSpPr/>
          <p:nvPr/>
        </p:nvCxnSpPr>
        <p:spPr>
          <a:xfrm>
            <a:off x="4569323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3" name="Google Shape;1263;p31"/>
          <p:cNvCxnSpPr/>
          <p:nvPr/>
        </p:nvCxnSpPr>
        <p:spPr>
          <a:xfrm>
            <a:off x="6581925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256;p31"/>
          <p:cNvSpPr/>
          <p:nvPr/>
        </p:nvSpPr>
        <p:spPr>
          <a:xfrm>
            <a:off x="7912049" y="1431032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G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0" name="Google Shape;2667;p54"/>
          <p:cNvSpPr txBox="1"/>
          <p:nvPr/>
        </p:nvSpPr>
        <p:spPr>
          <a:xfrm>
            <a:off x="745649" y="3054927"/>
            <a:ext cx="1802677" cy="13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-it -ti -in -we -et -er -re -en -ne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" name="Google Shape;2668;p54"/>
          <p:cNvSpPr txBox="1"/>
          <p:nvPr/>
        </p:nvSpPr>
        <p:spPr>
          <a:xfrm>
            <a:off x="2623700" y="2880325"/>
            <a:ext cx="19347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-wit  -win -nit -tin -rin -tew -wet -ret -new -wen -net -ten -ern -tie -ire - rei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" name="Google Shape;2669;p54"/>
          <p:cNvSpPr txBox="1"/>
          <p:nvPr/>
        </p:nvSpPr>
        <p:spPr>
          <a:xfrm>
            <a:off x="4629500" y="2880350"/>
            <a:ext cx="19347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-writ -twin -wert -went -rent -tern -wite -weir -wire -rite -tier -tire -wine -nite -rein 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" name="Google Shape;2670;p54"/>
          <p:cNvSpPr txBox="1"/>
          <p:nvPr/>
        </p:nvSpPr>
        <p:spPr>
          <a:xfrm>
            <a:off x="6648975" y="2880325"/>
            <a:ext cx="18006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-write -twine -inert -inter -niter -nitre -trine</a:t>
            </a:r>
            <a:endParaRPr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-twiner -winter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" name="ĐÁP ÁN"/>
          <p:cNvSpPr/>
          <p:nvPr/>
        </p:nvSpPr>
        <p:spPr>
          <a:xfrm>
            <a:off x="3751118" y="4540827"/>
            <a:ext cx="1891146" cy="467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/>
                <a:solidFill>
                  <a:schemeClr val="accent4">
                    <a:lumMod val="50000"/>
                  </a:schemeClr>
                </a:solidFill>
              </a:rPr>
              <a:t>ĐÁP ÁN</a:t>
            </a:r>
            <a:endParaRPr lang="en-US" sz="2400" b="1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" name="Google Shape;1245;p31"/>
          <p:cNvSpPr/>
          <p:nvPr/>
        </p:nvSpPr>
        <p:spPr>
          <a:xfrm>
            <a:off x="563069" y="1431032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1"/>
          <p:cNvSpPr/>
          <p:nvPr/>
        </p:nvSpPr>
        <p:spPr>
          <a:xfrm>
            <a:off x="5852007" y="1826156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M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6" name="Right Arrow 35">
            <a:hlinkClick r:id="rId3" action="ppaction://hlinksldjump"/>
          </p:cNvPr>
          <p:cNvSpPr/>
          <p:nvPr/>
        </p:nvSpPr>
        <p:spPr>
          <a:xfrm>
            <a:off x="7950694" y="4529205"/>
            <a:ext cx="938150" cy="473763"/>
          </a:xfrm>
          <a:prstGeom prst="rightArrow">
            <a:avLst>
              <a:gd name="adj1" fmla="val 50000"/>
              <a:gd name="adj2" fmla="val 6902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>
            <a:hlinkClick r:id="rId4" action="ppaction://hlinksldjump"/>
          </p:cNvPr>
          <p:cNvSpPr/>
          <p:nvPr/>
        </p:nvSpPr>
        <p:spPr>
          <a:xfrm>
            <a:off x="227786" y="4392415"/>
            <a:ext cx="927278" cy="532641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16 L -0.57709 -0.07593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6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2.46914E-6 L -0.57795 0.07469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216 L -0.57743 -0.073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-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16 L -0.41892 -0.07315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7" y="-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2.46914E-6 L -0.41962 0.07655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1265 L -0.18177 0.07377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216 L -0.32899 0.00494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52" grpId="0" animBg="1"/>
      <p:bldP spid="1253" grpId="0" animBg="1"/>
      <p:bldP spid="1254" grpId="0" animBg="1"/>
      <p:bldP spid="1255" grpId="0" animBg="1"/>
      <p:bldP spid="1256" grpId="0" animBg="1"/>
      <p:bldP spid="29" grpId="0" animBg="1"/>
      <p:bldP spid="30" grpId="0"/>
      <p:bldP spid="31" grpId="0"/>
      <p:bldP spid="32" grpId="0"/>
      <p:bldP spid="33" grpId="0"/>
      <p:bldP spid="12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34"/>
          <p:cNvSpPr txBox="1">
            <a:spLocks noGrp="1"/>
          </p:cNvSpPr>
          <p:nvPr>
            <p:ph type="body" idx="1"/>
          </p:nvPr>
        </p:nvSpPr>
        <p:spPr>
          <a:xfrm>
            <a:off x="5589300" y="1617753"/>
            <a:ext cx="3554700" cy="845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  <a:buNone/>
            </a:pPr>
            <a:r>
              <a:rPr lang="en-US"/>
              <a:t>Mùa đông mặc áo đủ màu</a:t>
            </a:r>
            <a:r>
              <a:rPr lang="en-US"/>
              <a:t/>
            </a:r>
            <a:br>
              <a:rPr lang="en-US"/>
            </a:br>
            <a:r>
              <a:rPr lang="en-US"/>
              <a:t>Mùa hè cởi áo cất sâu đáy hòm ?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356" name="Google Shape;1356;p34"/>
          <p:cNvSpPr/>
          <p:nvPr/>
        </p:nvSpPr>
        <p:spPr>
          <a:xfrm>
            <a:off x="6739800" y="3038625"/>
            <a:ext cx="1746900" cy="409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7" name="Google Shape;1357;p34"/>
          <p:cNvGrpSpPr/>
          <p:nvPr/>
        </p:nvGrpSpPr>
        <p:grpSpPr>
          <a:xfrm rot="-1114359" flipH="1">
            <a:off x="2976373" y="1884413"/>
            <a:ext cx="1133580" cy="585892"/>
            <a:chOff x="4385018" y="2773535"/>
            <a:chExt cx="1133604" cy="585905"/>
          </a:xfrm>
        </p:grpSpPr>
        <p:sp>
          <p:nvSpPr>
            <p:cNvPr id="1358" name="Google Shape;1358;p34"/>
            <p:cNvSpPr/>
            <p:nvPr/>
          </p:nvSpPr>
          <p:spPr>
            <a:xfrm rot="1063970">
              <a:off x="4411833" y="2901175"/>
              <a:ext cx="887202" cy="314463"/>
            </a:xfrm>
            <a:custGeom>
              <a:avLst/>
              <a:gdLst/>
              <a:ahLst/>
              <a:cxnLst/>
              <a:rect l="l" t="t" r="r" b="b"/>
              <a:pathLst>
                <a:path w="17813" h="6314" extrusionOk="0">
                  <a:moveTo>
                    <a:pt x="14830" y="0"/>
                  </a:moveTo>
                  <a:cubicBezTo>
                    <a:pt x="12686" y="0"/>
                    <a:pt x="7264" y="663"/>
                    <a:pt x="1" y="6313"/>
                  </a:cubicBezTo>
                  <a:cubicBezTo>
                    <a:pt x="1" y="6313"/>
                    <a:pt x="7566" y="1824"/>
                    <a:pt x="13290" y="1824"/>
                  </a:cubicBezTo>
                  <a:cubicBezTo>
                    <a:pt x="15069" y="1824"/>
                    <a:pt x="16671" y="2258"/>
                    <a:pt x="17812" y="3396"/>
                  </a:cubicBezTo>
                  <a:lnTo>
                    <a:pt x="15836" y="63"/>
                  </a:lnTo>
                  <a:cubicBezTo>
                    <a:pt x="15836" y="63"/>
                    <a:pt x="15487" y="0"/>
                    <a:pt x="1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 rot="7403373">
              <a:off x="5151490" y="3002078"/>
              <a:ext cx="317265" cy="290224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34"/>
          <p:cNvSpPr txBox="1">
            <a:spLocks noGrp="1"/>
          </p:cNvSpPr>
          <p:nvPr>
            <p:ph type="body" idx="2"/>
          </p:nvPr>
        </p:nvSpPr>
        <p:spPr>
          <a:xfrm>
            <a:off x="6463800" y="2990925"/>
            <a:ext cx="19581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  <a:buNone/>
            </a:pPr>
            <a:r>
              <a:rPr lang="en-US" b="1" smtClean="0">
                <a:ln/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Là cái </a:t>
            </a:r>
            <a:r>
              <a:rPr lang="en-US" b="1">
                <a:ln/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gì?</a:t>
            </a:r>
            <a:endParaRPr lang="en-US" b="1">
              <a:ln/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62" name="Google Shape;1362;p34"/>
          <p:cNvGrpSpPr/>
          <p:nvPr/>
        </p:nvGrpSpPr>
        <p:grpSpPr>
          <a:xfrm>
            <a:off x="754250" y="3633825"/>
            <a:ext cx="3067408" cy="409501"/>
            <a:chOff x="5183375" y="3844875"/>
            <a:chExt cx="3067408" cy="409501"/>
          </a:xfrm>
        </p:grpSpPr>
        <p:grpSp>
          <p:nvGrpSpPr>
            <p:cNvPr id="1363" name="Google Shape;1363;p34"/>
            <p:cNvGrpSpPr/>
            <p:nvPr/>
          </p:nvGrpSpPr>
          <p:grpSpPr>
            <a:xfrm>
              <a:off x="5183375" y="3844875"/>
              <a:ext cx="2629258" cy="409501"/>
              <a:chOff x="5183375" y="3768675"/>
              <a:chExt cx="2629258" cy="409501"/>
            </a:xfrm>
          </p:grpSpPr>
          <p:sp>
            <p:nvSpPr>
              <p:cNvPr id="1364" name="Google Shape;1364;p34"/>
              <p:cNvSpPr/>
              <p:nvPr/>
            </p:nvSpPr>
            <p:spPr>
              <a:xfrm>
                <a:off x="6959175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-80474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M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365" name="Google Shape;1365;p34"/>
              <p:cNvSpPr/>
              <p:nvPr/>
            </p:nvSpPr>
            <p:spPr>
              <a:xfrm>
                <a:off x="6515229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W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366" name="Google Shape;1366;p34"/>
              <p:cNvSpPr/>
              <p:nvPr/>
            </p:nvSpPr>
            <p:spPr>
              <a:xfrm>
                <a:off x="6071280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O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367" name="Google Shape;1367;p34"/>
              <p:cNvSpPr/>
              <p:nvPr/>
            </p:nvSpPr>
            <p:spPr>
              <a:xfrm>
                <a:off x="5183375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S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368" name="Google Shape;1368;p34"/>
              <p:cNvSpPr/>
              <p:nvPr/>
            </p:nvSpPr>
            <p:spPr>
              <a:xfrm>
                <a:off x="5627318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N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369" name="Google Shape;1369;p34"/>
              <p:cNvSpPr/>
              <p:nvPr/>
            </p:nvSpPr>
            <p:spPr>
              <a:xfrm>
                <a:off x="7403133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A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</p:grpSp>
        <p:sp>
          <p:nvSpPr>
            <p:cNvPr id="1370" name="Google Shape;1370;p34"/>
            <p:cNvSpPr/>
            <p:nvPr/>
          </p:nvSpPr>
          <p:spPr>
            <a:xfrm>
              <a:off x="7841283" y="3844877"/>
              <a:ext cx="409500" cy="4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</a:t>
              </a:r>
              <a:endParaRPr sz="20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grpSp>
        <p:nvGrpSpPr>
          <p:cNvPr id="1371" name="Google Shape;1371;p34"/>
          <p:cNvGrpSpPr/>
          <p:nvPr/>
        </p:nvGrpSpPr>
        <p:grpSpPr>
          <a:xfrm>
            <a:off x="-117608" y="2018920"/>
            <a:ext cx="4573367" cy="3639325"/>
            <a:chOff x="-109095" y="2018982"/>
            <a:chExt cx="4573367" cy="3639325"/>
          </a:xfrm>
        </p:grpSpPr>
        <p:sp>
          <p:nvSpPr>
            <p:cNvPr id="1372" name="Google Shape;1372;p34"/>
            <p:cNvSpPr/>
            <p:nvPr/>
          </p:nvSpPr>
          <p:spPr>
            <a:xfrm flipH="1">
              <a:off x="65" y="3619080"/>
              <a:ext cx="3947061" cy="1524375"/>
            </a:xfrm>
            <a:custGeom>
              <a:avLst/>
              <a:gdLst/>
              <a:ahLst/>
              <a:cxnLst/>
              <a:rect l="l" t="t" r="r" b="b"/>
              <a:pathLst>
                <a:path w="42911" h="16572" extrusionOk="0">
                  <a:moveTo>
                    <a:pt x="38869" y="1"/>
                  </a:moveTo>
                  <a:cubicBezTo>
                    <a:pt x="38278" y="1"/>
                    <a:pt x="37688" y="62"/>
                    <a:pt x="37113" y="189"/>
                  </a:cubicBezTo>
                  <a:cubicBezTo>
                    <a:pt x="36291" y="379"/>
                    <a:pt x="35422" y="701"/>
                    <a:pt x="34779" y="1260"/>
                  </a:cubicBezTo>
                  <a:cubicBezTo>
                    <a:pt x="34065" y="1868"/>
                    <a:pt x="33707" y="2749"/>
                    <a:pt x="33326" y="3582"/>
                  </a:cubicBezTo>
                  <a:cubicBezTo>
                    <a:pt x="33286" y="3663"/>
                    <a:pt x="33195" y="3692"/>
                    <a:pt x="33110" y="3692"/>
                  </a:cubicBezTo>
                  <a:cubicBezTo>
                    <a:pt x="33094" y="3692"/>
                    <a:pt x="33079" y="3691"/>
                    <a:pt x="33064" y="3689"/>
                  </a:cubicBezTo>
                  <a:cubicBezTo>
                    <a:pt x="32755" y="3630"/>
                    <a:pt x="32433" y="3582"/>
                    <a:pt x="32124" y="3546"/>
                  </a:cubicBezTo>
                  <a:cubicBezTo>
                    <a:pt x="31726" y="3507"/>
                    <a:pt x="31321" y="3485"/>
                    <a:pt x="30915" y="3485"/>
                  </a:cubicBezTo>
                  <a:cubicBezTo>
                    <a:pt x="29842" y="3485"/>
                    <a:pt x="28763" y="3640"/>
                    <a:pt x="27778" y="4046"/>
                  </a:cubicBezTo>
                  <a:cubicBezTo>
                    <a:pt x="27123" y="4308"/>
                    <a:pt x="26528" y="4713"/>
                    <a:pt x="26064" y="5249"/>
                  </a:cubicBezTo>
                  <a:cubicBezTo>
                    <a:pt x="25647" y="5737"/>
                    <a:pt x="25373" y="6356"/>
                    <a:pt x="25159" y="6952"/>
                  </a:cubicBezTo>
                  <a:cubicBezTo>
                    <a:pt x="24980" y="7428"/>
                    <a:pt x="24837" y="7916"/>
                    <a:pt x="24575" y="8345"/>
                  </a:cubicBezTo>
                  <a:cubicBezTo>
                    <a:pt x="24313" y="8785"/>
                    <a:pt x="23932" y="9107"/>
                    <a:pt x="23456" y="9297"/>
                  </a:cubicBezTo>
                  <a:cubicBezTo>
                    <a:pt x="22694" y="9607"/>
                    <a:pt x="21825" y="9642"/>
                    <a:pt x="21015" y="9642"/>
                  </a:cubicBezTo>
                  <a:cubicBezTo>
                    <a:pt x="20097" y="9642"/>
                    <a:pt x="19187" y="9537"/>
                    <a:pt x="18271" y="9537"/>
                  </a:cubicBezTo>
                  <a:cubicBezTo>
                    <a:pt x="18118" y="9537"/>
                    <a:pt x="17966" y="9540"/>
                    <a:pt x="17813" y="9547"/>
                  </a:cubicBezTo>
                  <a:cubicBezTo>
                    <a:pt x="16872" y="9583"/>
                    <a:pt x="15979" y="9821"/>
                    <a:pt x="15181" y="10333"/>
                  </a:cubicBezTo>
                  <a:cubicBezTo>
                    <a:pt x="14479" y="10773"/>
                    <a:pt x="13895" y="11357"/>
                    <a:pt x="13336" y="11952"/>
                  </a:cubicBezTo>
                  <a:cubicBezTo>
                    <a:pt x="13050" y="12238"/>
                    <a:pt x="12788" y="12536"/>
                    <a:pt x="12455" y="12750"/>
                  </a:cubicBezTo>
                  <a:cubicBezTo>
                    <a:pt x="12145" y="12952"/>
                    <a:pt x="11800" y="13095"/>
                    <a:pt x="11443" y="13202"/>
                  </a:cubicBezTo>
                  <a:cubicBezTo>
                    <a:pt x="10918" y="13344"/>
                    <a:pt x="10370" y="13392"/>
                    <a:pt x="9827" y="13392"/>
                  </a:cubicBezTo>
                  <a:cubicBezTo>
                    <a:pt x="9594" y="13392"/>
                    <a:pt x="9362" y="13383"/>
                    <a:pt x="9133" y="13369"/>
                  </a:cubicBezTo>
                  <a:cubicBezTo>
                    <a:pt x="8323" y="13333"/>
                    <a:pt x="7526" y="13214"/>
                    <a:pt x="6728" y="13155"/>
                  </a:cubicBezTo>
                  <a:cubicBezTo>
                    <a:pt x="6551" y="13146"/>
                    <a:pt x="6374" y="13142"/>
                    <a:pt x="6197" y="13142"/>
                  </a:cubicBezTo>
                  <a:cubicBezTo>
                    <a:pt x="5625" y="13142"/>
                    <a:pt x="5056" y="13188"/>
                    <a:pt x="4501" y="13298"/>
                  </a:cubicBezTo>
                  <a:cubicBezTo>
                    <a:pt x="3251" y="13524"/>
                    <a:pt x="2061" y="14060"/>
                    <a:pt x="1144" y="14953"/>
                  </a:cubicBezTo>
                  <a:cubicBezTo>
                    <a:pt x="644" y="15441"/>
                    <a:pt x="275" y="15976"/>
                    <a:pt x="1" y="16572"/>
                  </a:cubicBezTo>
                  <a:lnTo>
                    <a:pt x="42911" y="16572"/>
                  </a:lnTo>
                  <a:lnTo>
                    <a:pt x="42911" y="951"/>
                  </a:lnTo>
                  <a:cubicBezTo>
                    <a:pt x="42720" y="856"/>
                    <a:pt x="42518" y="772"/>
                    <a:pt x="42328" y="689"/>
                  </a:cubicBezTo>
                  <a:cubicBezTo>
                    <a:pt x="41240" y="244"/>
                    <a:pt x="40052" y="1"/>
                    <a:pt x="38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3" name="Google Shape;1373;p34"/>
            <p:cNvGrpSpPr/>
            <p:nvPr/>
          </p:nvGrpSpPr>
          <p:grpSpPr>
            <a:xfrm rot="2369541">
              <a:off x="2065916" y="3235842"/>
              <a:ext cx="1992251" cy="1992251"/>
              <a:chOff x="-3478625" y="372449"/>
              <a:chExt cx="2539123" cy="2539123"/>
            </a:xfrm>
          </p:grpSpPr>
          <p:sp>
            <p:nvSpPr>
              <p:cNvPr id="1374" name="Google Shape;1374;p34"/>
              <p:cNvSpPr/>
              <p:nvPr/>
            </p:nvSpPr>
            <p:spPr>
              <a:xfrm>
                <a:off x="-3478625" y="372449"/>
                <a:ext cx="2539123" cy="2539123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24135" extrusionOk="0">
                    <a:moveTo>
                      <a:pt x="13752" y="0"/>
                    </a:moveTo>
                    <a:lnTo>
                      <a:pt x="1" y="13752"/>
                    </a:lnTo>
                    <a:lnTo>
                      <a:pt x="10383" y="24134"/>
                    </a:lnTo>
                    <a:lnTo>
                      <a:pt x="24135" y="10382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4"/>
              <p:cNvSpPr/>
              <p:nvPr/>
            </p:nvSpPr>
            <p:spPr>
              <a:xfrm>
                <a:off x="-2991310" y="1532978"/>
                <a:ext cx="97735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6" extrusionOk="0">
                    <a:moveTo>
                      <a:pt x="465" y="0"/>
                    </a:moveTo>
                    <a:cubicBezTo>
                      <a:pt x="357" y="0"/>
                      <a:pt x="250" y="42"/>
                      <a:pt x="167" y="125"/>
                    </a:cubicBezTo>
                    <a:cubicBezTo>
                      <a:pt x="0" y="292"/>
                      <a:pt x="0" y="554"/>
                      <a:pt x="167" y="721"/>
                    </a:cubicBezTo>
                    <a:cubicBezTo>
                      <a:pt x="250" y="804"/>
                      <a:pt x="357" y="846"/>
                      <a:pt x="465" y="846"/>
                    </a:cubicBezTo>
                    <a:cubicBezTo>
                      <a:pt x="572" y="846"/>
                      <a:pt x="679" y="804"/>
                      <a:pt x="762" y="721"/>
                    </a:cubicBezTo>
                    <a:cubicBezTo>
                      <a:pt x="929" y="554"/>
                      <a:pt x="929" y="292"/>
                      <a:pt x="762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4"/>
              <p:cNvSpPr/>
              <p:nvPr/>
            </p:nvSpPr>
            <p:spPr>
              <a:xfrm>
                <a:off x="-2998885" y="1288058"/>
                <a:ext cx="94053" cy="88477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41" extrusionOk="0">
                    <a:moveTo>
                      <a:pt x="501" y="1"/>
                    </a:moveTo>
                    <a:lnTo>
                      <a:pt x="1" y="489"/>
                    </a:lnTo>
                    <a:cubicBezTo>
                      <a:pt x="25" y="572"/>
                      <a:pt x="60" y="655"/>
                      <a:pt x="120" y="715"/>
                    </a:cubicBezTo>
                    <a:cubicBezTo>
                      <a:pt x="203" y="798"/>
                      <a:pt x="313" y="840"/>
                      <a:pt x="424" y="840"/>
                    </a:cubicBezTo>
                    <a:cubicBezTo>
                      <a:pt x="534" y="840"/>
                      <a:pt x="644" y="798"/>
                      <a:pt x="727" y="715"/>
                    </a:cubicBezTo>
                    <a:cubicBezTo>
                      <a:pt x="894" y="548"/>
                      <a:pt x="894" y="286"/>
                      <a:pt x="727" y="120"/>
                    </a:cubicBezTo>
                    <a:cubicBezTo>
                      <a:pt x="656" y="48"/>
                      <a:pt x="572" y="13"/>
                      <a:pt x="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4"/>
              <p:cNvSpPr/>
              <p:nvPr/>
            </p:nvSpPr>
            <p:spPr>
              <a:xfrm>
                <a:off x="-2749547" y="1291214"/>
                <a:ext cx="98998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6" extrusionOk="0">
                    <a:moveTo>
                      <a:pt x="470" y="0"/>
                    </a:moveTo>
                    <a:cubicBezTo>
                      <a:pt x="360" y="0"/>
                      <a:pt x="250" y="42"/>
                      <a:pt x="167" y="125"/>
                    </a:cubicBezTo>
                    <a:cubicBezTo>
                      <a:pt x="0" y="280"/>
                      <a:pt x="0" y="554"/>
                      <a:pt x="167" y="721"/>
                    </a:cubicBezTo>
                    <a:cubicBezTo>
                      <a:pt x="250" y="804"/>
                      <a:pt x="360" y="846"/>
                      <a:pt x="470" y="846"/>
                    </a:cubicBezTo>
                    <a:cubicBezTo>
                      <a:pt x="581" y="846"/>
                      <a:pt x="691" y="804"/>
                      <a:pt x="774" y="721"/>
                    </a:cubicBezTo>
                    <a:cubicBezTo>
                      <a:pt x="941" y="554"/>
                      <a:pt x="941" y="280"/>
                      <a:pt x="774" y="125"/>
                    </a:cubicBezTo>
                    <a:cubicBezTo>
                      <a:pt x="691" y="42"/>
                      <a:pt x="581" y="0"/>
                      <a:pt x="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4"/>
              <p:cNvSpPr/>
              <p:nvPr/>
            </p:nvSpPr>
            <p:spPr>
              <a:xfrm>
                <a:off x="-2734502" y="1023780"/>
                <a:ext cx="94053" cy="8837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40" extrusionOk="0">
                    <a:moveTo>
                      <a:pt x="500" y="0"/>
                    </a:moveTo>
                    <a:lnTo>
                      <a:pt x="0" y="489"/>
                    </a:lnTo>
                    <a:cubicBezTo>
                      <a:pt x="24" y="572"/>
                      <a:pt x="60" y="655"/>
                      <a:pt x="119" y="715"/>
                    </a:cubicBezTo>
                    <a:cubicBezTo>
                      <a:pt x="202" y="798"/>
                      <a:pt x="313" y="840"/>
                      <a:pt x="423" y="840"/>
                    </a:cubicBezTo>
                    <a:cubicBezTo>
                      <a:pt x="533" y="840"/>
                      <a:pt x="643" y="798"/>
                      <a:pt x="726" y="715"/>
                    </a:cubicBezTo>
                    <a:cubicBezTo>
                      <a:pt x="893" y="548"/>
                      <a:pt x="893" y="286"/>
                      <a:pt x="726" y="119"/>
                    </a:cubicBezTo>
                    <a:cubicBezTo>
                      <a:pt x="655" y="48"/>
                      <a:pt x="583" y="12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4"/>
              <p:cNvSpPr/>
              <p:nvPr/>
            </p:nvSpPr>
            <p:spPr>
              <a:xfrm>
                <a:off x="-2484006" y="1025674"/>
                <a:ext cx="97735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58" extrusionOk="0">
                    <a:moveTo>
                      <a:pt x="459" y="0"/>
                    </a:moveTo>
                    <a:cubicBezTo>
                      <a:pt x="349" y="0"/>
                      <a:pt x="238" y="42"/>
                      <a:pt x="155" y="125"/>
                    </a:cubicBezTo>
                    <a:cubicBezTo>
                      <a:pt x="0" y="292"/>
                      <a:pt x="0" y="566"/>
                      <a:pt x="155" y="733"/>
                    </a:cubicBezTo>
                    <a:cubicBezTo>
                      <a:pt x="238" y="816"/>
                      <a:pt x="349" y="858"/>
                      <a:pt x="459" y="858"/>
                    </a:cubicBezTo>
                    <a:cubicBezTo>
                      <a:pt x="569" y="858"/>
                      <a:pt x="679" y="816"/>
                      <a:pt x="762" y="733"/>
                    </a:cubicBezTo>
                    <a:cubicBezTo>
                      <a:pt x="929" y="566"/>
                      <a:pt x="929" y="292"/>
                      <a:pt x="762" y="125"/>
                    </a:cubicBezTo>
                    <a:cubicBezTo>
                      <a:pt x="679" y="42"/>
                      <a:pt x="569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4"/>
              <p:cNvSpPr/>
              <p:nvPr/>
            </p:nvSpPr>
            <p:spPr>
              <a:xfrm>
                <a:off x="-2500313" y="789486"/>
                <a:ext cx="92791" cy="884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41" extrusionOk="0">
                    <a:moveTo>
                      <a:pt x="489" y="1"/>
                    </a:moveTo>
                    <a:lnTo>
                      <a:pt x="1" y="489"/>
                    </a:lnTo>
                    <a:cubicBezTo>
                      <a:pt x="12" y="572"/>
                      <a:pt x="60" y="656"/>
                      <a:pt x="120" y="715"/>
                    </a:cubicBezTo>
                    <a:cubicBezTo>
                      <a:pt x="203" y="799"/>
                      <a:pt x="313" y="840"/>
                      <a:pt x="422" y="840"/>
                    </a:cubicBezTo>
                    <a:cubicBezTo>
                      <a:pt x="530" y="840"/>
                      <a:pt x="638" y="799"/>
                      <a:pt x="715" y="715"/>
                    </a:cubicBezTo>
                    <a:cubicBezTo>
                      <a:pt x="882" y="549"/>
                      <a:pt x="882" y="287"/>
                      <a:pt x="715" y="120"/>
                    </a:cubicBezTo>
                    <a:cubicBezTo>
                      <a:pt x="655" y="60"/>
                      <a:pt x="572" y="13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4"/>
              <p:cNvSpPr/>
              <p:nvPr/>
            </p:nvSpPr>
            <p:spPr>
              <a:xfrm>
                <a:off x="-2247292" y="792011"/>
                <a:ext cx="90266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4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29"/>
                    </a:cubicBezTo>
                    <a:cubicBezTo>
                      <a:pt x="1" y="668"/>
                      <a:pt x="191" y="846"/>
                      <a:pt x="429" y="846"/>
                    </a:cubicBezTo>
                    <a:cubicBezTo>
                      <a:pt x="667" y="846"/>
                      <a:pt x="858" y="668"/>
                      <a:pt x="858" y="429"/>
                    </a:cubicBezTo>
                    <a:cubicBezTo>
                      <a:pt x="858" y="191"/>
                      <a:pt x="667" y="1"/>
                      <a:pt x="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4"/>
              <p:cNvSpPr/>
              <p:nvPr/>
            </p:nvSpPr>
            <p:spPr>
              <a:xfrm>
                <a:off x="-2236035" y="525208"/>
                <a:ext cx="94053" cy="88477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41" extrusionOk="0">
                    <a:moveTo>
                      <a:pt x="501" y="1"/>
                    </a:moveTo>
                    <a:lnTo>
                      <a:pt x="1" y="489"/>
                    </a:lnTo>
                    <a:cubicBezTo>
                      <a:pt x="13" y="572"/>
                      <a:pt x="60" y="656"/>
                      <a:pt x="120" y="715"/>
                    </a:cubicBezTo>
                    <a:cubicBezTo>
                      <a:pt x="203" y="798"/>
                      <a:pt x="313" y="840"/>
                      <a:pt x="423" y="840"/>
                    </a:cubicBezTo>
                    <a:cubicBezTo>
                      <a:pt x="534" y="840"/>
                      <a:pt x="644" y="798"/>
                      <a:pt x="727" y="715"/>
                    </a:cubicBezTo>
                    <a:cubicBezTo>
                      <a:pt x="894" y="548"/>
                      <a:pt x="894" y="286"/>
                      <a:pt x="727" y="120"/>
                    </a:cubicBezTo>
                    <a:cubicBezTo>
                      <a:pt x="656" y="48"/>
                      <a:pt x="572" y="13"/>
                      <a:pt x="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4"/>
              <p:cNvSpPr/>
              <p:nvPr/>
            </p:nvSpPr>
            <p:spPr>
              <a:xfrm>
                <a:off x="-1986697" y="528364"/>
                <a:ext cx="97735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6" extrusionOk="0">
                    <a:moveTo>
                      <a:pt x="470" y="1"/>
                    </a:moveTo>
                    <a:cubicBezTo>
                      <a:pt x="360" y="1"/>
                      <a:pt x="250" y="42"/>
                      <a:pt x="167" y="126"/>
                    </a:cubicBezTo>
                    <a:cubicBezTo>
                      <a:pt x="0" y="280"/>
                      <a:pt x="0" y="554"/>
                      <a:pt x="167" y="721"/>
                    </a:cubicBezTo>
                    <a:cubicBezTo>
                      <a:pt x="250" y="804"/>
                      <a:pt x="360" y="846"/>
                      <a:pt x="470" y="846"/>
                    </a:cubicBezTo>
                    <a:cubicBezTo>
                      <a:pt x="581" y="846"/>
                      <a:pt x="691" y="804"/>
                      <a:pt x="774" y="721"/>
                    </a:cubicBezTo>
                    <a:cubicBezTo>
                      <a:pt x="929" y="554"/>
                      <a:pt x="929" y="280"/>
                      <a:pt x="774" y="126"/>
                    </a:cubicBezTo>
                    <a:cubicBezTo>
                      <a:pt x="691" y="42"/>
                      <a:pt x="581" y="1"/>
                      <a:pt x="4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4"/>
              <p:cNvSpPr/>
              <p:nvPr/>
            </p:nvSpPr>
            <p:spPr>
              <a:xfrm>
                <a:off x="-2995098" y="2059008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71" y="1"/>
                    </a:moveTo>
                    <a:cubicBezTo>
                      <a:pt x="361" y="1"/>
                      <a:pt x="251" y="43"/>
                      <a:pt x="167" y="126"/>
                    </a:cubicBezTo>
                    <a:cubicBezTo>
                      <a:pt x="1" y="281"/>
                      <a:pt x="1" y="555"/>
                      <a:pt x="167" y="721"/>
                    </a:cubicBezTo>
                    <a:cubicBezTo>
                      <a:pt x="251" y="805"/>
                      <a:pt x="361" y="846"/>
                      <a:pt x="471" y="846"/>
                    </a:cubicBezTo>
                    <a:cubicBezTo>
                      <a:pt x="581" y="846"/>
                      <a:pt x="691" y="805"/>
                      <a:pt x="774" y="721"/>
                    </a:cubicBezTo>
                    <a:cubicBezTo>
                      <a:pt x="929" y="555"/>
                      <a:pt x="929" y="281"/>
                      <a:pt x="774" y="126"/>
                    </a:cubicBezTo>
                    <a:cubicBezTo>
                      <a:pt x="691" y="43"/>
                      <a:pt x="581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4"/>
              <p:cNvSpPr/>
              <p:nvPr/>
            </p:nvSpPr>
            <p:spPr>
              <a:xfrm>
                <a:off x="-2985103" y="1790943"/>
                <a:ext cx="99103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47" extrusionOk="0">
                    <a:moveTo>
                      <a:pt x="471" y="1"/>
                    </a:moveTo>
                    <a:cubicBezTo>
                      <a:pt x="361" y="1"/>
                      <a:pt x="251" y="43"/>
                      <a:pt x="168" y="126"/>
                    </a:cubicBezTo>
                    <a:cubicBezTo>
                      <a:pt x="1" y="293"/>
                      <a:pt x="1" y="555"/>
                      <a:pt x="168" y="721"/>
                    </a:cubicBezTo>
                    <a:cubicBezTo>
                      <a:pt x="251" y="805"/>
                      <a:pt x="361" y="846"/>
                      <a:pt x="471" y="846"/>
                    </a:cubicBezTo>
                    <a:cubicBezTo>
                      <a:pt x="581" y="846"/>
                      <a:pt x="691" y="805"/>
                      <a:pt x="775" y="721"/>
                    </a:cubicBezTo>
                    <a:cubicBezTo>
                      <a:pt x="941" y="555"/>
                      <a:pt x="941" y="293"/>
                      <a:pt x="775" y="126"/>
                    </a:cubicBezTo>
                    <a:cubicBezTo>
                      <a:pt x="691" y="43"/>
                      <a:pt x="581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4"/>
              <p:cNvSpPr/>
              <p:nvPr/>
            </p:nvSpPr>
            <p:spPr>
              <a:xfrm>
                <a:off x="-2730820" y="1793468"/>
                <a:ext cx="99103" cy="90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59" extrusionOk="0">
                    <a:moveTo>
                      <a:pt x="471" y="1"/>
                    </a:moveTo>
                    <a:cubicBezTo>
                      <a:pt x="361" y="1"/>
                      <a:pt x="251" y="42"/>
                      <a:pt x="167" y="126"/>
                    </a:cubicBezTo>
                    <a:cubicBezTo>
                      <a:pt x="1" y="292"/>
                      <a:pt x="1" y="566"/>
                      <a:pt x="167" y="733"/>
                    </a:cubicBezTo>
                    <a:cubicBezTo>
                      <a:pt x="251" y="816"/>
                      <a:pt x="361" y="858"/>
                      <a:pt x="471" y="858"/>
                    </a:cubicBezTo>
                    <a:cubicBezTo>
                      <a:pt x="581" y="858"/>
                      <a:pt x="691" y="816"/>
                      <a:pt x="775" y="733"/>
                    </a:cubicBezTo>
                    <a:cubicBezTo>
                      <a:pt x="941" y="566"/>
                      <a:pt x="941" y="292"/>
                      <a:pt x="775" y="126"/>
                    </a:cubicBezTo>
                    <a:cubicBezTo>
                      <a:pt x="691" y="42"/>
                      <a:pt x="581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4"/>
              <p:cNvSpPr/>
              <p:nvPr/>
            </p:nvSpPr>
            <p:spPr>
              <a:xfrm>
                <a:off x="-2742077" y="1548022"/>
                <a:ext cx="97841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9" extrusionOk="0">
                    <a:moveTo>
                      <a:pt x="465" y="0"/>
                    </a:moveTo>
                    <a:cubicBezTo>
                      <a:pt x="358" y="0"/>
                      <a:pt x="251" y="42"/>
                      <a:pt x="167" y="125"/>
                    </a:cubicBezTo>
                    <a:cubicBezTo>
                      <a:pt x="1" y="292"/>
                      <a:pt x="1" y="566"/>
                      <a:pt x="167" y="732"/>
                    </a:cubicBezTo>
                    <a:cubicBezTo>
                      <a:pt x="251" y="810"/>
                      <a:pt x="358" y="848"/>
                      <a:pt x="465" y="848"/>
                    </a:cubicBezTo>
                    <a:cubicBezTo>
                      <a:pt x="572" y="848"/>
                      <a:pt x="679" y="810"/>
                      <a:pt x="763" y="732"/>
                    </a:cubicBezTo>
                    <a:cubicBezTo>
                      <a:pt x="929" y="566"/>
                      <a:pt x="929" y="292"/>
                      <a:pt x="763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4"/>
              <p:cNvSpPr/>
              <p:nvPr/>
            </p:nvSpPr>
            <p:spPr>
              <a:xfrm>
                <a:off x="-2487794" y="1551704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5" y="1"/>
                    </a:moveTo>
                    <a:cubicBezTo>
                      <a:pt x="358" y="1"/>
                      <a:pt x="251" y="43"/>
                      <a:pt x="167" y="126"/>
                    </a:cubicBezTo>
                    <a:cubicBezTo>
                      <a:pt x="1" y="293"/>
                      <a:pt x="1" y="555"/>
                      <a:pt x="167" y="721"/>
                    </a:cubicBezTo>
                    <a:cubicBezTo>
                      <a:pt x="251" y="805"/>
                      <a:pt x="358" y="846"/>
                      <a:pt x="465" y="846"/>
                    </a:cubicBezTo>
                    <a:cubicBezTo>
                      <a:pt x="572" y="846"/>
                      <a:pt x="679" y="805"/>
                      <a:pt x="763" y="721"/>
                    </a:cubicBezTo>
                    <a:cubicBezTo>
                      <a:pt x="929" y="555"/>
                      <a:pt x="929" y="293"/>
                      <a:pt x="763" y="126"/>
                    </a:cubicBezTo>
                    <a:cubicBezTo>
                      <a:pt x="679" y="43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4"/>
              <p:cNvSpPr/>
              <p:nvPr/>
            </p:nvSpPr>
            <p:spPr>
              <a:xfrm>
                <a:off x="-2477799" y="1283639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5" y="1"/>
                    </a:moveTo>
                    <a:cubicBezTo>
                      <a:pt x="358" y="1"/>
                      <a:pt x="251" y="43"/>
                      <a:pt x="168" y="126"/>
                    </a:cubicBezTo>
                    <a:cubicBezTo>
                      <a:pt x="1" y="293"/>
                      <a:pt x="1" y="567"/>
                      <a:pt x="168" y="721"/>
                    </a:cubicBezTo>
                    <a:cubicBezTo>
                      <a:pt x="251" y="805"/>
                      <a:pt x="358" y="846"/>
                      <a:pt x="465" y="846"/>
                    </a:cubicBezTo>
                    <a:cubicBezTo>
                      <a:pt x="572" y="846"/>
                      <a:pt x="680" y="805"/>
                      <a:pt x="763" y="721"/>
                    </a:cubicBezTo>
                    <a:cubicBezTo>
                      <a:pt x="930" y="567"/>
                      <a:pt x="930" y="293"/>
                      <a:pt x="763" y="126"/>
                    </a:cubicBezTo>
                    <a:cubicBezTo>
                      <a:pt x="680" y="43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4"/>
              <p:cNvSpPr/>
              <p:nvPr/>
            </p:nvSpPr>
            <p:spPr>
              <a:xfrm>
                <a:off x="-2223516" y="1287427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5" y="1"/>
                    </a:moveTo>
                    <a:cubicBezTo>
                      <a:pt x="358" y="1"/>
                      <a:pt x="251" y="42"/>
                      <a:pt x="168" y="126"/>
                    </a:cubicBezTo>
                    <a:cubicBezTo>
                      <a:pt x="1" y="292"/>
                      <a:pt x="1" y="554"/>
                      <a:pt x="168" y="721"/>
                    </a:cubicBezTo>
                    <a:cubicBezTo>
                      <a:pt x="251" y="804"/>
                      <a:pt x="358" y="846"/>
                      <a:pt x="465" y="846"/>
                    </a:cubicBezTo>
                    <a:cubicBezTo>
                      <a:pt x="572" y="846"/>
                      <a:pt x="679" y="804"/>
                      <a:pt x="763" y="721"/>
                    </a:cubicBezTo>
                    <a:cubicBezTo>
                      <a:pt x="930" y="554"/>
                      <a:pt x="930" y="292"/>
                      <a:pt x="763" y="126"/>
                    </a:cubicBezTo>
                    <a:cubicBezTo>
                      <a:pt x="679" y="42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4"/>
              <p:cNvSpPr/>
              <p:nvPr/>
            </p:nvSpPr>
            <p:spPr>
              <a:xfrm>
                <a:off x="-2243505" y="1050397"/>
                <a:ext cx="97735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9" extrusionOk="0">
                    <a:moveTo>
                      <a:pt x="460" y="0"/>
                    </a:moveTo>
                    <a:cubicBezTo>
                      <a:pt x="352" y="0"/>
                      <a:pt x="244" y="39"/>
                      <a:pt x="167" y="117"/>
                    </a:cubicBezTo>
                    <a:cubicBezTo>
                      <a:pt x="0" y="283"/>
                      <a:pt x="0" y="557"/>
                      <a:pt x="167" y="724"/>
                    </a:cubicBezTo>
                    <a:cubicBezTo>
                      <a:pt x="244" y="807"/>
                      <a:pt x="352" y="849"/>
                      <a:pt x="460" y="849"/>
                    </a:cubicBezTo>
                    <a:cubicBezTo>
                      <a:pt x="569" y="849"/>
                      <a:pt x="679" y="807"/>
                      <a:pt x="762" y="724"/>
                    </a:cubicBezTo>
                    <a:cubicBezTo>
                      <a:pt x="929" y="557"/>
                      <a:pt x="929" y="283"/>
                      <a:pt x="762" y="117"/>
                    </a:cubicBezTo>
                    <a:cubicBezTo>
                      <a:pt x="679" y="39"/>
                      <a:pt x="569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4"/>
              <p:cNvSpPr/>
              <p:nvPr/>
            </p:nvSpPr>
            <p:spPr>
              <a:xfrm>
                <a:off x="-1990484" y="1053238"/>
                <a:ext cx="98998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9" extrusionOk="0">
                    <a:moveTo>
                      <a:pt x="471" y="0"/>
                    </a:moveTo>
                    <a:cubicBezTo>
                      <a:pt x="361" y="0"/>
                      <a:pt x="250" y="42"/>
                      <a:pt x="167" y="125"/>
                    </a:cubicBezTo>
                    <a:cubicBezTo>
                      <a:pt x="0" y="292"/>
                      <a:pt x="0" y="566"/>
                      <a:pt x="167" y="732"/>
                    </a:cubicBezTo>
                    <a:cubicBezTo>
                      <a:pt x="250" y="810"/>
                      <a:pt x="361" y="849"/>
                      <a:pt x="471" y="849"/>
                    </a:cubicBezTo>
                    <a:cubicBezTo>
                      <a:pt x="581" y="849"/>
                      <a:pt x="691" y="810"/>
                      <a:pt x="774" y="732"/>
                    </a:cubicBezTo>
                    <a:cubicBezTo>
                      <a:pt x="941" y="566"/>
                      <a:pt x="941" y="292"/>
                      <a:pt x="774" y="125"/>
                    </a:cubicBezTo>
                    <a:cubicBezTo>
                      <a:pt x="691" y="42"/>
                      <a:pt x="581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4"/>
              <p:cNvSpPr/>
              <p:nvPr/>
            </p:nvSpPr>
            <p:spPr>
              <a:xfrm>
                <a:off x="-1979227" y="785172"/>
                <a:ext cx="97841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58" extrusionOk="0">
                    <a:moveTo>
                      <a:pt x="460" y="0"/>
                    </a:moveTo>
                    <a:cubicBezTo>
                      <a:pt x="352" y="0"/>
                      <a:pt x="245" y="42"/>
                      <a:pt x="167" y="125"/>
                    </a:cubicBezTo>
                    <a:cubicBezTo>
                      <a:pt x="1" y="292"/>
                      <a:pt x="1" y="566"/>
                      <a:pt x="167" y="733"/>
                    </a:cubicBezTo>
                    <a:cubicBezTo>
                      <a:pt x="251" y="816"/>
                      <a:pt x="358" y="858"/>
                      <a:pt x="465" y="858"/>
                    </a:cubicBezTo>
                    <a:cubicBezTo>
                      <a:pt x="572" y="858"/>
                      <a:pt x="679" y="816"/>
                      <a:pt x="763" y="733"/>
                    </a:cubicBezTo>
                    <a:cubicBezTo>
                      <a:pt x="929" y="566"/>
                      <a:pt x="929" y="292"/>
                      <a:pt x="763" y="125"/>
                    </a:cubicBezTo>
                    <a:cubicBezTo>
                      <a:pt x="679" y="42"/>
                      <a:pt x="569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4"/>
              <p:cNvSpPr/>
              <p:nvPr/>
            </p:nvSpPr>
            <p:spPr>
              <a:xfrm>
                <a:off x="-1724944" y="788960"/>
                <a:ext cx="97841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6" extrusionOk="0">
                    <a:moveTo>
                      <a:pt x="465" y="0"/>
                    </a:moveTo>
                    <a:cubicBezTo>
                      <a:pt x="358" y="0"/>
                      <a:pt x="251" y="42"/>
                      <a:pt x="167" y="125"/>
                    </a:cubicBezTo>
                    <a:cubicBezTo>
                      <a:pt x="1" y="292"/>
                      <a:pt x="1" y="566"/>
                      <a:pt x="167" y="720"/>
                    </a:cubicBezTo>
                    <a:cubicBezTo>
                      <a:pt x="251" y="804"/>
                      <a:pt x="358" y="845"/>
                      <a:pt x="465" y="845"/>
                    </a:cubicBezTo>
                    <a:cubicBezTo>
                      <a:pt x="572" y="845"/>
                      <a:pt x="679" y="804"/>
                      <a:pt x="763" y="720"/>
                    </a:cubicBezTo>
                    <a:cubicBezTo>
                      <a:pt x="929" y="566"/>
                      <a:pt x="929" y="292"/>
                      <a:pt x="763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4"/>
              <p:cNvSpPr/>
              <p:nvPr/>
            </p:nvSpPr>
            <p:spPr>
              <a:xfrm>
                <a:off x="-2983841" y="2302561"/>
                <a:ext cx="80271" cy="7543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17" extrusionOk="0">
                    <a:moveTo>
                      <a:pt x="297" y="0"/>
                    </a:moveTo>
                    <a:cubicBezTo>
                      <a:pt x="193" y="0"/>
                      <a:pt x="88" y="39"/>
                      <a:pt x="1" y="121"/>
                    </a:cubicBezTo>
                    <a:lnTo>
                      <a:pt x="608" y="716"/>
                    </a:lnTo>
                    <a:cubicBezTo>
                      <a:pt x="763" y="549"/>
                      <a:pt x="763" y="287"/>
                      <a:pt x="596" y="121"/>
                    </a:cubicBezTo>
                    <a:cubicBezTo>
                      <a:pt x="511" y="42"/>
                      <a:pt x="405" y="0"/>
                      <a:pt x="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4"/>
              <p:cNvSpPr/>
              <p:nvPr/>
            </p:nvSpPr>
            <p:spPr>
              <a:xfrm>
                <a:off x="-2743339" y="2306453"/>
                <a:ext cx="89109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46" extrusionOk="0">
                    <a:moveTo>
                      <a:pt x="429" y="0"/>
                    </a:moveTo>
                    <a:cubicBezTo>
                      <a:pt x="191" y="0"/>
                      <a:pt x="1" y="179"/>
                      <a:pt x="1" y="417"/>
                    </a:cubicBezTo>
                    <a:cubicBezTo>
                      <a:pt x="1" y="655"/>
                      <a:pt x="191" y="846"/>
                      <a:pt x="429" y="846"/>
                    </a:cubicBezTo>
                    <a:cubicBezTo>
                      <a:pt x="656" y="846"/>
                      <a:pt x="846" y="655"/>
                      <a:pt x="846" y="417"/>
                    </a:cubicBezTo>
                    <a:cubicBezTo>
                      <a:pt x="846" y="179"/>
                      <a:pt x="656" y="0"/>
                      <a:pt x="4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4"/>
              <p:cNvSpPr/>
              <p:nvPr/>
            </p:nvSpPr>
            <p:spPr>
              <a:xfrm>
                <a:off x="-2737027" y="2037757"/>
                <a:ext cx="97735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9" extrusionOk="0">
                    <a:moveTo>
                      <a:pt x="465" y="1"/>
                    </a:moveTo>
                    <a:cubicBezTo>
                      <a:pt x="357" y="1"/>
                      <a:pt x="250" y="42"/>
                      <a:pt x="167" y="126"/>
                    </a:cubicBezTo>
                    <a:cubicBezTo>
                      <a:pt x="0" y="292"/>
                      <a:pt x="0" y="566"/>
                      <a:pt x="167" y="733"/>
                    </a:cubicBezTo>
                    <a:cubicBezTo>
                      <a:pt x="250" y="810"/>
                      <a:pt x="357" y="849"/>
                      <a:pt x="465" y="849"/>
                    </a:cubicBezTo>
                    <a:cubicBezTo>
                      <a:pt x="572" y="849"/>
                      <a:pt x="679" y="810"/>
                      <a:pt x="762" y="733"/>
                    </a:cubicBezTo>
                    <a:cubicBezTo>
                      <a:pt x="929" y="566"/>
                      <a:pt x="929" y="292"/>
                      <a:pt x="762" y="126"/>
                    </a:cubicBezTo>
                    <a:cubicBezTo>
                      <a:pt x="679" y="42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4"/>
              <p:cNvSpPr/>
              <p:nvPr/>
            </p:nvSpPr>
            <p:spPr>
              <a:xfrm>
                <a:off x="-2482744" y="2041544"/>
                <a:ext cx="97735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6" extrusionOk="0">
                    <a:moveTo>
                      <a:pt x="465" y="0"/>
                    </a:moveTo>
                    <a:cubicBezTo>
                      <a:pt x="357" y="0"/>
                      <a:pt x="250" y="42"/>
                      <a:pt x="167" y="125"/>
                    </a:cubicBezTo>
                    <a:cubicBezTo>
                      <a:pt x="0" y="292"/>
                      <a:pt x="0" y="554"/>
                      <a:pt x="167" y="721"/>
                    </a:cubicBezTo>
                    <a:cubicBezTo>
                      <a:pt x="250" y="804"/>
                      <a:pt x="357" y="846"/>
                      <a:pt x="465" y="846"/>
                    </a:cubicBezTo>
                    <a:cubicBezTo>
                      <a:pt x="572" y="846"/>
                      <a:pt x="679" y="804"/>
                      <a:pt x="762" y="721"/>
                    </a:cubicBezTo>
                    <a:cubicBezTo>
                      <a:pt x="929" y="554"/>
                      <a:pt x="929" y="292"/>
                      <a:pt x="762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4"/>
              <p:cNvSpPr/>
              <p:nvPr/>
            </p:nvSpPr>
            <p:spPr>
              <a:xfrm>
                <a:off x="-2495263" y="1795993"/>
                <a:ext cx="97735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6" extrusionOk="0">
                    <a:moveTo>
                      <a:pt x="470" y="1"/>
                    </a:moveTo>
                    <a:cubicBezTo>
                      <a:pt x="360" y="1"/>
                      <a:pt x="250" y="42"/>
                      <a:pt x="167" y="126"/>
                    </a:cubicBezTo>
                    <a:cubicBezTo>
                      <a:pt x="0" y="292"/>
                      <a:pt x="0" y="554"/>
                      <a:pt x="167" y="721"/>
                    </a:cubicBezTo>
                    <a:cubicBezTo>
                      <a:pt x="250" y="804"/>
                      <a:pt x="360" y="846"/>
                      <a:pt x="470" y="846"/>
                    </a:cubicBezTo>
                    <a:cubicBezTo>
                      <a:pt x="581" y="846"/>
                      <a:pt x="691" y="804"/>
                      <a:pt x="774" y="721"/>
                    </a:cubicBezTo>
                    <a:cubicBezTo>
                      <a:pt x="929" y="554"/>
                      <a:pt x="929" y="292"/>
                      <a:pt x="774" y="126"/>
                    </a:cubicBezTo>
                    <a:cubicBezTo>
                      <a:pt x="691" y="42"/>
                      <a:pt x="581" y="1"/>
                      <a:pt x="4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4"/>
              <p:cNvSpPr/>
              <p:nvPr/>
            </p:nvSpPr>
            <p:spPr>
              <a:xfrm>
                <a:off x="-2236035" y="1799149"/>
                <a:ext cx="89109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46" extrusionOk="0">
                    <a:moveTo>
                      <a:pt x="417" y="0"/>
                    </a:moveTo>
                    <a:cubicBezTo>
                      <a:pt x="191" y="0"/>
                      <a:pt x="1" y="191"/>
                      <a:pt x="1" y="429"/>
                    </a:cubicBezTo>
                    <a:cubicBezTo>
                      <a:pt x="1" y="655"/>
                      <a:pt x="191" y="846"/>
                      <a:pt x="417" y="846"/>
                    </a:cubicBezTo>
                    <a:cubicBezTo>
                      <a:pt x="656" y="846"/>
                      <a:pt x="846" y="655"/>
                      <a:pt x="846" y="429"/>
                    </a:cubicBezTo>
                    <a:cubicBezTo>
                      <a:pt x="846" y="191"/>
                      <a:pt x="656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4"/>
              <p:cNvSpPr/>
              <p:nvPr/>
            </p:nvSpPr>
            <p:spPr>
              <a:xfrm>
                <a:off x="-2229723" y="1531715"/>
                <a:ext cx="97735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6" extrusionOk="0">
                    <a:moveTo>
                      <a:pt x="459" y="0"/>
                    </a:moveTo>
                    <a:cubicBezTo>
                      <a:pt x="349" y="0"/>
                      <a:pt x="238" y="42"/>
                      <a:pt x="155" y="125"/>
                    </a:cubicBezTo>
                    <a:cubicBezTo>
                      <a:pt x="0" y="280"/>
                      <a:pt x="0" y="554"/>
                      <a:pt x="155" y="721"/>
                    </a:cubicBezTo>
                    <a:cubicBezTo>
                      <a:pt x="238" y="804"/>
                      <a:pt x="349" y="846"/>
                      <a:pt x="459" y="846"/>
                    </a:cubicBezTo>
                    <a:cubicBezTo>
                      <a:pt x="569" y="846"/>
                      <a:pt x="679" y="804"/>
                      <a:pt x="762" y="721"/>
                    </a:cubicBezTo>
                    <a:cubicBezTo>
                      <a:pt x="929" y="554"/>
                      <a:pt x="929" y="280"/>
                      <a:pt x="762" y="125"/>
                    </a:cubicBezTo>
                    <a:cubicBezTo>
                      <a:pt x="679" y="42"/>
                      <a:pt x="569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4"/>
              <p:cNvSpPr/>
              <p:nvPr/>
            </p:nvSpPr>
            <p:spPr>
              <a:xfrm>
                <a:off x="-1975440" y="1534240"/>
                <a:ext cx="97735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58" extrusionOk="0">
                    <a:moveTo>
                      <a:pt x="459" y="0"/>
                    </a:moveTo>
                    <a:cubicBezTo>
                      <a:pt x="349" y="0"/>
                      <a:pt x="238" y="42"/>
                      <a:pt x="155" y="125"/>
                    </a:cubicBezTo>
                    <a:cubicBezTo>
                      <a:pt x="0" y="292"/>
                      <a:pt x="0" y="566"/>
                      <a:pt x="155" y="732"/>
                    </a:cubicBezTo>
                    <a:cubicBezTo>
                      <a:pt x="238" y="816"/>
                      <a:pt x="349" y="857"/>
                      <a:pt x="459" y="857"/>
                    </a:cubicBezTo>
                    <a:cubicBezTo>
                      <a:pt x="569" y="857"/>
                      <a:pt x="679" y="816"/>
                      <a:pt x="762" y="732"/>
                    </a:cubicBezTo>
                    <a:cubicBezTo>
                      <a:pt x="929" y="566"/>
                      <a:pt x="929" y="292"/>
                      <a:pt x="762" y="125"/>
                    </a:cubicBezTo>
                    <a:cubicBezTo>
                      <a:pt x="679" y="42"/>
                      <a:pt x="569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4"/>
              <p:cNvSpPr/>
              <p:nvPr/>
            </p:nvSpPr>
            <p:spPr>
              <a:xfrm>
                <a:off x="-1996797" y="1297421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5" y="1"/>
                    </a:moveTo>
                    <a:cubicBezTo>
                      <a:pt x="358" y="1"/>
                      <a:pt x="251" y="43"/>
                      <a:pt x="168" y="126"/>
                    </a:cubicBezTo>
                    <a:cubicBezTo>
                      <a:pt x="1" y="293"/>
                      <a:pt x="1" y="555"/>
                      <a:pt x="168" y="721"/>
                    </a:cubicBezTo>
                    <a:cubicBezTo>
                      <a:pt x="251" y="805"/>
                      <a:pt x="361" y="846"/>
                      <a:pt x="470" y="846"/>
                    </a:cubicBezTo>
                    <a:cubicBezTo>
                      <a:pt x="578" y="846"/>
                      <a:pt x="685" y="805"/>
                      <a:pt x="763" y="721"/>
                    </a:cubicBezTo>
                    <a:cubicBezTo>
                      <a:pt x="930" y="555"/>
                      <a:pt x="930" y="293"/>
                      <a:pt x="763" y="126"/>
                    </a:cubicBezTo>
                    <a:cubicBezTo>
                      <a:pt x="680" y="43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4"/>
              <p:cNvSpPr/>
              <p:nvPr/>
            </p:nvSpPr>
            <p:spPr>
              <a:xfrm>
                <a:off x="-1738726" y="1300577"/>
                <a:ext cx="90266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58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29"/>
                    </a:cubicBezTo>
                    <a:cubicBezTo>
                      <a:pt x="1" y="667"/>
                      <a:pt x="191" y="858"/>
                      <a:pt x="429" y="858"/>
                    </a:cubicBezTo>
                    <a:cubicBezTo>
                      <a:pt x="667" y="858"/>
                      <a:pt x="858" y="667"/>
                      <a:pt x="858" y="429"/>
                    </a:cubicBezTo>
                    <a:cubicBezTo>
                      <a:pt x="858" y="191"/>
                      <a:pt x="667" y="1"/>
                      <a:pt x="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4"/>
              <p:cNvSpPr/>
              <p:nvPr/>
            </p:nvSpPr>
            <p:spPr>
              <a:xfrm>
                <a:off x="-1732414" y="1033143"/>
                <a:ext cx="97735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7" extrusionOk="0">
                    <a:moveTo>
                      <a:pt x="470" y="1"/>
                    </a:moveTo>
                    <a:cubicBezTo>
                      <a:pt x="360" y="1"/>
                      <a:pt x="250" y="42"/>
                      <a:pt x="167" y="126"/>
                    </a:cubicBezTo>
                    <a:cubicBezTo>
                      <a:pt x="0" y="292"/>
                      <a:pt x="0" y="554"/>
                      <a:pt x="167" y="721"/>
                    </a:cubicBezTo>
                    <a:cubicBezTo>
                      <a:pt x="250" y="804"/>
                      <a:pt x="360" y="846"/>
                      <a:pt x="470" y="846"/>
                    </a:cubicBezTo>
                    <a:cubicBezTo>
                      <a:pt x="580" y="846"/>
                      <a:pt x="691" y="804"/>
                      <a:pt x="774" y="721"/>
                    </a:cubicBezTo>
                    <a:cubicBezTo>
                      <a:pt x="929" y="554"/>
                      <a:pt x="929" y="292"/>
                      <a:pt x="774" y="126"/>
                    </a:cubicBezTo>
                    <a:cubicBezTo>
                      <a:pt x="691" y="42"/>
                      <a:pt x="580" y="1"/>
                      <a:pt x="4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4"/>
              <p:cNvSpPr/>
              <p:nvPr/>
            </p:nvSpPr>
            <p:spPr>
              <a:xfrm>
                <a:off x="-1478130" y="1036615"/>
                <a:ext cx="97735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9" extrusionOk="0">
                    <a:moveTo>
                      <a:pt x="470" y="0"/>
                    </a:moveTo>
                    <a:cubicBezTo>
                      <a:pt x="360" y="0"/>
                      <a:pt x="250" y="39"/>
                      <a:pt x="167" y="117"/>
                    </a:cubicBezTo>
                    <a:cubicBezTo>
                      <a:pt x="0" y="283"/>
                      <a:pt x="0" y="557"/>
                      <a:pt x="167" y="724"/>
                    </a:cubicBezTo>
                    <a:cubicBezTo>
                      <a:pt x="250" y="807"/>
                      <a:pt x="360" y="849"/>
                      <a:pt x="470" y="849"/>
                    </a:cubicBezTo>
                    <a:cubicBezTo>
                      <a:pt x="580" y="849"/>
                      <a:pt x="691" y="807"/>
                      <a:pt x="774" y="724"/>
                    </a:cubicBezTo>
                    <a:cubicBezTo>
                      <a:pt x="929" y="557"/>
                      <a:pt x="929" y="283"/>
                      <a:pt x="774" y="117"/>
                    </a:cubicBezTo>
                    <a:cubicBezTo>
                      <a:pt x="691" y="39"/>
                      <a:pt x="580" y="0"/>
                      <a:pt x="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4"/>
              <p:cNvSpPr/>
              <p:nvPr/>
            </p:nvSpPr>
            <p:spPr>
              <a:xfrm>
                <a:off x="-2721982" y="2563682"/>
                <a:ext cx="79009" cy="74801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11" extrusionOk="0">
                    <a:moveTo>
                      <a:pt x="290" y="1"/>
                    </a:moveTo>
                    <a:cubicBezTo>
                      <a:pt x="187" y="1"/>
                      <a:pt x="82" y="39"/>
                      <a:pt x="0" y="115"/>
                    </a:cubicBezTo>
                    <a:lnTo>
                      <a:pt x="595" y="711"/>
                    </a:lnTo>
                    <a:cubicBezTo>
                      <a:pt x="750" y="544"/>
                      <a:pt x="750" y="282"/>
                      <a:pt x="584" y="127"/>
                    </a:cubicBezTo>
                    <a:cubicBezTo>
                      <a:pt x="505" y="42"/>
                      <a:pt x="398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4"/>
              <p:cNvSpPr/>
              <p:nvPr/>
            </p:nvSpPr>
            <p:spPr>
              <a:xfrm>
                <a:off x="-2486531" y="2567259"/>
                <a:ext cx="97841" cy="89424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50" extrusionOk="0">
                    <a:moveTo>
                      <a:pt x="469" y="1"/>
                    </a:moveTo>
                    <a:cubicBezTo>
                      <a:pt x="361" y="1"/>
                      <a:pt x="251" y="40"/>
                      <a:pt x="167" y="117"/>
                    </a:cubicBezTo>
                    <a:cubicBezTo>
                      <a:pt x="1" y="284"/>
                      <a:pt x="1" y="557"/>
                      <a:pt x="167" y="724"/>
                    </a:cubicBezTo>
                    <a:cubicBezTo>
                      <a:pt x="251" y="808"/>
                      <a:pt x="361" y="849"/>
                      <a:pt x="469" y="849"/>
                    </a:cubicBezTo>
                    <a:cubicBezTo>
                      <a:pt x="578" y="849"/>
                      <a:pt x="685" y="808"/>
                      <a:pt x="763" y="724"/>
                    </a:cubicBezTo>
                    <a:cubicBezTo>
                      <a:pt x="929" y="557"/>
                      <a:pt x="929" y="284"/>
                      <a:pt x="763" y="117"/>
                    </a:cubicBezTo>
                    <a:cubicBezTo>
                      <a:pt x="685" y="40"/>
                      <a:pt x="578" y="1"/>
                      <a:pt x="4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4"/>
              <p:cNvSpPr/>
              <p:nvPr/>
            </p:nvSpPr>
            <p:spPr>
              <a:xfrm>
                <a:off x="-2471487" y="2298878"/>
                <a:ext cx="89003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7" extrusionOk="0">
                    <a:moveTo>
                      <a:pt x="417" y="1"/>
                    </a:moveTo>
                    <a:cubicBezTo>
                      <a:pt x="191" y="1"/>
                      <a:pt x="0" y="191"/>
                      <a:pt x="0" y="430"/>
                    </a:cubicBezTo>
                    <a:cubicBezTo>
                      <a:pt x="0" y="656"/>
                      <a:pt x="191" y="846"/>
                      <a:pt x="417" y="846"/>
                    </a:cubicBezTo>
                    <a:cubicBezTo>
                      <a:pt x="655" y="846"/>
                      <a:pt x="846" y="656"/>
                      <a:pt x="846" y="430"/>
                    </a:cubicBezTo>
                    <a:cubicBezTo>
                      <a:pt x="846" y="191"/>
                      <a:pt x="655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-2222253" y="2302035"/>
                <a:ext cx="97841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58" extrusionOk="0">
                    <a:moveTo>
                      <a:pt x="471" y="1"/>
                    </a:moveTo>
                    <a:cubicBezTo>
                      <a:pt x="361" y="1"/>
                      <a:pt x="251" y="42"/>
                      <a:pt x="167" y="126"/>
                    </a:cubicBezTo>
                    <a:cubicBezTo>
                      <a:pt x="1" y="292"/>
                      <a:pt x="1" y="566"/>
                      <a:pt x="167" y="733"/>
                    </a:cubicBezTo>
                    <a:cubicBezTo>
                      <a:pt x="251" y="816"/>
                      <a:pt x="361" y="858"/>
                      <a:pt x="471" y="858"/>
                    </a:cubicBezTo>
                    <a:cubicBezTo>
                      <a:pt x="581" y="858"/>
                      <a:pt x="691" y="816"/>
                      <a:pt x="775" y="733"/>
                    </a:cubicBezTo>
                    <a:cubicBezTo>
                      <a:pt x="929" y="566"/>
                      <a:pt x="929" y="292"/>
                      <a:pt x="775" y="126"/>
                    </a:cubicBezTo>
                    <a:cubicBezTo>
                      <a:pt x="691" y="42"/>
                      <a:pt x="581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-2229723" y="2057220"/>
                <a:ext cx="89003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29" y="0"/>
                    </a:moveTo>
                    <a:cubicBezTo>
                      <a:pt x="191" y="0"/>
                      <a:pt x="0" y="191"/>
                      <a:pt x="0" y="417"/>
                    </a:cubicBezTo>
                    <a:cubicBezTo>
                      <a:pt x="0" y="655"/>
                      <a:pt x="191" y="845"/>
                      <a:pt x="429" y="845"/>
                    </a:cubicBezTo>
                    <a:cubicBezTo>
                      <a:pt x="655" y="845"/>
                      <a:pt x="846" y="655"/>
                      <a:pt x="846" y="417"/>
                    </a:cubicBezTo>
                    <a:cubicBezTo>
                      <a:pt x="846" y="191"/>
                      <a:pt x="655" y="0"/>
                      <a:pt x="4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-1979227" y="2060271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0" y="1"/>
                    </a:moveTo>
                    <a:cubicBezTo>
                      <a:pt x="352" y="1"/>
                      <a:pt x="245" y="42"/>
                      <a:pt x="167" y="126"/>
                    </a:cubicBezTo>
                    <a:cubicBezTo>
                      <a:pt x="1" y="293"/>
                      <a:pt x="1" y="554"/>
                      <a:pt x="167" y="721"/>
                    </a:cubicBezTo>
                    <a:cubicBezTo>
                      <a:pt x="251" y="804"/>
                      <a:pt x="358" y="846"/>
                      <a:pt x="465" y="846"/>
                    </a:cubicBezTo>
                    <a:cubicBezTo>
                      <a:pt x="572" y="846"/>
                      <a:pt x="679" y="804"/>
                      <a:pt x="763" y="721"/>
                    </a:cubicBezTo>
                    <a:cubicBezTo>
                      <a:pt x="929" y="554"/>
                      <a:pt x="929" y="293"/>
                      <a:pt x="763" y="126"/>
                    </a:cubicBezTo>
                    <a:cubicBezTo>
                      <a:pt x="679" y="42"/>
                      <a:pt x="569" y="1"/>
                      <a:pt x="4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-1965445" y="1791574"/>
                <a:ext cx="90266" cy="90371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59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30"/>
                    </a:cubicBezTo>
                    <a:cubicBezTo>
                      <a:pt x="1" y="668"/>
                      <a:pt x="191" y="858"/>
                      <a:pt x="429" y="858"/>
                    </a:cubicBezTo>
                    <a:cubicBezTo>
                      <a:pt x="667" y="858"/>
                      <a:pt x="858" y="668"/>
                      <a:pt x="858" y="430"/>
                    </a:cubicBezTo>
                    <a:cubicBezTo>
                      <a:pt x="858" y="191"/>
                      <a:pt x="667" y="1"/>
                      <a:pt x="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-1714949" y="1795993"/>
                <a:ext cx="97841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6" extrusionOk="0">
                    <a:moveTo>
                      <a:pt x="465" y="1"/>
                    </a:moveTo>
                    <a:cubicBezTo>
                      <a:pt x="358" y="1"/>
                      <a:pt x="251" y="42"/>
                      <a:pt x="167" y="126"/>
                    </a:cubicBezTo>
                    <a:cubicBezTo>
                      <a:pt x="1" y="292"/>
                      <a:pt x="1" y="554"/>
                      <a:pt x="167" y="721"/>
                    </a:cubicBezTo>
                    <a:cubicBezTo>
                      <a:pt x="251" y="804"/>
                      <a:pt x="358" y="846"/>
                      <a:pt x="465" y="846"/>
                    </a:cubicBezTo>
                    <a:cubicBezTo>
                      <a:pt x="572" y="846"/>
                      <a:pt x="679" y="804"/>
                      <a:pt x="763" y="721"/>
                    </a:cubicBezTo>
                    <a:cubicBezTo>
                      <a:pt x="929" y="554"/>
                      <a:pt x="929" y="292"/>
                      <a:pt x="763" y="126"/>
                    </a:cubicBezTo>
                    <a:cubicBezTo>
                      <a:pt x="679" y="42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4"/>
              <p:cNvSpPr/>
              <p:nvPr/>
            </p:nvSpPr>
            <p:spPr>
              <a:xfrm>
                <a:off x="-1734939" y="1558017"/>
                <a:ext cx="97735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58" extrusionOk="0">
                    <a:moveTo>
                      <a:pt x="459" y="0"/>
                    </a:moveTo>
                    <a:cubicBezTo>
                      <a:pt x="349" y="0"/>
                      <a:pt x="238" y="42"/>
                      <a:pt x="155" y="125"/>
                    </a:cubicBezTo>
                    <a:cubicBezTo>
                      <a:pt x="0" y="292"/>
                      <a:pt x="0" y="566"/>
                      <a:pt x="155" y="733"/>
                    </a:cubicBezTo>
                    <a:cubicBezTo>
                      <a:pt x="238" y="816"/>
                      <a:pt x="349" y="858"/>
                      <a:pt x="459" y="858"/>
                    </a:cubicBezTo>
                    <a:cubicBezTo>
                      <a:pt x="569" y="858"/>
                      <a:pt x="679" y="816"/>
                      <a:pt x="762" y="733"/>
                    </a:cubicBezTo>
                    <a:cubicBezTo>
                      <a:pt x="929" y="566"/>
                      <a:pt x="929" y="292"/>
                      <a:pt x="762" y="125"/>
                    </a:cubicBezTo>
                    <a:cubicBezTo>
                      <a:pt x="679" y="42"/>
                      <a:pt x="569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4"/>
              <p:cNvSpPr/>
              <p:nvPr/>
            </p:nvSpPr>
            <p:spPr>
              <a:xfrm>
                <a:off x="-1476973" y="1562435"/>
                <a:ext cx="89109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46" extrusionOk="0">
                    <a:moveTo>
                      <a:pt x="430" y="0"/>
                    </a:moveTo>
                    <a:cubicBezTo>
                      <a:pt x="191" y="0"/>
                      <a:pt x="1" y="191"/>
                      <a:pt x="1" y="417"/>
                    </a:cubicBezTo>
                    <a:cubicBezTo>
                      <a:pt x="1" y="655"/>
                      <a:pt x="191" y="845"/>
                      <a:pt x="430" y="845"/>
                    </a:cubicBezTo>
                    <a:cubicBezTo>
                      <a:pt x="656" y="845"/>
                      <a:pt x="846" y="655"/>
                      <a:pt x="846" y="417"/>
                    </a:cubicBezTo>
                    <a:cubicBezTo>
                      <a:pt x="846" y="191"/>
                      <a:pt x="656" y="0"/>
                      <a:pt x="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4"/>
              <p:cNvSpPr/>
              <p:nvPr/>
            </p:nvSpPr>
            <p:spPr>
              <a:xfrm>
                <a:off x="-1470661" y="1293739"/>
                <a:ext cx="97841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9" extrusionOk="0">
                    <a:moveTo>
                      <a:pt x="460" y="0"/>
                    </a:moveTo>
                    <a:cubicBezTo>
                      <a:pt x="352" y="0"/>
                      <a:pt x="245" y="42"/>
                      <a:pt x="167" y="125"/>
                    </a:cubicBezTo>
                    <a:cubicBezTo>
                      <a:pt x="0" y="292"/>
                      <a:pt x="0" y="566"/>
                      <a:pt x="167" y="732"/>
                    </a:cubicBezTo>
                    <a:cubicBezTo>
                      <a:pt x="245" y="810"/>
                      <a:pt x="352" y="849"/>
                      <a:pt x="460" y="849"/>
                    </a:cubicBezTo>
                    <a:cubicBezTo>
                      <a:pt x="569" y="849"/>
                      <a:pt x="679" y="810"/>
                      <a:pt x="762" y="732"/>
                    </a:cubicBezTo>
                    <a:cubicBezTo>
                      <a:pt x="929" y="566"/>
                      <a:pt x="929" y="292"/>
                      <a:pt x="762" y="125"/>
                    </a:cubicBezTo>
                    <a:cubicBezTo>
                      <a:pt x="679" y="42"/>
                      <a:pt x="569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4"/>
              <p:cNvSpPr/>
              <p:nvPr/>
            </p:nvSpPr>
            <p:spPr>
              <a:xfrm>
                <a:off x="-1216378" y="1297421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0" y="1"/>
                    </a:moveTo>
                    <a:cubicBezTo>
                      <a:pt x="352" y="1"/>
                      <a:pt x="245" y="43"/>
                      <a:pt x="167" y="126"/>
                    </a:cubicBezTo>
                    <a:cubicBezTo>
                      <a:pt x="0" y="293"/>
                      <a:pt x="0" y="555"/>
                      <a:pt x="167" y="721"/>
                    </a:cubicBezTo>
                    <a:cubicBezTo>
                      <a:pt x="245" y="805"/>
                      <a:pt x="352" y="846"/>
                      <a:pt x="460" y="846"/>
                    </a:cubicBezTo>
                    <a:cubicBezTo>
                      <a:pt x="569" y="846"/>
                      <a:pt x="679" y="805"/>
                      <a:pt x="762" y="721"/>
                    </a:cubicBezTo>
                    <a:cubicBezTo>
                      <a:pt x="929" y="555"/>
                      <a:pt x="929" y="293"/>
                      <a:pt x="762" y="126"/>
                    </a:cubicBezTo>
                    <a:cubicBezTo>
                      <a:pt x="679" y="43"/>
                      <a:pt x="569" y="1"/>
                      <a:pt x="4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4"/>
              <p:cNvSpPr/>
              <p:nvPr/>
            </p:nvSpPr>
            <p:spPr>
              <a:xfrm>
                <a:off x="-2471487" y="2814178"/>
                <a:ext cx="80271" cy="76063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3" extrusionOk="0">
                    <a:moveTo>
                      <a:pt x="292" y="1"/>
                    </a:moveTo>
                    <a:cubicBezTo>
                      <a:pt x="187" y="1"/>
                      <a:pt x="82" y="40"/>
                      <a:pt x="0" y="115"/>
                    </a:cubicBezTo>
                    <a:lnTo>
                      <a:pt x="596" y="723"/>
                    </a:lnTo>
                    <a:cubicBezTo>
                      <a:pt x="762" y="544"/>
                      <a:pt x="750" y="294"/>
                      <a:pt x="596" y="127"/>
                    </a:cubicBezTo>
                    <a:cubicBezTo>
                      <a:pt x="511" y="42"/>
                      <a:pt x="401" y="1"/>
                      <a:pt x="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4"/>
              <p:cNvSpPr/>
              <p:nvPr/>
            </p:nvSpPr>
            <p:spPr>
              <a:xfrm>
                <a:off x="-2224778" y="2550111"/>
                <a:ext cx="97841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6" extrusionOk="0">
                    <a:moveTo>
                      <a:pt x="459" y="0"/>
                    </a:moveTo>
                    <a:cubicBezTo>
                      <a:pt x="349" y="0"/>
                      <a:pt x="239" y="42"/>
                      <a:pt x="156" y="125"/>
                    </a:cubicBezTo>
                    <a:cubicBezTo>
                      <a:pt x="1" y="292"/>
                      <a:pt x="1" y="554"/>
                      <a:pt x="156" y="720"/>
                    </a:cubicBezTo>
                    <a:cubicBezTo>
                      <a:pt x="239" y="804"/>
                      <a:pt x="349" y="845"/>
                      <a:pt x="459" y="845"/>
                    </a:cubicBezTo>
                    <a:cubicBezTo>
                      <a:pt x="569" y="845"/>
                      <a:pt x="680" y="804"/>
                      <a:pt x="763" y="720"/>
                    </a:cubicBezTo>
                    <a:cubicBezTo>
                      <a:pt x="930" y="554"/>
                      <a:pt x="930" y="292"/>
                      <a:pt x="763" y="125"/>
                    </a:cubicBezTo>
                    <a:cubicBezTo>
                      <a:pt x="680" y="42"/>
                      <a:pt x="569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4"/>
              <p:cNvSpPr/>
              <p:nvPr/>
            </p:nvSpPr>
            <p:spPr>
              <a:xfrm>
                <a:off x="-1983015" y="2307084"/>
                <a:ext cx="97841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58" extrusionOk="0">
                    <a:moveTo>
                      <a:pt x="465" y="0"/>
                    </a:moveTo>
                    <a:cubicBezTo>
                      <a:pt x="358" y="0"/>
                      <a:pt x="251" y="42"/>
                      <a:pt x="168" y="125"/>
                    </a:cubicBezTo>
                    <a:cubicBezTo>
                      <a:pt x="1" y="292"/>
                      <a:pt x="1" y="566"/>
                      <a:pt x="168" y="733"/>
                    </a:cubicBezTo>
                    <a:cubicBezTo>
                      <a:pt x="251" y="816"/>
                      <a:pt x="358" y="858"/>
                      <a:pt x="465" y="858"/>
                    </a:cubicBezTo>
                    <a:cubicBezTo>
                      <a:pt x="572" y="858"/>
                      <a:pt x="679" y="816"/>
                      <a:pt x="763" y="733"/>
                    </a:cubicBezTo>
                    <a:cubicBezTo>
                      <a:pt x="930" y="566"/>
                      <a:pt x="930" y="292"/>
                      <a:pt x="763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4"/>
              <p:cNvSpPr/>
              <p:nvPr/>
            </p:nvSpPr>
            <p:spPr>
              <a:xfrm>
                <a:off x="-1718632" y="2042807"/>
                <a:ext cx="97735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9" extrusionOk="0">
                    <a:moveTo>
                      <a:pt x="469" y="0"/>
                    </a:moveTo>
                    <a:cubicBezTo>
                      <a:pt x="360" y="0"/>
                      <a:pt x="250" y="42"/>
                      <a:pt x="167" y="125"/>
                    </a:cubicBezTo>
                    <a:cubicBezTo>
                      <a:pt x="0" y="292"/>
                      <a:pt x="0" y="566"/>
                      <a:pt x="167" y="732"/>
                    </a:cubicBezTo>
                    <a:cubicBezTo>
                      <a:pt x="250" y="810"/>
                      <a:pt x="360" y="848"/>
                      <a:pt x="469" y="848"/>
                    </a:cubicBezTo>
                    <a:cubicBezTo>
                      <a:pt x="577" y="848"/>
                      <a:pt x="685" y="810"/>
                      <a:pt x="762" y="732"/>
                    </a:cubicBezTo>
                    <a:cubicBezTo>
                      <a:pt x="929" y="566"/>
                      <a:pt x="929" y="292"/>
                      <a:pt x="762" y="125"/>
                    </a:cubicBezTo>
                    <a:cubicBezTo>
                      <a:pt x="685" y="42"/>
                      <a:pt x="577" y="0"/>
                      <a:pt x="4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4"/>
              <p:cNvSpPr/>
              <p:nvPr/>
            </p:nvSpPr>
            <p:spPr>
              <a:xfrm>
                <a:off x="-1484443" y="1809775"/>
                <a:ext cx="97841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6" extrusionOk="0">
                    <a:moveTo>
                      <a:pt x="465" y="1"/>
                    </a:moveTo>
                    <a:cubicBezTo>
                      <a:pt x="358" y="1"/>
                      <a:pt x="251" y="42"/>
                      <a:pt x="167" y="126"/>
                    </a:cubicBezTo>
                    <a:cubicBezTo>
                      <a:pt x="1" y="280"/>
                      <a:pt x="1" y="554"/>
                      <a:pt x="167" y="721"/>
                    </a:cubicBezTo>
                    <a:cubicBezTo>
                      <a:pt x="251" y="804"/>
                      <a:pt x="358" y="846"/>
                      <a:pt x="465" y="846"/>
                    </a:cubicBezTo>
                    <a:cubicBezTo>
                      <a:pt x="572" y="846"/>
                      <a:pt x="679" y="804"/>
                      <a:pt x="763" y="721"/>
                    </a:cubicBezTo>
                    <a:cubicBezTo>
                      <a:pt x="929" y="554"/>
                      <a:pt x="929" y="280"/>
                      <a:pt x="763" y="126"/>
                    </a:cubicBezTo>
                    <a:cubicBezTo>
                      <a:pt x="679" y="42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4"/>
              <p:cNvSpPr/>
              <p:nvPr/>
            </p:nvSpPr>
            <p:spPr>
              <a:xfrm>
                <a:off x="-1220165" y="1545182"/>
                <a:ext cx="97841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9" extrusionOk="0">
                    <a:moveTo>
                      <a:pt x="465" y="0"/>
                    </a:moveTo>
                    <a:cubicBezTo>
                      <a:pt x="358" y="0"/>
                      <a:pt x="251" y="39"/>
                      <a:pt x="167" y="116"/>
                    </a:cubicBezTo>
                    <a:cubicBezTo>
                      <a:pt x="1" y="283"/>
                      <a:pt x="1" y="557"/>
                      <a:pt x="167" y="724"/>
                    </a:cubicBezTo>
                    <a:cubicBezTo>
                      <a:pt x="251" y="807"/>
                      <a:pt x="358" y="849"/>
                      <a:pt x="465" y="849"/>
                    </a:cubicBezTo>
                    <a:cubicBezTo>
                      <a:pt x="572" y="849"/>
                      <a:pt x="679" y="807"/>
                      <a:pt x="763" y="724"/>
                    </a:cubicBezTo>
                    <a:cubicBezTo>
                      <a:pt x="929" y="557"/>
                      <a:pt x="929" y="283"/>
                      <a:pt x="763" y="116"/>
                    </a:cubicBezTo>
                    <a:cubicBezTo>
                      <a:pt x="679" y="39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4"/>
              <p:cNvSpPr/>
              <p:nvPr/>
            </p:nvSpPr>
            <p:spPr>
              <a:xfrm>
                <a:off x="-2762487" y="1051660"/>
                <a:ext cx="1149785" cy="1154730"/>
              </a:xfrm>
              <a:custGeom>
                <a:avLst/>
                <a:gdLst/>
                <a:ahLst/>
                <a:cxnLst/>
                <a:rect l="l" t="t" r="r" b="b"/>
                <a:pathLst>
                  <a:path w="10929" h="10976" extrusionOk="0">
                    <a:moveTo>
                      <a:pt x="191" y="1"/>
                    </a:moveTo>
                    <a:cubicBezTo>
                      <a:pt x="90" y="1"/>
                      <a:pt x="1" y="147"/>
                      <a:pt x="99" y="235"/>
                    </a:cubicBezTo>
                    <a:cubicBezTo>
                      <a:pt x="969" y="1021"/>
                      <a:pt x="1635" y="1962"/>
                      <a:pt x="2457" y="2783"/>
                    </a:cubicBezTo>
                    <a:cubicBezTo>
                      <a:pt x="3290" y="3617"/>
                      <a:pt x="4183" y="4367"/>
                      <a:pt x="4993" y="5236"/>
                    </a:cubicBezTo>
                    <a:cubicBezTo>
                      <a:pt x="6767" y="7165"/>
                      <a:pt x="8505" y="9094"/>
                      <a:pt x="10386" y="10903"/>
                    </a:cubicBezTo>
                    <a:cubicBezTo>
                      <a:pt x="10440" y="10954"/>
                      <a:pt x="10499" y="10976"/>
                      <a:pt x="10557" y="10976"/>
                    </a:cubicBezTo>
                    <a:cubicBezTo>
                      <a:pt x="10755" y="10976"/>
                      <a:pt x="10928" y="10722"/>
                      <a:pt x="10744" y="10546"/>
                    </a:cubicBezTo>
                    <a:cubicBezTo>
                      <a:pt x="8803" y="8677"/>
                      <a:pt x="7041" y="6665"/>
                      <a:pt x="5183" y="4712"/>
                    </a:cubicBezTo>
                    <a:cubicBezTo>
                      <a:pt x="4374" y="3855"/>
                      <a:pt x="3409" y="3176"/>
                      <a:pt x="2564" y="2367"/>
                    </a:cubicBezTo>
                    <a:cubicBezTo>
                      <a:pt x="1766" y="1593"/>
                      <a:pt x="1207" y="628"/>
                      <a:pt x="254" y="21"/>
                    </a:cubicBezTo>
                    <a:cubicBezTo>
                      <a:pt x="234" y="7"/>
                      <a:pt x="212" y="1"/>
                      <a:pt x="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4"/>
              <p:cNvSpPr/>
              <p:nvPr/>
            </p:nvSpPr>
            <p:spPr>
              <a:xfrm>
                <a:off x="-2833080" y="1029777"/>
                <a:ext cx="1528629" cy="1502327"/>
              </a:xfrm>
              <a:custGeom>
                <a:avLst/>
                <a:gdLst/>
                <a:ahLst/>
                <a:cxnLst/>
                <a:rect l="l" t="t" r="r" b="b"/>
                <a:pathLst>
                  <a:path w="14530" h="14280" extrusionOk="0">
                    <a:moveTo>
                      <a:pt x="14177" y="1"/>
                    </a:moveTo>
                    <a:cubicBezTo>
                      <a:pt x="14120" y="1"/>
                      <a:pt x="14062" y="22"/>
                      <a:pt x="14010" y="74"/>
                    </a:cubicBezTo>
                    <a:cubicBezTo>
                      <a:pt x="11843" y="2277"/>
                      <a:pt x="9224" y="4099"/>
                      <a:pt x="7224" y="6444"/>
                    </a:cubicBezTo>
                    <a:cubicBezTo>
                      <a:pt x="4997" y="9052"/>
                      <a:pt x="2366" y="11290"/>
                      <a:pt x="139" y="13898"/>
                    </a:cubicBezTo>
                    <a:cubicBezTo>
                      <a:pt x="1" y="14064"/>
                      <a:pt x="142" y="14280"/>
                      <a:pt x="317" y="14280"/>
                    </a:cubicBezTo>
                    <a:cubicBezTo>
                      <a:pt x="368" y="14280"/>
                      <a:pt x="422" y="14262"/>
                      <a:pt x="473" y="14219"/>
                    </a:cubicBezTo>
                    <a:cubicBezTo>
                      <a:pt x="2985" y="11969"/>
                      <a:pt x="5473" y="9445"/>
                      <a:pt x="7652" y="6861"/>
                    </a:cubicBezTo>
                    <a:cubicBezTo>
                      <a:pt x="9629" y="4504"/>
                      <a:pt x="12177" y="2599"/>
                      <a:pt x="14355" y="420"/>
                    </a:cubicBezTo>
                    <a:cubicBezTo>
                      <a:pt x="14530" y="245"/>
                      <a:pt x="14365" y="1"/>
                      <a:pt x="14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4"/>
              <p:cNvSpPr/>
              <p:nvPr/>
            </p:nvSpPr>
            <p:spPr>
              <a:xfrm>
                <a:off x="-2120414" y="1753490"/>
                <a:ext cx="4734" cy="3156"/>
              </a:xfrm>
              <a:custGeom>
                <a:avLst/>
                <a:gdLst/>
                <a:ahLst/>
                <a:cxnLst/>
                <a:rect l="l" t="t" r="r" b="b"/>
                <a:pathLst>
                  <a:path w="45" h="30" extrusionOk="0">
                    <a:moveTo>
                      <a:pt x="11" y="1"/>
                    </a:moveTo>
                    <a:cubicBezTo>
                      <a:pt x="4" y="1"/>
                      <a:pt x="1" y="9"/>
                      <a:pt x="9" y="18"/>
                    </a:cubicBezTo>
                    <a:lnTo>
                      <a:pt x="21" y="30"/>
                    </a:lnTo>
                    <a:cubicBezTo>
                      <a:pt x="33" y="30"/>
                      <a:pt x="45" y="30"/>
                      <a:pt x="33" y="18"/>
                    </a:cubicBezTo>
                    <a:lnTo>
                      <a:pt x="21" y="6"/>
                    </a:lnTo>
                    <a:cubicBezTo>
                      <a:pt x="17" y="2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4"/>
              <p:cNvSpPr/>
              <p:nvPr/>
            </p:nvSpPr>
            <p:spPr>
              <a:xfrm>
                <a:off x="-2436453" y="1648389"/>
                <a:ext cx="389890" cy="174746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1661" extrusionOk="0">
                    <a:moveTo>
                      <a:pt x="1134" y="322"/>
                    </a:moveTo>
                    <a:cubicBezTo>
                      <a:pt x="1202" y="322"/>
                      <a:pt x="1289" y="337"/>
                      <a:pt x="1418" y="350"/>
                    </a:cubicBezTo>
                    <a:cubicBezTo>
                      <a:pt x="1656" y="374"/>
                      <a:pt x="1894" y="421"/>
                      <a:pt x="2132" y="481"/>
                    </a:cubicBezTo>
                    <a:cubicBezTo>
                      <a:pt x="2523" y="574"/>
                      <a:pt x="2888" y="720"/>
                      <a:pt x="3241" y="911"/>
                    </a:cubicBezTo>
                    <a:lnTo>
                      <a:pt x="3241" y="911"/>
                    </a:lnTo>
                    <a:cubicBezTo>
                      <a:pt x="2901" y="1180"/>
                      <a:pt x="2358" y="1255"/>
                      <a:pt x="1953" y="1267"/>
                    </a:cubicBezTo>
                    <a:cubicBezTo>
                      <a:pt x="1911" y="1269"/>
                      <a:pt x="1868" y="1270"/>
                      <a:pt x="1826" y="1270"/>
                    </a:cubicBezTo>
                    <a:cubicBezTo>
                      <a:pt x="1607" y="1270"/>
                      <a:pt x="1391" y="1243"/>
                      <a:pt x="1191" y="1183"/>
                    </a:cubicBezTo>
                    <a:cubicBezTo>
                      <a:pt x="1096" y="1148"/>
                      <a:pt x="989" y="1100"/>
                      <a:pt x="894" y="1064"/>
                    </a:cubicBezTo>
                    <a:cubicBezTo>
                      <a:pt x="560" y="969"/>
                      <a:pt x="537" y="814"/>
                      <a:pt x="798" y="600"/>
                    </a:cubicBezTo>
                    <a:cubicBezTo>
                      <a:pt x="946" y="375"/>
                      <a:pt x="1007" y="322"/>
                      <a:pt x="1134" y="322"/>
                    </a:cubicBezTo>
                    <a:close/>
                    <a:moveTo>
                      <a:pt x="866" y="0"/>
                    </a:moveTo>
                    <a:cubicBezTo>
                      <a:pt x="349" y="0"/>
                      <a:pt x="0" y="182"/>
                      <a:pt x="120" y="719"/>
                    </a:cubicBezTo>
                    <a:cubicBezTo>
                      <a:pt x="256" y="1381"/>
                      <a:pt x="1001" y="1661"/>
                      <a:pt x="1770" y="1661"/>
                    </a:cubicBezTo>
                    <a:cubicBezTo>
                      <a:pt x="2479" y="1661"/>
                      <a:pt x="3210" y="1423"/>
                      <a:pt x="3501" y="1029"/>
                    </a:cubicBezTo>
                    <a:cubicBezTo>
                      <a:pt x="3501" y="1028"/>
                      <a:pt x="3502" y="1028"/>
                      <a:pt x="3502" y="1027"/>
                    </a:cubicBezTo>
                    <a:lnTo>
                      <a:pt x="3502" y="1027"/>
                    </a:lnTo>
                    <a:cubicBezTo>
                      <a:pt x="3631" y="1012"/>
                      <a:pt x="3706" y="811"/>
                      <a:pt x="3561" y="743"/>
                    </a:cubicBezTo>
                    <a:cubicBezTo>
                      <a:pt x="3263" y="582"/>
                      <a:pt x="1793" y="0"/>
                      <a:pt x="8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4"/>
              <p:cNvSpPr/>
              <p:nvPr/>
            </p:nvSpPr>
            <p:spPr>
              <a:xfrm>
                <a:off x="-2200897" y="1715300"/>
                <a:ext cx="213040" cy="407143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870" extrusionOk="0">
                    <a:moveTo>
                      <a:pt x="1127" y="491"/>
                    </a:moveTo>
                    <a:cubicBezTo>
                      <a:pt x="1130" y="520"/>
                      <a:pt x="1138" y="551"/>
                      <a:pt x="1155" y="583"/>
                    </a:cubicBezTo>
                    <a:cubicBezTo>
                      <a:pt x="1429" y="1071"/>
                      <a:pt x="1548" y="1571"/>
                      <a:pt x="1441" y="2119"/>
                    </a:cubicBezTo>
                    <a:cubicBezTo>
                      <a:pt x="1393" y="2357"/>
                      <a:pt x="1286" y="2714"/>
                      <a:pt x="1155" y="2893"/>
                    </a:cubicBezTo>
                    <a:cubicBezTo>
                      <a:pt x="1107" y="2964"/>
                      <a:pt x="1072" y="3024"/>
                      <a:pt x="1036" y="3095"/>
                    </a:cubicBezTo>
                    <a:cubicBezTo>
                      <a:pt x="869" y="3189"/>
                      <a:pt x="740" y="3235"/>
                      <a:pt x="650" y="3235"/>
                    </a:cubicBezTo>
                    <a:cubicBezTo>
                      <a:pt x="522" y="3235"/>
                      <a:pt x="472" y="3141"/>
                      <a:pt x="500" y="2952"/>
                    </a:cubicBezTo>
                    <a:cubicBezTo>
                      <a:pt x="369" y="2524"/>
                      <a:pt x="619" y="1857"/>
                      <a:pt x="762" y="1452"/>
                    </a:cubicBezTo>
                    <a:cubicBezTo>
                      <a:pt x="860" y="1122"/>
                      <a:pt x="992" y="805"/>
                      <a:pt x="1127" y="491"/>
                    </a:cubicBezTo>
                    <a:close/>
                    <a:moveTo>
                      <a:pt x="1121" y="0"/>
                    </a:moveTo>
                    <a:cubicBezTo>
                      <a:pt x="1072" y="0"/>
                      <a:pt x="1021" y="19"/>
                      <a:pt x="988" y="59"/>
                    </a:cubicBezTo>
                    <a:cubicBezTo>
                      <a:pt x="476" y="750"/>
                      <a:pt x="143" y="1631"/>
                      <a:pt x="48" y="2488"/>
                    </a:cubicBezTo>
                    <a:cubicBezTo>
                      <a:pt x="0" y="2952"/>
                      <a:pt x="48" y="3857"/>
                      <a:pt x="715" y="3869"/>
                    </a:cubicBezTo>
                    <a:cubicBezTo>
                      <a:pt x="718" y="3869"/>
                      <a:pt x="722" y="3869"/>
                      <a:pt x="726" y="3869"/>
                    </a:cubicBezTo>
                    <a:cubicBezTo>
                      <a:pt x="1302" y="3869"/>
                      <a:pt x="1620" y="2997"/>
                      <a:pt x="1774" y="2559"/>
                    </a:cubicBezTo>
                    <a:cubicBezTo>
                      <a:pt x="2024" y="1821"/>
                      <a:pt x="1988" y="1012"/>
                      <a:pt x="1536" y="369"/>
                    </a:cubicBezTo>
                    <a:cubicBezTo>
                      <a:pt x="1488" y="298"/>
                      <a:pt x="1419" y="268"/>
                      <a:pt x="1352" y="268"/>
                    </a:cubicBezTo>
                    <a:cubicBezTo>
                      <a:pt x="1296" y="268"/>
                      <a:pt x="1241" y="289"/>
                      <a:pt x="1199" y="324"/>
                    </a:cubicBezTo>
                    <a:lnTo>
                      <a:pt x="1199" y="324"/>
                    </a:lnTo>
                    <a:cubicBezTo>
                      <a:pt x="1220" y="276"/>
                      <a:pt x="1241" y="227"/>
                      <a:pt x="1262" y="178"/>
                    </a:cubicBezTo>
                    <a:cubicBezTo>
                      <a:pt x="1309" y="69"/>
                      <a:pt x="1217" y="0"/>
                      <a:pt x="1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4"/>
              <p:cNvSpPr/>
              <p:nvPr/>
            </p:nvSpPr>
            <p:spPr>
              <a:xfrm>
                <a:off x="-2202159" y="1367699"/>
                <a:ext cx="200521" cy="379264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605" extrusionOk="0">
                    <a:moveTo>
                      <a:pt x="906" y="598"/>
                    </a:moveTo>
                    <a:cubicBezTo>
                      <a:pt x="1287" y="598"/>
                      <a:pt x="1376" y="1800"/>
                      <a:pt x="1346" y="2042"/>
                    </a:cubicBezTo>
                    <a:cubicBezTo>
                      <a:pt x="1291" y="2362"/>
                      <a:pt x="1152" y="2675"/>
                      <a:pt x="1090" y="2991"/>
                    </a:cubicBezTo>
                    <a:lnTo>
                      <a:pt x="1090" y="2991"/>
                    </a:lnTo>
                    <a:cubicBezTo>
                      <a:pt x="962" y="2790"/>
                      <a:pt x="806" y="2605"/>
                      <a:pt x="679" y="2387"/>
                    </a:cubicBezTo>
                    <a:cubicBezTo>
                      <a:pt x="429" y="1958"/>
                      <a:pt x="274" y="1149"/>
                      <a:pt x="667" y="732"/>
                    </a:cubicBezTo>
                    <a:cubicBezTo>
                      <a:pt x="757" y="638"/>
                      <a:pt x="837" y="598"/>
                      <a:pt x="906" y="598"/>
                    </a:cubicBezTo>
                    <a:close/>
                    <a:moveTo>
                      <a:pt x="874" y="0"/>
                    </a:moveTo>
                    <a:cubicBezTo>
                      <a:pt x="853" y="0"/>
                      <a:pt x="831" y="2"/>
                      <a:pt x="810" y="6"/>
                    </a:cubicBezTo>
                    <a:cubicBezTo>
                      <a:pt x="238" y="101"/>
                      <a:pt x="0" y="1149"/>
                      <a:pt x="12" y="1601"/>
                    </a:cubicBezTo>
                    <a:cubicBezTo>
                      <a:pt x="36" y="2387"/>
                      <a:pt x="596" y="3018"/>
                      <a:pt x="1084" y="3566"/>
                    </a:cubicBezTo>
                    <a:cubicBezTo>
                      <a:pt x="1111" y="3593"/>
                      <a:pt x="1143" y="3604"/>
                      <a:pt x="1174" y="3604"/>
                    </a:cubicBezTo>
                    <a:cubicBezTo>
                      <a:pt x="1252" y="3604"/>
                      <a:pt x="1324" y="3532"/>
                      <a:pt x="1298" y="3447"/>
                    </a:cubicBezTo>
                    <a:cubicBezTo>
                      <a:pt x="1295" y="3436"/>
                      <a:pt x="1292" y="3425"/>
                      <a:pt x="1289" y="3415"/>
                    </a:cubicBezTo>
                    <a:lnTo>
                      <a:pt x="1289" y="3415"/>
                    </a:lnTo>
                    <a:cubicBezTo>
                      <a:pt x="1301" y="3408"/>
                      <a:pt x="1312" y="3398"/>
                      <a:pt x="1322" y="3387"/>
                    </a:cubicBezTo>
                    <a:cubicBezTo>
                      <a:pt x="1750" y="2887"/>
                      <a:pt x="1905" y="1839"/>
                      <a:pt x="1739" y="1196"/>
                    </a:cubicBezTo>
                    <a:cubicBezTo>
                      <a:pt x="1647" y="832"/>
                      <a:pt x="1328" y="0"/>
                      <a:pt x="8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4"/>
              <p:cNvSpPr/>
              <p:nvPr/>
            </p:nvSpPr>
            <p:spPr>
              <a:xfrm>
                <a:off x="-2061393" y="1543393"/>
                <a:ext cx="360327" cy="22829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170" extrusionOk="0">
                    <a:moveTo>
                      <a:pt x="2598" y="399"/>
                    </a:moveTo>
                    <a:cubicBezTo>
                      <a:pt x="2706" y="399"/>
                      <a:pt x="2786" y="442"/>
                      <a:pt x="2818" y="550"/>
                    </a:cubicBezTo>
                    <a:cubicBezTo>
                      <a:pt x="2913" y="860"/>
                      <a:pt x="2151" y="1300"/>
                      <a:pt x="1877" y="1455"/>
                    </a:cubicBezTo>
                    <a:cubicBezTo>
                      <a:pt x="1389" y="1716"/>
                      <a:pt x="955" y="1674"/>
                      <a:pt x="430" y="1701"/>
                    </a:cubicBezTo>
                    <a:lnTo>
                      <a:pt x="430" y="1701"/>
                    </a:lnTo>
                    <a:cubicBezTo>
                      <a:pt x="753" y="1530"/>
                      <a:pt x="1041" y="1285"/>
                      <a:pt x="1329" y="1062"/>
                    </a:cubicBezTo>
                    <a:cubicBezTo>
                      <a:pt x="1496" y="932"/>
                      <a:pt x="2218" y="399"/>
                      <a:pt x="2598" y="399"/>
                    </a:cubicBezTo>
                    <a:close/>
                    <a:moveTo>
                      <a:pt x="2778" y="1"/>
                    </a:moveTo>
                    <a:cubicBezTo>
                      <a:pt x="2525" y="1"/>
                      <a:pt x="2253" y="62"/>
                      <a:pt x="2079" y="110"/>
                    </a:cubicBezTo>
                    <a:cubicBezTo>
                      <a:pt x="1698" y="217"/>
                      <a:pt x="1389" y="479"/>
                      <a:pt x="1067" y="729"/>
                    </a:cubicBezTo>
                    <a:cubicBezTo>
                      <a:pt x="710" y="1015"/>
                      <a:pt x="305" y="1288"/>
                      <a:pt x="43" y="1681"/>
                    </a:cubicBezTo>
                    <a:cubicBezTo>
                      <a:pt x="1" y="1745"/>
                      <a:pt x="63" y="1828"/>
                      <a:pt x="127" y="1828"/>
                    </a:cubicBezTo>
                    <a:cubicBezTo>
                      <a:pt x="135" y="1828"/>
                      <a:pt x="143" y="1827"/>
                      <a:pt x="151" y="1824"/>
                    </a:cubicBezTo>
                    <a:cubicBezTo>
                      <a:pt x="170" y="1817"/>
                      <a:pt x="190" y="1810"/>
                      <a:pt x="210" y="1802"/>
                    </a:cubicBezTo>
                    <a:lnTo>
                      <a:pt x="210" y="1802"/>
                    </a:lnTo>
                    <a:cubicBezTo>
                      <a:pt x="176" y="1870"/>
                      <a:pt x="188" y="1955"/>
                      <a:pt x="270" y="2003"/>
                    </a:cubicBezTo>
                    <a:cubicBezTo>
                      <a:pt x="460" y="2121"/>
                      <a:pt x="677" y="2170"/>
                      <a:pt x="901" y="2170"/>
                    </a:cubicBezTo>
                    <a:cubicBezTo>
                      <a:pt x="1376" y="2170"/>
                      <a:pt x="1886" y="1952"/>
                      <a:pt x="2258" y="1717"/>
                    </a:cubicBezTo>
                    <a:cubicBezTo>
                      <a:pt x="2639" y="1479"/>
                      <a:pt x="3425" y="967"/>
                      <a:pt x="3401" y="443"/>
                    </a:cubicBezTo>
                    <a:cubicBezTo>
                      <a:pt x="3381" y="98"/>
                      <a:pt x="3095" y="1"/>
                      <a:pt x="27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4"/>
              <p:cNvSpPr/>
              <p:nvPr/>
            </p:nvSpPr>
            <p:spPr>
              <a:xfrm>
                <a:off x="-2079489" y="1752017"/>
                <a:ext cx="425765" cy="223666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2126" extrusionOk="0">
                    <a:moveTo>
                      <a:pt x="786" y="497"/>
                    </a:moveTo>
                    <a:cubicBezTo>
                      <a:pt x="1139" y="579"/>
                      <a:pt x="1493" y="648"/>
                      <a:pt x="1835" y="782"/>
                    </a:cubicBezTo>
                    <a:cubicBezTo>
                      <a:pt x="2073" y="877"/>
                      <a:pt x="2323" y="960"/>
                      <a:pt x="2549" y="1079"/>
                    </a:cubicBezTo>
                    <a:cubicBezTo>
                      <a:pt x="2692" y="1151"/>
                      <a:pt x="2835" y="1246"/>
                      <a:pt x="2954" y="1365"/>
                    </a:cubicBezTo>
                    <a:cubicBezTo>
                      <a:pt x="2838" y="1563"/>
                      <a:pt x="2717" y="1664"/>
                      <a:pt x="2579" y="1664"/>
                    </a:cubicBezTo>
                    <a:cubicBezTo>
                      <a:pt x="2517" y="1664"/>
                      <a:pt x="2452" y="1644"/>
                      <a:pt x="2382" y="1603"/>
                    </a:cubicBezTo>
                    <a:cubicBezTo>
                      <a:pt x="1771" y="1483"/>
                      <a:pt x="1272" y="958"/>
                      <a:pt x="786" y="497"/>
                    </a:cubicBezTo>
                    <a:close/>
                    <a:moveTo>
                      <a:pt x="166" y="1"/>
                    </a:moveTo>
                    <a:cubicBezTo>
                      <a:pt x="78" y="1"/>
                      <a:pt x="0" y="111"/>
                      <a:pt x="49" y="198"/>
                    </a:cubicBezTo>
                    <a:cubicBezTo>
                      <a:pt x="489" y="853"/>
                      <a:pt x="1156" y="1437"/>
                      <a:pt x="1858" y="1806"/>
                    </a:cubicBezTo>
                    <a:cubicBezTo>
                      <a:pt x="2109" y="1938"/>
                      <a:pt x="2500" y="2125"/>
                      <a:pt x="2843" y="2125"/>
                    </a:cubicBezTo>
                    <a:cubicBezTo>
                      <a:pt x="3056" y="2125"/>
                      <a:pt x="3250" y="2054"/>
                      <a:pt x="3382" y="1853"/>
                    </a:cubicBezTo>
                    <a:cubicBezTo>
                      <a:pt x="4047" y="868"/>
                      <a:pt x="1376" y="17"/>
                      <a:pt x="500" y="17"/>
                    </a:cubicBezTo>
                    <a:cubicBezTo>
                      <a:pt x="434" y="17"/>
                      <a:pt x="378" y="22"/>
                      <a:pt x="334" y="32"/>
                    </a:cubicBezTo>
                    <a:cubicBezTo>
                      <a:pt x="312" y="36"/>
                      <a:pt x="292" y="44"/>
                      <a:pt x="276" y="55"/>
                    </a:cubicBezTo>
                    <a:lnTo>
                      <a:pt x="276" y="55"/>
                    </a:lnTo>
                    <a:cubicBezTo>
                      <a:pt x="260" y="43"/>
                      <a:pt x="244" y="31"/>
                      <a:pt x="227" y="20"/>
                    </a:cubicBezTo>
                    <a:cubicBezTo>
                      <a:pt x="207" y="6"/>
                      <a:pt x="186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4"/>
              <p:cNvSpPr/>
              <p:nvPr/>
            </p:nvSpPr>
            <p:spPr>
              <a:xfrm>
                <a:off x="-2733345" y="1793994"/>
                <a:ext cx="596092" cy="130770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1243" extrusionOk="0">
                    <a:moveTo>
                      <a:pt x="5532" y="1"/>
                    </a:moveTo>
                    <a:cubicBezTo>
                      <a:pt x="5509" y="1"/>
                      <a:pt x="5486" y="8"/>
                      <a:pt x="5466" y="26"/>
                    </a:cubicBezTo>
                    <a:cubicBezTo>
                      <a:pt x="5064" y="428"/>
                      <a:pt x="4648" y="541"/>
                      <a:pt x="4220" y="541"/>
                    </a:cubicBezTo>
                    <a:cubicBezTo>
                      <a:pt x="3667" y="541"/>
                      <a:pt x="3095" y="352"/>
                      <a:pt x="2510" y="352"/>
                    </a:cubicBezTo>
                    <a:cubicBezTo>
                      <a:pt x="2447" y="352"/>
                      <a:pt x="2385" y="354"/>
                      <a:pt x="2323" y="359"/>
                    </a:cubicBezTo>
                    <a:cubicBezTo>
                      <a:pt x="1561" y="418"/>
                      <a:pt x="918" y="823"/>
                      <a:pt x="180" y="954"/>
                    </a:cubicBezTo>
                    <a:cubicBezTo>
                      <a:pt x="1" y="978"/>
                      <a:pt x="72" y="1216"/>
                      <a:pt x="215" y="1228"/>
                    </a:cubicBezTo>
                    <a:cubicBezTo>
                      <a:pt x="292" y="1238"/>
                      <a:pt x="365" y="1243"/>
                      <a:pt x="436" y="1243"/>
                    </a:cubicBezTo>
                    <a:cubicBezTo>
                      <a:pt x="787" y="1243"/>
                      <a:pt x="1085" y="1131"/>
                      <a:pt x="1442" y="1002"/>
                    </a:cubicBezTo>
                    <a:cubicBezTo>
                      <a:pt x="1829" y="859"/>
                      <a:pt x="2171" y="812"/>
                      <a:pt x="2509" y="812"/>
                    </a:cubicBezTo>
                    <a:cubicBezTo>
                      <a:pt x="2931" y="812"/>
                      <a:pt x="3346" y="884"/>
                      <a:pt x="3835" y="930"/>
                    </a:cubicBezTo>
                    <a:cubicBezTo>
                      <a:pt x="3905" y="938"/>
                      <a:pt x="3976" y="942"/>
                      <a:pt x="4048" y="942"/>
                    </a:cubicBezTo>
                    <a:cubicBezTo>
                      <a:pt x="4661" y="942"/>
                      <a:pt x="5279" y="667"/>
                      <a:pt x="5621" y="145"/>
                    </a:cubicBezTo>
                    <a:cubicBezTo>
                      <a:pt x="5666" y="73"/>
                      <a:pt x="5602" y="1"/>
                      <a:pt x="55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4"/>
              <p:cNvSpPr/>
              <p:nvPr/>
            </p:nvSpPr>
            <p:spPr>
              <a:xfrm>
                <a:off x="-2048137" y="1699729"/>
                <a:ext cx="643013" cy="129823"/>
              </a:xfrm>
              <a:custGeom>
                <a:avLst/>
                <a:gdLst/>
                <a:ahLst/>
                <a:cxnLst/>
                <a:rect l="l" t="t" r="r" b="b"/>
                <a:pathLst>
                  <a:path w="6112" h="1234" extrusionOk="0">
                    <a:moveTo>
                      <a:pt x="5983" y="1"/>
                    </a:moveTo>
                    <a:cubicBezTo>
                      <a:pt x="5966" y="1"/>
                      <a:pt x="5948" y="6"/>
                      <a:pt x="5930" y="17"/>
                    </a:cubicBezTo>
                    <a:cubicBezTo>
                      <a:pt x="5513" y="326"/>
                      <a:pt x="5132" y="683"/>
                      <a:pt x="4608" y="779"/>
                    </a:cubicBezTo>
                    <a:cubicBezTo>
                      <a:pt x="4500" y="801"/>
                      <a:pt x="4395" y="810"/>
                      <a:pt x="4292" y="810"/>
                    </a:cubicBezTo>
                    <a:cubicBezTo>
                      <a:pt x="3725" y="810"/>
                      <a:pt x="3222" y="520"/>
                      <a:pt x="2668" y="410"/>
                    </a:cubicBezTo>
                    <a:cubicBezTo>
                      <a:pt x="2358" y="350"/>
                      <a:pt x="2045" y="321"/>
                      <a:pt x="1733" y="321"/>
                    </a:cubicBezTo>
                    <a:cubicBezTo>
                      <a:pt x="1170" y="321"/>
                      <a:pt x="609" y="416"/>
                      <a:pt x="72" y="600"/>
                    </a:cubicBezTo>
                    <a:cubicBezTo>
                      <a:pt x="1" y="624"/>
                      <a:pt x="13" y="743"/>
                      <a:pt x="96" y="743"/>
                    </a:cubicBezTo>
                    <a:cubicBezTo>
                      <a:pt x="534" y="737"/>
                      <a:pt x="976" y="710"/>
                      <a:pt x="1416" y="710"/>
                    </a:cubicBezTo>
                    <a:cubicBezTo>
                      <a:pt x="1800" y="710"/>
                      <a:pt x="2183" y="730"/>
                      <a:pt x="2561" y="802"/>
                    </a:cubicBezTo>
                    <a:cubicBezTo>
                      <a:pt x="3108" y="922"/>
                      <a:pt x="3620" y="1207"/>
                      <a:pt x="4180" y="1231"/>
                    </a:cubicBezTo>
                    <a:cubicBezTo>
                      <a:pt x="4211" y="1233"/>
                      <a:pt x="4242" y="1233"/>
                      <a:pt x="4273" y="1233"/>
                    </a:cubicBezTo>
                    <a:cubicBezTo>
                      <a:pt x="5025" y="1233"/>
                      <a:pt x="5730" y="823"/>
                      <a:pt x="6073" y="160"/>
                    </a:cubicBezTo>
                    <a:cubicBezTo>
                      <a:pt x="6112" y="92"/>
                      <a:pt x="6056" y="1"/>
                      <a:pt x="5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4"/>
              <p:cNvSpPr/>
              <p:nvPr/>
            </p:nvSpPr>
            <p:spPr>
              <a:xfrm>
                <a:off x="-3206478" y="1666959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0" y="1"/>
                    </a:moveTo>
                    <a:cubicBezTo>
                      <a:pt x="352" y="1"/>
                      <a:pt x="245" y="43"/>
                      <a:pt x="167" y="126"/>
                    </a:cubicBezTo>
                    <a:cubicBezTo>
                      <a:pt x="0" y="293"/>
                      <a:pt x="0" y="555"/>
                      <a:pt x="167" y="721"/>
                    </a:cubicBezTo>
                    <a:cubicBezTo>
                      <a:pt x="245" y="805"/>
                      <a:pt x="352" y="846"/>
                      <a:pt x="460" y="846"/>
                    </a:cubicBezTo>
                    <a:cubicBezTo>
                      <a:pt x="569" y="846"/>
                      <a:pt x="679" y="805"/>
                      <a:pt x="762" y="721"/>
                    </a:cubicBezTo>
                    <a:cubicBezTo>
                      <a:pt x="929" y="555"/>
                      <a:pt x="929" y="293"/>
                      <a:pt x="762" y="126"/>
                    </a:cubicBezTo>
                    <a:cubicBezTo>
                      <a:pt x="679" y="43"/>
                      <a:pt x="569" y="1"/>
                      <a:pt x="4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4"/>
              <p:cNvSpPr/>
              <p:nvPr/>
            </p:nvSpPr>
            <p:spPr>
              <a:xfrm>
                <a:off x="-3210265" y="1914719"/>
                <a:ext cx="97841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9" extrusionOk="0">
                    <a:moveTo>
                      <a:pt x="465" y="0"/>
                    </a:moveTo>
                    <a:cubicBezTo>
                      <a:pt x="358" y="0"/>
                      <a:pt x="251" y="39"/>
                      <a:pt x="167" y="116"/>
                    </a:cubicBezTo>
                    <a:cubicBezTo>
                      <a:pt x="1" y="283"/>
                      <a:pt x="1" y="557"/>
                      <a:pt x="167" y="724"/>
                    </a:cubicBezTo>
                    <a:cubicBezTo>
                      <a:pt x="251" y="807"/>
                      <a:pt x="358" y="849"/>
                      <a:pt x="465" y="849"/>
                    </a:cubicBezTo>
                    <a:cubicBezTo>
                      <a:pt x="572" y="849"/>
                      <a:pt x="679" y="807"/>
                      <a:pt x="763" y="724"/>
                    </a:cubicBezTo>
                    <a:cubicBezTo>
                      <a:pt x="929" y="557"/>
                      <a:pt x="929" y="283"/>
                      <a:pt x="763" y="116"/>
                    </a:cubicBezTo>
                    <a:cubicBezTo>
                      <a:pt x="679" y="39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7" name="Google Shape;1437;p34"/>
            <p:cNvGrpSpPr/>
            <p:nvPr/>
          </p:nvGrpSpPr>
          <p:grpSpPr>
            <a:xfrm rot="-7225453">
              <a:off x="381083" y="2509161"/>
              <a:ext cx="2658968" cy="2658968"/>
              <a:chOff x="-3478625" y="372449"/>
              <a:chExt cx="2539123" cy="2539123"/>
            </a:xfrm>
          </p:grpSpPr>
          <p:sp>
            <p:nvSpPr>
              <p:cNvPr id="1438" name="Google Shape;1438;p34"/>
              <p:cNvSpPr/>
              <p:nvPr/>
            </p:nvSpPr>
            <p:spPr>
              <a:xfrm>
                <a:off x="-3478625" y="372449"/>
                <a:ext cx="2539123" cy="2539123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24135" extrusionOk="0">
                    <a:moveTo>
                      <a:pt x="13752" y="0"/>
                    </a:moveTo>
                    <a:lnTo>
                      <a:pt x="1" y="13752"/>
                    </a:lnTo>
                    <a:lnTo>
                      <a:pt x="10383" y="24134"/>
                    </a:lnTo>
                    <a:lnTo>
                      <a:pt x="24135" y="10382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4"/>
              <p:cNvSpPr/>
              <p:nvPr/>
            </p:nvSpPr>
            <p:spPr>
              <a:xfrm>
                <a:off x="-2991310" y="1532978"/>
                <a:ext cx="97735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6" extrusionOk="0">
                    <a:moveTo>
                      <a:pt x="465" y="0"/>
                    </a:moveTo>
                    <a:cubicBezTo>
                      <a:pt x="357" y="0"/>
                      <a:pt x="250" y="42"/>
                      <a:pt x="167" y="125"/>
                    </a:cubicBezTo>
                    <a:cubicBezTo>
                      <a:pt x="0" y="292"/>
                      <a:pt x="0" y="554"/>
                      <a:pt x="167" y="721"/>
                    </a:cubicBezTo>
                    <a:cubicBezTo>
                      <a:pt x="250" y="804"/>
                      <a:pt x="357" y="846"/>
                      <a:pt x="465" y="846"/>
                    </a:cubicBezTo>
                    <a:cubicBezTo>
                      <a:pt x="572" y="846"/>
                      <a:pt x="679" y="804"/>
                      <a:pt x="762" y="721"/>
                    </a:cubicBezTo>
                    <a:cubicBezTo>
                      <a:pt x="929" y="554"/>
                      <a:pt x="929" y="292"/>
                      <a:pt x="762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4"/>
              <p:cNvSpPr/>
              <p:nvPr/>
            </p:nvSpPr>
            <p:spPr>
              <a:xfrm>
                <a:off x="-2998885" y="1288058"/>
                <a:ext cx="94053" cy="88477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41" extrusionOk="0">
                    <a:moveTo>
                      <a:pt x="501" y="1"/>
                    </a:moveTo>
                    <a:lnTo>
                      <a:pt x="1" y="489"/>
                    </a:lnTo>
                    <a:cubicBezTo>
                      <a:pt x="25" y="572"/>
                      <a:pt x="60" y="655"/>
                      <a:pt x="120" y="715"/>
                    </a:cubicBezTo>
                    <a:cubicBezTo>
                      <a:pt x="203" y="798"/>
                      <a:pt x="313" y="840"/>
                      <a:pt x="424" y="840"/>
                    </a:cubicBezTo>
                    <a:cubicBezTo>
                      <a:pt x="534" y="840"/>
                      <a:pt x="644" y="798"/>
                      <a:pt x="727" y="715"/>
                    </a:cubicBezTo>
                    <a:cubicBezTo>
                      <a:pt x="894" y="548"/>
                      <a:pt x="894" y="286"/>
                      <a:pt x="727" y="120"/>
                    </a:cubicBezTo>
                    <a:cubicBezTo>
                      <a:pt x="656" y="48"/>
                      <a:pt x="572" y="13"/>
                      <a:pt x="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4"/>
              <p:cNvSpPr/>
              <p:nvPr/>
            </p:nvSpPr>
            <p:spPr>
              <a:xfrm>
                <a:off x="-2749547" y="1291214"/>
                <a:ext cx="98998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6" extrusionOk="0">
                    <a:moveTo>
                      <a:pt x="470" y="0"/>
                    </a:moveTo>
                    <a:cubicBezTo>
                      <a:pt x="360" y="0"/>
                      <a:pt x="250" y="42"/>
                      <a:pt x="167" y="125"/>
                    </a:cubicBezTo>
                    <a:cubicBezTo>
                      <a:pt x="0" y="280"/>
                      <a:pt x="0" y="554"/>
                      <a:pt x="167" y="721"/>
                    </a:cubicBezTo>
                    <a:cubicBezTo>
                      <a:pt x="250" y="804"/>
                      <a:pt x="360" y="846"/>
                      <a:pt x="470" y="846"/>
                    </a:cubicBezTo>
                    <a:cubicBezTo>
                      <a:pt x="581" y="846"/>
                      <a:pt x="691" y="804"/>
                      <a:pt x="774" y="721"/>
                    </a:cubicBezTo>
                    <a:cubicBezTo>
                      <a:pt x="941" y="554"/>
                      <a:pt x="941" y="280"/>
                      <a:pt x="774" y="125"/>
                    </a:cubicBezTo>
                    <a:cubicBezTo>
                      <a:pt x="691" y="42"/>
                      <a:pt x="581" y="0"/>
                      <a:pt x="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4"/>
              <p:cNvSpPr/>
              <p:nvPr/>
            </p:nvSpPr>
            <p:spPr>
              <a:xfrm>
                <a:off x="-2734502" y="1023780"/>
                <a:ext cx="94053" cy="8837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40" extrusionOk="0">
                    <a:moveTo>
                      <a:pt x="500" y="0"/>
                    </a:moveTo>
                    <a:lnTo>
                      <a:pt x="0" y="489"/>
                    </a:lnTo>
                    <a:cubicBezTo>
                      <a:pt x="24" y="572"/>
                      <a:pt x="60" y="655"/>
                      <a:pt x="119" y="715"/>
                    </a:cubicBezTo>
                    <a:cubicBezTo>
                      <a:pt x="202" y="798"/>
                      <a:pt x="313" y="840"/>
                      <a:pt x="423" y="840"/>
                    </a:cubicBezTo>
                    <a:cubicBezTo>
                      <a:pt x="533" y="840"/>
                      <a:pt x="643" y="798"/>
                      <a:pt x="726" y="715"/>
                    </a:cubicBezTo>
                    <a:cubicBezTo>
                      <a:pt x="893" y="548"/>
                      <a:pt x="893" y="286"/>
                      <a:pt x="726" y="119"/>
                    </a:cubicBezTo>
                    <a:cubicBezTo>
                      <a:pt x="655" y="48"/>
                      <a:pt x="583" y="12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4"/>
              <p:cNvSpPr/>
              <p:nvPr/>
            </p:nvSpPr>
            <p:spPr>
              <a:xfrm>
                <a:off x="-2484006" y="1025674"/>
                <a:ext cx="97735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58" extrusionOk="0">
                    <a:moveTo>
                      <a:pt x="459" y="0"/>
                    </a:moveTo>
                    <a:cubicBezTo>
                      <a:pt x="349" y="0"/>
                      <a:pt x="238" y="42"/>
                      <a:pt x="155" y="125"/>
                    </a:cubicBezTo>
                    <a:cubicBezTo>
                      <a:pt x="0" y="292"/>
                      <a:pt x="0" y="566"/>
                      <a:pt x="155" y="733"/>
                    </a:cubicBezTo>
                    <a:cubicBezTo>
                      <a:pt x="238" y="816"/>
                      <a:pt x="349" y="858"/>
                      <a:pt x="459" y="858"/>
                    </a:cubicBezTo>
                    <a:cubicBezTo>
                      <a:pt x="569" y="858"/>
                      <a:pt x="679" y="816"/>
                      <a:pt x="762" y="733"/>
                    </a:cubicBezTo>
                    <a:cubicBezTo>
                      <a:pt x="929" y="566"/>
                      <a:pt x="929" y="292"/>
                      <a:pt x="762" y="125"/>
                    </a:cubicBezTo>
                    <a:cubicBezTo>
                      <a:pt x="679" y="42"/>
                      <a:pt x="569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4"/>
              <p:cNvSpPr/>
              <p:nvPr/>
            </p:nvSpPr>
            <p:spPr>
              <a:xfrm>
                <a:off x="-2500313" y="789486"/>
                <a:ext cx="92791" cy="884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41" extrusionOk="0">
                    <a:moveTo>
                      <a:pt x="489" y="1"/>
                    </a:moveTo>
                    <a:lnTo>
                      <a:pt x="1" y="489"/>
                    </a:lnTo>
                    <a:cubicBezTo>
                      <a:pt x="12" y="572"/>
                      <a:pt x="60" y="656"/>
                      <a:pt x="120" y="715"/>
                    </a:cubicBezTo>
                    <a:cubicBezTo>
                      <a:pt x="203" y="799"/>
                      <a:pt x="313" y="840"/>
                      <a:pt x="422" y="840"/>
                    </a:cubicBezTo>
                    <a:cubicBezTo>
                      <a:pt x="530" y="840"/>
                      <a:pt x="638" y="799"/>
                      <a:pt x="715" y="715"/>
                    </a:cubicBezTo>
                    <a:cubicBezTo>
                      <a:pt x="882" y="549"/>
                      <a:pt x="882" y="287"/>
                      <a:pt x="715" y="120"/>
                    </a:cubicBezTo>
                    <a:cubicBezTo>
                      <a:pt x="655" y="60"/>
                      <a:pt x="572" y="13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4"/>
              <p:cNvSpPr/>
              <p:nvPr/>
            </p:nvSpPr>
            <p:spPr>
              <a:xfrm>
                <a:off x="-2247292" y="792011"/>
                <a:ext cx="90266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4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29"/>
                    </a:cubicBezTo>
                    <a:cubicBezTo>
                      <a:pt x="1" y="668"/>
                      <a:pt x="191" y="846"/>
                      <a:pt x="429" y="846"/>
                    </a:cubicBezTo>
                    <a:cubicBezTo>
                      <a:pt x="667" y="846"/>
                      <a:pt x="858" y="668"/>
                      <a:pt x="858" y="429"/>
                    </a:cubicBezTo>
                    <a:cubicBezTo>
                      <a:pt x="858" y="191"/>
                      <a:pt x="667" y="1"/>
                      <a:pt x="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4"/>
              <p:cNvSpPr/>
              <p:nvPr/>
            </p:nvSpPr>
            <p:spPr>
              <a:xfrm>
                <a:off x="-2236035" y="525208"/>
                <a:ext cx="94053" cy="88477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41" extrusionOk="0">
                    <a:moveTo>
                      <a:pt x="501" y="1"/>
                    </a:moveTo>
                    <a:lnTo>
                      <a:pt x="1" y="489"/>
                    </a:lnTo>
                    <a:cubicBezTo>
                      <a:pt x="13" y="572"/>
                      <a:pt x="60" y="656"/>
                      <a:pt x="120" y="715"/>
                    </a:cubicBezTo>
                    <a:cubicBezTo>
                      <a:pt x="203" y="798"/>
                      <a:pt x="313" y="840"/>
                      <a:pt x="423" y="840"/>
                    </a:cubicBezTo>
                    <a:cubicBezTo>
                      <a:pt x="534" y="840"/>
                      <a:pt x="644" y="798"/>
                      <a:pt x="727" y="715"/>
                    </a:cubicBezTo>
                    <a:cubicBezTo>
                      <a:pt x="894" y="548"/>
                      <a:pt x="894" y="286"/>
                      <a:pt x="727" y="120"/>
                    </a:cubicBezTo>
                    <a:cubicBezTo>
                      <a:pt x="656" y="48"/>
                      <a:pt x="572" y="13"/>
                      <a:pt x="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4"/>
              <p:cNvSpPr/>
              <p:nvPr/>
            </p:nvSpPr>
            <p:spPr>
              <a:xfrm>
                <a:off x="-1986697" y="528364"/>
                <a:ext cx="97735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6" extrusionOk="0">
                    <a:moveTo>
                      <a:pt x="470" y="1"/>
                    </a:moveTo>
                    <a:cubicBezTo>
                      <a:pt x="360" y="1"/>
                      <a:pt x="250" y="42"/>
                      <a:pt x="167" y="126"/>
                    </a:cubicBezTo>
                    <a:cubicBezTo>
                      <a:pt x="0" y="280"/>
                      <a:pt x="0" y="554"/>
                      <a:pt x="167" y="721"/>
                    </a:cubicBezTo>
                    <a:cubicBezTo>
                      <a:pt x="250" y="804"/>
                      <a:pt x="360" y="846"/>
                      <a:pt x="470" y="846"/>
                    </a:cubicBezTo>
                    <a:cubicBezTo>
                      <a:pt x="581" y="846"/>
                      <a:pt x="691" y="804"/>
                      <a:pt x="774" y="721"/>
                    </a:cubicBezTo>
                    <a:cubicBezTo>
                      <a:pt x="929" y="554"/>
                      <a:pt x="929" y="280"/>
                      <a:pt x="774" y="126"/>
                    </a:cubicBezTo>
                    <a:cubicBezTo>
                      <a:pt x="691" y="42"/>
                      <a:pt x="581" y="1"/>
                      <a:pt x="4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4"/>
              <p:cNvSpPr/>
              <p:nvPr/>
            </p:nvSpPr>
            <p:spPr>
              <a:xfrm>
                <a:off x="-2995098" y="2059008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71" y="1"/>
                    </a:moveTo>
                    <a:cubicBezTo>
                      <a:pt x="361" y="1"/>
                      <a:pt x="251" y="43"/>
                      <a:pt x="167" y="126"/>
                    </a:cubicBezTo>
                    <a:cubicBezTo>
                      <a:pt x="1" y="281"/>
                      <a:pt x="1" y="555"/>
                      <a:pt x="167" y="721"/>
                    </a:cubicBezTo>
                    <a:cubicBezTo>
                      <a:pt x="251" y="805"/>
                      <a:pt x="361" y="846"/>
                      <a:pt x="471" y="846"/>
                    </a:cubicBezTo>
                    <a:cubicBezTo>
                      <a:pt x="581" y="846"/>
                      <a:pt x="691" y="805"/>
                      <a:pt x="774" y="721"/>
                    </a:cubicBezTo>
                    <a:cubicBezTo>
                      <a:pt x="929" y="555"/>
                      <a:pt x="929" y="281"/>
                      <a:pt x="774" y="126"/>
                    </a:cubicBezTo>
                    <a:cubicBezTo>
                      <a:pt x="691" y="43"/>
                      <a:pt x="581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4"/>
              <p:cNvSpPr/>
              <p:nvPr/>
            </p:nvSpPr>
            <p:spPr>
              <a:xfrm>
                <a:off x="-2985103" y="1790943"/>
                <a:ext cx="99103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47" extrusionOk="0">
                    <a:moveTo>
                      <a:pt x="471" y="1"/>
                    </a:moveTo>
                    <a:cubicBezTo>
                      <a:pt x="361" y="1"/>
                      <a:pt x="251" y="43"/>
                      <a:pt x="168" y="126"/>
                    </a:cubicBezTo>
                    <a:cubicBezTo>
                      <a:pt x="1" y="293"/>
                      <a:pt x="1" y="555"/>
                      <a:pt x="168" y="721"/>
                    </a:cubicBezTo>
                    <a:cubicBezTo>
                      <a:pt x="251" y="805"/>
                      <a:pt x="361" y="846"/>
                      <a:pt x="471" y="846"/>
                    </a:cubicBezTo>
                    <a:cubicBezTo>
                      <a:pt x="581" y="846"/>
                      <a:pt x="691" y="805"/>
                      <a:pt x="775" y="721"/>
                    </a:cubicBezTo>
                    <a:cubicBezTo>
                      <a:pt x="941" y="555"/>
                      <a:pt x="941" y="293"/>
                      <a:pt x="775" y="126"/>
                    </a:cubicBezTo>
                    <a:cubicBezTo>
                      <a:pt x="691" y="43"/>
                      <a:pt x="581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4"/>
              <p:cNvSpPr/>
              <p:nvPr/>
            </p:nvSpPr>
            <p:spPr>
              <a:xfrm>
                <a:off x="-2730820" y="1793468"/>
                <a:ext cx="99103" cy="90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59" extrusionOk="0">
                    <a:moveTo>
                      <a:pt x="471" y="1"/>
                    </a:moveTo>
                    <a:cubicBezTo>
                      <a:pt x="361" y="1"/>
                      <a:pt x="251" y="42"/>
                      <a:pt x="167" y="126"/>
                    </a:cubicBezTo>
                    <a:cubicBezTo>
                      <a:pt x="1" y="292"/>
                      <a:pt x="1" y="566"/>
                      <a:pt x="167" y="733"/>
                    </a:cubicBezTo>
                    <a:cubicBezTo>
                      <a:pt x="251" y="816"/>
                      <a:pt x="361" y="858"/>
                      <a:pt x="471" y="858"/>
                    </a:cubicBezTo>
                    <a:cubicBezTo>
                      <a:pt x="581" y="858"/>
                      <a:pt x="691" y="816"/>
                      <a:pt x="775" y="733"/>
                    </a:cubicBezTo>
                    <a:cubicBezTo>
                      <a:pt x="941" y="566"/>
                      <a:pt x="941" y="292"/>
                      <a:pt x="775" y="126"/>
                    </a:cubicBezTo>
                    <a:cubicBezTo>
                      <a:pt x="691" y="42"/>
                      <a:pt x="581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4"/>
              <p:cNvSpPr/>
              <p:nvPr/>
            </p:nvSpPr>
            <p:spPr>
              <a:xfrm>
                <a:off x="-2742077" y="1548022"/>
                <a:ext cx="97841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9" extrusionOk="0">
                    <a:moveTo>
                      <a:pt x="465" y="0"/>
                    </a:moveTo>
                    <a:cubicBezTo>
                      <a:pt x="358" y="0"/>
                      <a:pt x="251" y="42"/>
                      <a:pt x="167" y="125"/>
                    </a:cubicBezTo>
                    <a:cubicBezTo>
                      <a:pt x="1" y="292"/>
                      <a:pt x="1" y="566"/>
                      <a:pt x="167" y="732"/>
                    </a:cubicBezTo>
                    <a:cubicBezTo>
                      <a:pt x="251" y="810"/>
                      <a:pt x="358" y="848"/>
                      <a:pt x="465" y="848"/>
                    </a:cubicBezTo>
                    <a:cubicBezTo>
                      <a:pt x="572" y="848"/>
                      <a:pt x="679" y="810"/>
                      <a:pt x="763" y="732"/>
                    </a:cubicBezTo>
                    <a:cubicBezTo>
                      <a:pt x="929" y="566"/>
                      <a:pt x="929" y="292"/>
                      <a:pt x="763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4"/>
              <p:cNvSpPr/>
              <p:nvPr/>
            </p:nvSpPr>
            <p:spPr>
              <a:xfrm>
                <a:off x="-2487794" y="1551704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5" y="1"/>
                    </a:moveTo>
                    <a:cubicBezTo>
                      <a:pt x="358" y="1"/>
                      <a:pt x="251" y="43"/>
                      <a:pt x="167" y="126"/>
                    </a:cubicBezTo>
                    <a:cubicBezTo>
                      <a:pt x="1" y="293"/>
                      <a:pt x="1" y="555"/>
                      <a:pt x="167" y="721"/>
                    </a:cubicBezTo>
                    <a:cubicBezTo>
                      <a:pt x="251" y="805"/>
                      <a:pt x="358" y="846"/>
                      <a:pt x="465" y="846"/>
                    </a:cubicBezTo>
                    <a:cubicBezTo>
                      <a:pt x="572" y="846"/>
                      <a:pt x="679" y="805"/>
                      <a:pt x="763" y="721"/>
                    </a:cubicBezTo>
                    <a:cubicBezTo>
                      <a:pt x="929" y="555"/>
                      <a:pt x="929" y="293"/>
                      <a:pt x="763" y="126"/>
                    </a:cubicBezTo>
                    <a:cubicBezTo>
                      <a:pt x="679" y="43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4"/>
              <p:cNvSpPr/>
              <p:nvPr/>
            </p:nvSpPr>
            <p:spPr>
              <a:xfrm>
                <a:off x="-2477799" y="1283639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5" y="1"/>
                    </a:moveTo>
                    <a:cubicBezTo>
                      <a:pt x="358" y="1"/>
                      <a:pt x="251" y="43"/>
                      <a:pt x="168" y="126"/>
                    </a:cubicBezTo>
                    <a:cubicBezTo>
                      <a:pt x="1" y="293"/>
                      <a:pt x="1" y="567"/>
                      <a:pt x="168" y="721"/>
                    </a:cubicBezTo>
                    <a:cubicBezTo>
                      <a:pt x="251" y="805"/>
                      <a:pt x="358" y="846"/>
                      <a:pt x="465" y="846"/>
                    </a:cubicBezTo>
                    <a:cubicBezTo>
                      <a:pt x="572" y="846"/>
                      <a:pt x="680" y="805"/>
                      <a:pt x="763" y="721"/>
                    </a:cubicBezTo>
                    <a:cubicBezTo>
                      <a:pt x="930" y="567"/>
                      <a:pt x="930" y="293"/>
                      <a:pt x="763" y="126"/>
                    </a:cubicBezTo>
                    <a:cubicBezTo>
                      <a:pt x="680" y="43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4"/>
              <p:cNvSpPr/>
              <p:nvPr/>
            </p:nvSpPr>
            <p:spPr>
              <a:xfrm>
                <a:off x="-2223516" y="1287427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5" y="1"/>
                    </a:moveTo>
                    <a:cubicBezTo>
                      <a:pt x="358" y="1"/>
                      <a:pt x="251" y="42"/>
                      <a:pt x="168" y="126"/>
                    </a:cubicBezTo>
                    <a:cubicBezTo>
                      <a:pt x="1" y="292"/>
                      <a:pt x="1" y="554"/>
                      <a:pt x="168" y="721"/>
                    </a:cubicBezTo>
                    <a:cubicBezTo>
                      <a:pt x="251" y="804"/>
                      <a:pt x="358" y="846"/>
                      <a:pt x="465" y="846"/>
                    </a:cubicBezTo>
                    <a:cubicBezTo>
                      <a:pt x="572" y="846"/>
                      <a:pt x="679" y="804"/>
                      <a:pt x="763" y="721"/>
                    </a:cubicBezTo>
                    <a:cubicBezTo>
                      <a:pt x="930" y="554"/>
                      <a:pt x="930" y="292"/>
                      <a:pt x="763" y="126"/>
                    </a:cubicBezTo>
                    <a:cubicBezTo>
                      <a:pt x="679" y="42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4"/>
              <p:cNvSpPr/>
              <p:nvPr/>
            </p:nvSpPr>
            <p:spPr>
              <a:xfrm>
                <a:off x="-2243505" y="1050397"/>
                <a:ext cx="97735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9" extrusionOk="0">
                    <a:moveTo>
                      <a:pt x="460" y="0"/>
                    </a:moveTo>
                    <a:cubicBezTo>
                      <a:pt x="352" y="0"/>
                      <a:pt x="244" y="39"/>
                      <a:pt x="167" y="117"/>
                    </a:cubicBezTo>
                    <a:cubicBezTo>
                      <a:pt x="0" y="283"/>
                      <a:pt x="0" y="557"/>
                      <a:pt x="167" y="724"/>
                    </a:cubicBezTo>
                    <a:cubicBezTo>
                      <a:pt x="244" y="807"/>
                      <a:pt x="352" y="849"/>
                      <a:pt x="460" y="849"/>
                    </a:cubicBezTo>
                    <a:cubicBezTo>
                      <a:pt x="569" y="849"/>
                      <a:pt x="679" y="807"/>
                      <a:pt x="762" y="724"/>
                    </a:cubicBezTo>
                    <a:cubicBezTo>
                      <a:pt x="929" y="557"/>
                      <a:pt x="929" y="283"/>
                      <a:pt x="762" y="117"/>
                    </a:cubicBezTo>
                    <a:cubicBezTo>
                      <a:pt x="679" y="39"/>
                      <a:pt x="569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4"/>
              <p:cNvSpPr/>
              <p:nvPr/>
            </p:nvSpPr>
            <p:spPr>
              <a:xfrm>
                <a:off x="-1990484" y="1053238"/>
                <a:ext cx="98998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9" extrusionOk="0">
                    <a:moveTo>
                      <a:pt x="471" y="0"/>
                    </a:moveTo>
                    <a:cubicBezTo>
                      <a:pt x="361" y="0"/>
                      <a:pt x="250" y="42"/>
                      <a:pt x="167" y="125"/>
                    </a:cubicBezTo>
                    <a:cubicBezTo>
                      <a:pt x="0" y="292"/>
                      <a:pt x="0" y="566"/>
                      <a:pt x="167" y="732"/>
                    </a:cubicBezTo>
                    <a:cubicBezTo>
                      <a:pt x="250" y="810"/>
                      <a:pt x="361" y="849"/>
                      <a:pt x="471" y="849"/>
                    </a:cubicBezTo>
                    <a:cubicBezTo>
                      <a:pt x="581" y="849"/>
                      <a:pt x="691" y="810"/>
                      <a:pt x="774" y="732"/>
                    </a:cubicBezTo>
                    <a:cubicBezTo>
                      <a:pt x="941" y="566"/>
                      <a:pt x="941" y="292"/>
                      <a:pt x="774" y="125"/>
                    </a:cubicBezTo>
                    <a:cubicBezTo>
                      <a:pt x="691" y="42"/>
                      <a:pt x="581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4"/>
              <p:cNvSpPr/>
              <p:nvPr/>
            </p:nvSpPr>
            <p:spPr>
              <a:xfrm>
                <a:off x="-1979227" y="785172"/>
                <a:ext cx="97841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58" extrusionOk="0">
                    <a:moveTo>
                      <a:pt x="460" y="0"/>
                    </a:moveTo>
                    <a:cubicBezTo>
                      <a:pt x="352" y="0"/>
                      <a:pt x="245" y="42"/>
                      <a:pt x="167" y="125"/>
                    </a:cubicBezTo>
                    <a:cubicBezTo>
                      <a:pt x="1" y="292"/>
                      <a:pt x="1" y="566"/>
                      <a:pt x="167" y="733"/>
                    </a:cubicBezTo>
                    <a:cubicBezTo>
                      <a:pt x="251" y="816"/>
                      <a:pt x="358" y="858"/>
                      <a:pt x="465" y="858"/>
                    </a:cubicBezTo>
                    <a:cubicBezTo>
                      <a:pt x="572" y="858"/>
                      <a:pt x="679" y="816"/>
                      <a:pt x="763" y="733"/>
                    </a:cubicBezTo>
                    <a:cubicBezTo>
                      <a:pt x="929" y="566"/>
                      <a:pt x="929" y="292"/>
                      <a:pt x="763" y="125"/>
                    </a:cubicBezTo>
                    <a:cubicBezTo>
                      <a:pt x="679" y="42"/>
                      <a:pt x="569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4"/>
              <p:cNvSpPr/>
              <p:nvPr/>
            </p:nvSpPr>
            <p:spPr>
              <a:xfrm>
                <a:off x="-1724944" y="788960"/>
                <a:ext cx="97841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6" extrusionOk="0">
                    <a:moveTo>
                      <a:pt x="465" y="0"/>
                    </a:moveTo>
                    <a:cubicBezTo>
                      <a:pt x="358" y="0"/>
                      <a:pt x="251" y="42"/>
                      <a:pt x="167" y="125"/>
                    </a:cubicBezTo>
                    <a:cubicBezTo>
                      <a:pt x="1" y="292"/>
                      <a:pt x="1" y="566"/>
                      <a:pt x="167" y="720"/>
                    </a:cubicBezTo>
                    <a:cubicBezTo>
                      <a:pt x="251" y="804"/>
                      <a:pt x="358" y="845"/>
                      <a:pt x="465" y="845"/>
                    </a:cubicBezTo>
                    <a:cubicBezTo>
                      <a:pt x="572" y="845"/>
                      <a:pt x="679" y="804"/>
                      <a:pt x="763" y="720"/>
                    </a:cubicBezTo>
                    <a:cubicBezTo>
                      <a:pt x="929" y="566"/>
                      <a:pt x="929" y="292"/>
                      <a:pt x="763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4"/>
              <p:cNvSpPr/>
              <p:nvPr/>
            </p:nvSpPr>
            <p:spPr>
              <a:xfrm>
                <a:off x="-2983841" y="2302561"/>
                <a:ext cx="80271" cy="7543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17" extrusionOk="0">
                    <a:moveTo>
                      <a:pt x="297" y="0"/>
                    </a:moveTo>
                    <a:cubicBezTo>
                      <a:pt x="193" y="0"/>
                      <a:pt x="88" y="39"/>
                      <a:pt x="1" y="121"/>
                    </a:cubicBezTo>
                    <a:lnTo>
                      <a:pt x="608" y="716"/>
                    </a:lnTo>
                    <a:cubicBezTo>
                      <a:pt x="763" y="549"/>
                      <a:pt x="763" y="287"/>
                      <a:pt x="596" y="121"/>
                    </a:cubicBezTo>
                    <a:cubicBezTo>
                      <a:pt x="511" y="42"/>
                      <a:pt x="405" y="0"/>
                      <a:pt x="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4"/>
              <p:cNvSpPr/>
              <p:nvPr/>
            </p:nvSpPr>
            <p:spPr>
              <a:xfrm>
                <a:off x="-2743339" y="2306453"/>
                <a:ext cx="89109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46" extrusionOk="0">
                    <a:moveTo>
                      <a:pt x="429" y="0"/>
                    </a:moveTo>
                    <a:cubicBezTo>
                      <a:pt x="191" y="0"/>
                      <a:pt x="1" y="179"/>
                      <a:pt x="1" y="417"/>
                    </a:cubicBezTo>
                    <a:cubicBezTo>
                      <a:pt x="1" y="655"/>
                      <a:pt x="191" y="846"/>
                      <a:pt x="429" y="846"/>
                    </a:cubicBezTo>
                    <a:cubicBezTo>
                      <a:pt x="656" y="846"/>
                      <a:pt x="846" y="655"/>
                      <a:pt x="846" y="417"/>
                    </a:cubicBezTo>
                    <a:cubicBezTo>
                      <a:pt x="846" y="179"/>
                      <a:pt x="656" y="0"/>
                      <a:pt x="4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4"/>
              <p:cNvSpPr/>
              <p:nvPr/>
            </p:nvSpPr>
            <p:spPr>
              <a:xfrm>
                <a:off x="-2737027" y="2037757"/>
                <a:ext cx="97735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9" extrusionOk="0">
                    <a:moveTo>
                      <a:pt x="465" y="1"/>
                    </a:moveTo>
                    <a:cubicBezTo>
                      <a:pt x="357" y="1"/>
                      <a:pt x="250" y="42"/>
                      <a:pt x="167" y="126"/>
                    </a:cubicBezTo>
                    <a:cubicBezTo>
                      <a:pt x="0" y="292"/>
                      <a:pt x="0" y="566"/>
                      <a:pt x="167" y="733"/>
                    </a:cubicBezTo>
                    <a:cubicBezTo>
                      <a:pt x="250" y="810"/>
                      <a:pt x="357" y="849"/>
                      <a:pt x="465" y="849"/>
                    </a:cubicBezTo>
                    <a:cubicBezTo>
                      <a:pt x="572" y="849"/>
                      <a:pt x="679" y="810"/>
                      <a:pt x="762" y="733"/>
                    </a:cubicBezTo>
                    <a:cubicBezTo>
                      <a:pt x="929" y="566"/>
                      <a:pt x="929" y="292"/>
                      <a:pt x="762" y="126"/>
                    </a:cubicBezTo>
                    <a:cubicBezTo>
                      <a:pt x="679" y="42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4"/>
              <p:cNvSpPr/>
              <p:nvPr/>
            </p:nvSpPr>
            <p:spPr>
              <a:xfrm>
                <a:off x="-2482744" y="2041544"/>
                <a:ext cx="97735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6" extrusionOk="0">
                    <a:moveTo>
                      <a:pt x="465" y="0"/>
                    </a:moveTo>
                    <a:cubicBezTo>
                      <a:pt x="357" y="0"/>
                      <a:pt x="250" y="42"/>
                      <a:pt x="167" y="125"/>
                    </a:cubicBezTo>
                    <a:cubicBezTo>
                      <a:pt x="0" y="292"/>
                      <a:pt x="0" y="554"/>
                      <a:pt x="167" y="721"/>
                    </a:cubicBezTo>
                    <a:cubicBezTo>
                      <a:pt x="250" y="804"/>
                      <a:pt x="357" y="846"/>
                      <a:pt x="465" y="846"/>
                    </a:cubicBezTo>
                    <a:cubicBezTo>
                      <a:pt x="572" y="846"/>
                      <a:pt x="679" y="804"/>
                      <a:pt x="762" y="721"/>
                    </a:cubicBezTo>
                    <a:cubicBezTo>
                      <a:pt x="929" y="554"/>
                      <a:pt x="929" y="292"/>
                      <a:pt x="762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4"/>
              <p:cNvSpPr/>
              <p:nvPr/>
            </p:nvSpPr>
            <p:spPr>
              <a:xfrm>
                <a:off x="-2495263" y="1795993"/>
                <a:ext cx="97735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6" extrusionOk="0">
                    <a:moveTo>
                      <a:pt x="470" y="1"/>
                    </a:moveTo>
                    <a:cubicBezTo>
                      <a:pt x="360" y="1"/>
                      <a:pt x="250" y="42"/>
                      <a:pt x="167" y="126"/>
                    </a:cubicBezTo>
                    <a:cubicBezTo>
                      <a:pt x="0" y="292"/>
                      <a:pt x="0" y="554"/>
                      <a:pt x="167" y="721"/>
                    </a:cubicBezTo>
                    <a:cubicBezTo>
                      <a:pt x="250" y="804"/>
                      <a:pt x="360" y="846"/>
                      <a:pt x="470" y="846"/>
                    </a:cubicBezTo>
                    <a:cubicBezTo>
                      <a:pt x="581" y="846"/>
                      <a:pt x="691" y="804"/>
                      <a:pt x="774" y="721"/>
                    </a:cubicBezTo>
                    <a:cubicBezTo>
                      <a:pt x="929" y="554"/>
                      <a:pt x="929" y="292"/>
                      <a:pt x="774" y="126"/>
                    </a:cubicBezTo>
                    <a:cubicBezTo>
                      <a:pt x="691" y="42"/>
                      <a:pt x="581" y="1"/>
                      <a:pt x="4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4"/>
              <p:cNvSpPr/>
              <p:nvPr/>
            </p:nvSpPr>
            <p:spPr>
              <a:xfrm>
                <a:off x="-2236035" y="1799149"/>
                <a:ext cx="89109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46" extrusionOk="0">
                    <a:moveTo>
                      <a:pt x="417" y="0"/>
                    </a:moveTo>
                    <a:cubicBezTo>
                      <a:pt x="191" y="0"/>
                      <a:pt x="1" y="191"/>
                      <a:pt x="1" y="429"/>
                    </a:cubicBezTo>
                    <a:cubicBezTo>
                      <a:pt x="1" y="655"/>
                      <a:pt x="191" y="846"/>
                      <a:pt x="417" y="846"/>
                    </a:cubicBezTo>
                    <a:cubicBezTo>
                      <a:pt x="656" y="846"/>
                      <a:pt x="846" y="655"/>
                      <a:pt x="846" y="429"/>
                    </a:cubicBezTo>
                    <a:cubicBezTo>
                      <a:pt x="846" y="191"/>
                      <a:pt x="656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4"/>
              <p:cNvSpPr/>
              <p:nvPr/>
            </p:nvSpPr>
            <p:spPr>
              <a:xfrm>
                <a:off x="-2229723" y="1531715"/>
                <a:ext cx="97735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6" extrusionOk="0">
                    <a:moveTo>
                      <a:pt x="459" y="0"/>
                    </a:moveTo>
                    <a:cubicBezTo>
                      <a:pt x="349" y="0"/>
                      <a:pt x="238" y="42"/>
                      <a:pt x="155" y="125"/>
                    </a:cubicBezTo>
                    <a:cubicBezTo>
                      <a:pt x="0" y="280"/>
                      <a:pt x="0" y="554"/>
                      <a:pt x="155" y="721"/>
                    </a:cubicBezTo>
                    <a:cubicBezTo>
                      <a:pt x="238" y="804"/>
                      <a:pt x="349" y="846"/>
                      <a:pt x="459" y="846"/>
                    </a:cubicBezTo>
                    <a:cubicBezTo>
                      <a:pt x="569" y="846"/>
                      <a:pt x="679" y="804"/>
                      <a:pt x="762" y="721"/>
                    </a:cubicBezTo>
                    <a:cubicBezTo>
                      <a:pt x="929" y="554"/>
                      <a:pt x="929" y="280"/>
                      <a:pt x="762" y="125"/>
                    </a:cubicBezTo>
                    <a:cubicBezTo>
                      <a:pt x="679" y="42"/>
                      <a:pt x="569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4"/>
              <p:cNvSpPr/>
              <p:nvPr/>
            </p:nvSpPr>
            <p:spPr>
              <a:xfrm>
                <a:off x="-1975440" y="1534240"/>
                <a:ext cx="97735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58" extrusionOk="0">
                    <a:moveTo>
                      <a:pt x="459" y="0"/>
                    </a:moveTo>
                    <a:cubicBezTo>
                      <a:pt x="349" y="0"/>
                      <a:pt x="238" y="42"/>
                      <a:pt x="155" y="125"/>
                    </a:cubicBezTo>
                    <a:cubicBezTo>
                      <a:pt x="0" y="292"/>
                      <a:pt x="0" y="566"/>
                      <a:pt x="155" y="732"/>
                    </a:cubicBezTo>
                    <a:cubicBezTo>
                      <a:pt x="238" y="816"/>
                      <a:pt x="349" y="857"/>
                      <a:pt x="459" y="857"/>
                    </a:cubicBezTo>
                    <a:cubicBezTo>
                      <a:pt x="569" y="857"/>
                      <a:pt x="679" y="816"/>
                      <a:pt x="762" y="732"/>
                    </a:cubicBezTo>
                    <a:cubicBezTo>
                      <a:pt x="929" y="566"/>
                      <a:pt x="929" y="292"/>
                      <a:pt x="762" y="125"/>
                    </a:cubicBezTo>
                    <a:cubicBezTo>
                      <a:pt x="679" y="42"/>
                      <a:pt x="569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4"/>
              <p:cNvSpPr/>
              <p:nvPr/>
            </p:nvSpPr>
            <p:spPr>
              <a:xfrm>
                <a:off x="-1996797" y="1297421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5" y="1"/>
                    </a:moveTo>
                    <a:cubicBezTo>
                      <a:pt x="358" y="1"/>
                      <a:pt x="251" y="43"/>
                      <a:pt x="168" y="126"/>
                    </a:cubicBezTo>
                    <a:cubicBezTo>
                      <a:pt x="1" y="293"/>
                      <a:pt x="1" y="555"/>
                      <a:pt x="168" y="721"/>
                    </a:cubicBezTo>
                    <a:cubicBezTo>
                      <a:pt x="251" y="805"/>
                      <a:pt x="361" y="846"/>
                      <a:pt x="470" y="846"/>
                    </a:cubicBezTo>
                    <a:cubicBezTo>
                      <a:pt x="578" y="846"/>
                      <a:pt x="685" y="805"/>
                      <a:pt x="763" y="721"/>
                    </a:cubicBezTo>
                    <a:cubicBezTo>
                      <a:pt x="930" y="555"/>
                      <a:pt x="930" y="293"/>
                      <a:pt x="763" y="126"/>
                    </a:cubicBezTo>
                    <a:cubicBezTo>
                      <a:pt x="680" y="43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4"/>
              <p:cNvSpPr/>
              <p:nvPr/>
            </p:nvSpPr>
            <p:spPr>
              <a:xfrm>
                <a:off x="-1738726" y="1300577"/>
                <a:ext cx="90266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58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29"/>
                    </a:cubicBezTo>
                    <a:cubicBezTo>
                      <a:pt x="1" y="667"/>
                      <a:pt x="191" y="858"/>
                      <a:pt x="429" y="858"/>
                    </a:cubicBezTo>
                    <a:cubicBezTo>
                      <a:pt x="667" y="858"/>
                      <a:pt x="858" y="667"/>
                      <a:pt x="858" y="429"/>
                    </a:cubicBezTo>
                    <a:cubicBezTo>
                      <a:pt x="858" y="191"/>
                      <a:pt x="667" y="1"/>
                      <a:pt x="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4"/>
              <p:cNvSpPr/>
              <p:nvPr/>
            </p:nvSpPr>
            <p:spPr>
              <a:xfrm>
                <a:off x="-1732414" y="1033143"/>
                <a:ext cx="97735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7" extrusionOk="0">
                    <a:moveTo>
                      <a:pt x="470" y="1"/>
                    </a:moveTo>
                    <a:cubicBezTo>
                      <a:pt x="360" y="1"/>
                      <a:pt x="250" y="42"/>
                      <a:pt x="167" y="126"/>
                    </a:cubicBezTo>
                    <a:cubicBezTo>
                      <a:pt x="0" y="292"/>
                      <a:pt x="0" y="554"/>
                      <a:pt x="167" y="721"/>
                    </a:cubicBezTo>
                    <a:cubicBezTo>
                      <a:pt x="250" y="804"/>
                      <a:pt x="360" y="846"/>
                      <a:pt x="470" y="846"/>
                    </a:cubicBezTo>
                    <a:cubicBezTo>
                      <a:pt x="580" y="846"/>
                      <a:pt x="691" y="804"/>
                      <a:pt x="774" y="721"/>
                    </a:cubicBezTo>
                    <a:cubicBezTo>
                      <a:pt x="929" y="554"/>
                      <a:pt x="929" y="292"/>
                      <a:pt x="774" y="126"/>
                    </a:cubicBezTo>
                    <a:cubicBezTo>
                      <a:pt x="691" y="42"/>
                      <a:pt x="580" y="1"/>
                      <a:pt x="4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4"/>
              <p:cNvSpPr/>
              <p:nvPr/>
            </p:nvSpPr>
            <p:spPr>
              <a:xfrm>
                <a:off x="-1478130" y="1036615"/>
                <a:ext cx="97735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9" extrusionOk="0">
                    <a:moveTo>
                      <a:pt x="470" y="0"/>
                    </a:moveTo>
                    <a:cubicBezTo>
                      <a:pt x="360" y="0"/>
                      <a:pt x="250" y="39"/>
                      <a:pt x="167" y="117"/>
                    </a:cubicBezTo>
                    <a:cubicBezTo>
                      <a:pt x="0" y="283"/>
                      <a:pt x="0" y="557"/>
                      <a:pt x="167" y="724"/>
                    </a:cubicBezTo>
                    <a:cubicBezTo>
                      <a:pt x="250" y="807"/>
                      <a:pt x="360" y="849"/>
                      <a:pt x="470" y="849"/>
                    </a:cubicBezTo>
                    <a:cubicBezTo>
                      <a:pt x="580" y="849"/>
                      <a:pt x="691" y="807"/>
                      <a:pt x="774" y="724"/>
                    </a:cubicBezTo>
                    <a:cubicBezTo>
                      <a:pt x="929" y="557"/>
                      <a:pt x="929" y="283"/>
                      <a:pt x="774" y="117"/>
                    </a:cubicBezTo>
                    <a:cubicBezTo>
                      <a:pt x="691" y="39"/>
                      <a:pt x="580" y="0"/>
                      <a:pt x="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4"/>
              <p:cNvSpPr/>
              <p:nvPr/>
            </p:nvSpPr>
            <p:spPr>
              <a:xfrm>
                <a:off x="-2721982" y="2563682"/>
                <a:ext cx="79009" cy="74801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11" extrusionOk="0">
                    <a:moveTo>
                      <a:pt x="290" y="1"/>
                    </a:moveTo>
                    <a:cubicBezTo>
                      <a:pt x="187" y="1"/>
                      <a:pt x="82" y="39"/>
                      <a:pt x="0" y="115"/>
                    </a:cubicBezTo>
                    <a:lnTo>
                      <a:pt x="595" y="711"/>
                    </a:lnTo>
                    <a:cubicBezTo>
                      <a:pt x="750" y="544"/>
                      <a:pt x="750" y="282"/>
                      <a:pt x="584" y="127"/>
                    </a:cubicBezTo>
                    <a:cubicBezTo>
                      <a:pt x="505" y="42"/>
                      <a:pt x="398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4"/>
              <p:cNvSpPr/>
              <p:nvPr/>
            </p:nvSpPr>
            <p:spPr>
              <a:xfrm>
                <a:off x="-2486531" y="2567259"/>
                <a:ext cx="97841" cy="89424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50" extrusionOk="0">
                    <a:moveTo>
                      <a:pt x="469" y="1"/>
                    </a:moveTo>
                    <a:cubicBezTo>
                      <a:pt x="361" y="1"/>
                      <a:pt x="251" y="40"/>
                      <a:pt x="167" y="117"/>
                    </a:cubicBezTo>
                    <a:cubicBezTo>
                      <a:pt x="1" y="284"/>
                      <a:pt x="1" y="557"/>
                      <a:pt x="167" y="724"/>
                    </a:cubicBezTo>
                    <a:cubicBezTo>
                      <a:pt x="251" y="808"/>
                      <a:pt x="361" y="849"/>
                      <a:pt x="469" y="849"/>
                    </a:cubicBezTo>
                    <a:cubicBezTo>
                      <a:pt x="578" y="849"/>
                      <a:pt x="685" y="808"/>
                      <a:pt x="763" y="724"/>
                    </a:cubicBezTo>
                    <a:cubicBezTo>
                      <a:pt x="929" y="557"/>
                      <a:pt x="929" y="284"/>
                      <a:pt x="763" y="117"/>
                    </a:cubicBezTo>
                    <a:cubicBezTo>
                      <a:pt x="685" y="40"/>
                      <a:pt x="578" y="1"/>
                      <a:pt x="4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4"/>
              <p:cNvSpPr/>
              <p:nvPr/>
            </p:nvSpPr>
            <p:spPr>
              <a:xfrm>
                <a:off x="-2471487" y="2298878"/>
                <a:ext cx="89003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7" extrusionOk="0">
                    <a:moveTo>
                      <a:pt x="417" y="1"/>
                    </a:moveTo>
                    <a:cubicBezTo>
                      <a:pt x="191" y="1"/>
                      <a:pt x="0" y="191"/>
                      <a:pt x="0" y="430"/>
                    </a:cubicBezTo>
                    <a:cubicBezTo>
                      <a:pt x="0" y="656"/>
                      <a:pt x="191" y="846"/>
                      <a:pt x="417" y="846"/>
                    </a:cubicBezTo>
                    <a:cubicBezTo>
                      <a:pt x="655" y="846"/>
                      <a:pt x="846" y="656"/>
                      <a:pt x="846" y="430"/>
                    </a:cubicBezTo>
                    <a:cubicBezTo>
                      <a:pt x="846" y="191"/>
                      <a:pt x="655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4"/>
              <p:cNvSpPr/>
              <p:nvPr/>
            </p:nvSpPr>
            <p:spPr>
              <a:xfrm>
                <a:off x="-2222253" y="2302035"/>
                <a:ext cx="97841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58" extrusionOk="0">
                    <a:moveTo>
                      <a:pt x="471" y="1"/>
                    </a:moveTo>
                    <a:cubicBezTo>
                      <a:pt x="361" y="1"/>
                      <a:pt x="251" y="42"/>
                      <a:pt x="167" y="126"/>
                    </a:cubicBezTo>
                    <a:cubicBezTo>
                      <a:pt x="1" y="292"/>
                      <a:pt x="1" y="566"/>
                      <a:pt x="167" y="733"/>
                    </a:cubicBezTo>
                    <a:cubicBezTo>
                      <a:pt x="251" y="816"/>
                      <a:pt x="361" y="858"/>
                      <a:pt x="471" y="858"/>
                    </a:cubicBezTo>
                    <a:cubicBezTo>
                      <a:pt x="581" y="858"/>
                      <a:pt x="691" y="816"/>
                      <a:pt x="775" y="733"/>
                    </a:cubicBezTo>
                    <a:cubicBezTo>
                      <a:pt x="929" y="566"/>
                      <a:pt x="929" y="292"/>
                      <a:pt x="775" y="126"/>
                    </a:cubicBezTo>
                    <a:cubicBezTo>
                      <a:pt x="691" y="42"/>
                      <a:pt x="581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4"/>
              <p:cNvSpPr/>
              <p:nvPr/>
            </p:nvSpPr>
            <p:spPr>
              <a:xfrm>
                <a:off x="-2229723" y="2057220"/>
                <a:ext cx="89003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29" y="0"/>
                    </a:moveTo>
                    <a:cubicBezTo>
                      <a:pt x="191" y="0"/>
                      <a:pt x="0" y="191"/>
                      <a:pt x="0" y="417"/>
                    </a:cubicBezTo>
                    <a:cubicBezTo>
                      <a:pt x="0" y="655"/>
                      <a:pt x="191" y="845"/>
                      <a:pt x="429" y="845"/>
                    </a:cubicBezTo>
                    <a:cubicBezTo>
                      <a:pt x="655" y="845"/>
                      <a:pt x="846" y="655"/>
                      <a:pt x="846" y="417"/>
                    </a:cubicBezTo>
                    <a:cubicBezTo>
                      <a:pt x="846" y="191"/>
                      <a:pt x="655" y="0"/>
                      <a:pt x="4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4"/>
              <p:cNvSpPr/>
              <p:nvPr/>
            </p:nvSpPr>
            <p:spPr>
              <a:xfrm>
                <a:off x="-1979227" y="2060271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0" y="1"/>
                    </a:moveTo>
                    <a:cubicBezTo>
                      <a:pt x="352" y="1"/>
                      <a:pt x="245" y="42"/>
                      <a:pt x="167" y="126"/>
                    </a:cubicBezTo>
                    <a:cubicBezTo>
                      <a:pt x="1" y="293"/>
                      <a:pt x="1" y="554"/>
                      <a:pt x="167" y="721"/>
                    </a:cubicBezTo>
                    <a:cubicBezTo>
                      <a:pt x="251" y="804"/>
                      <a:pt x="358" y="846"/>
                      <a:pt x="465" y="846"/>
                    </a:cubicBezTo>
                    <a:cubicBezTo>
                      <a:pt x="572" y="846"/>
                      <a:pt x="679" y="804"/>
                      <a:pt x="763" y="721"/>
                    </a:cubicBezTo>
                    <a:cubicBezTo>
                      <a:pt x="929" y="554"/>
                      <a:pt x="929" y="293"/>
                      <a:pt x="763" y="126"/>
                    </a:cubicBezTo>
                    <a:cubicBezTo>
                      <a:pt x="679" y="42"/>
                      <a:pt x="569" y="1"/>
                      <a:pt x="4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4"/>
              <p:cNvSpPr/>
              <p:nvPr/>
            </p:nvSpPr>
            <p:spPr>
              <a:xfrm>
                <a:off x="-1965445" y="1791574"/>
                <a:ext cx="90266" cy="90371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59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30"/>
                    </a:cubicBezTo>
                    <a:cubicBezTo>
                      <a:pt x="1" y="668"/>
                      <a:pt x="191" y="858"/>
                      <a:pt x="429" y="858"/>
                    </a:cubicBezTo>
                    <a:cubicBezTo>
                      <a:pt x="667" y="858"/>
                      <a:pt x="858" y="668"/>
                      <a:pt x="858" y="430"/>
                    </a:cubicBezTo>
                    <a:cubicBezTo>
                      <a:pt x="858" y="191"/>
                      <a:pt x="667" y="1"/>
                      <a:pt x="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4"/>
              <p:cNvSpPr/>
              <p:nvPr/>
            </p:nvSpPr>
            <p:spPr>
              <a:xfrm>
                <a:off x="-1714949" y="1795993"/>
                <a:ext cx="97841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6" extrusionOk="0">
                    <a:moveTo>
                      <a:pt x="465" y="1"/>
                    </a:moveTo>
                    <a:cubicBezTo>
                      <a:pt x="358" y="1"/>
                      <a:pt x="251" y="42"/>
                      <a:pt x="167" y="126"/>
                    </a:cubicBezTo>
                    <a:cubicBezTo>
                      <a:pt x="1" y="292"/>
                      <a:pt x="1" y="554"/>
                      <a:pt x="167" y="721"/>
                    </a:cubicBezTo>
                    <a:cubicBezTo>
                      <a:pt x="251" y="804"/>
                      <a:pt x="358" y="846"/>
                      <a:pt x="465" y="846"/>
                    </a:cubicBezTo>
                    <a:cubicBezTo>
                      <a:pt x="572" y="846"/>
                      <a:pt x="679" y="804"/>
                      <a:pt x="763" y="721"/>
                    </a:cubicBezTo>
                    <a:cubicBezTo>
                      <a:pt x="929" y="554"/>
                      <a:pt x="929" y="292"/>
                      <a:pt x="763" y="126"/>
                    </a:cubicBezTo>
                    <a:cubicBezTo>
                      <a:pt x="679" y="42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4"/>
              <p:cNvSpPr/>
              <p:nvPr/>
            </p:nvSpPr>
            <p:spPr>
              <a:xfrm>
                <a:off x="-1734939" y="1558017"/>
                <a:ext cx="97735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58" extrusionOk="0">
                    <a:moveTo>
                      <a:pt x="459" y="0"/>
                    </a:moveTo>
                    <a:cubicBezTo>
                      <a:pt x="349" y="0"/>
                      <a:pt x="238" y="42"/>
                      <a:pt x="155" y="125"/>
                    </a:cubicBezTo>
                    <a:cubicBezTo>
                      <a:pt x="0" y="292"/>
                      <a:pt x="0" y="566"/>
                      <a:pt x="155" y="733"/>
                    </a:cubicBezTo>
                    <a:cubicBezTo>
                      <a:pt x="238" y="816"/>
                      <a:pt x="349" y="858"/>
                      <a:pt x="459" y="858"/>
                    </a:cubicBezTo>
                    <a:cubicBezTo>
                      <a:pt x="569" y="858"/>
                      <a:pt x="679" y="816"/>
                      <a:pt x="762" y="733"/>
                    </a:cubicBezTo>
                    <a:cubicBezTo>
                      <a:pt x="929" y="566"/>
                      <a:pt x="929" y="292"/>
                      <a:pt x="762" y="125"/>
                    </a:cubicBezTo>
                    <a:cubicBezTo>
                      <a:pt x="679" y="42"/>
                      <a:pt x="569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4"/>
              <p:cNvSpPr/>
              <p:nvPr/>
            </p:nvSpPr>
            <p:spPr>
              <a:xfrm>
                <a:off x="-1476973" y="1562435"/>
                <a:ext cx="89109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46" extrusionOk="0">
                    <a:moveTo>
                      <a:pt x="430" y="0"/>
                    </a:moveTo>
                    <a:cubicBezTo>
                      <a:pt x="191" y="0"/>
                      <a:pt x="1" y="191"/>
                      <a:pt x="1" y="417"/>
                    </a:cubicBezTo>
                    <a:cubicBezTo>
                      <a:pt x="1" y="655"/>
                      <a:pt x="191" y="845"/>
                      <a:pt x="430" y="845"/>
                    </a:cubicBezTo>
                    <a:cubicBezTo>
                      <a:pt x="656" y="845"/>
                      <a:pt x="846" y="655"/>
                      <a:pt x="846" y="417"/>
                    </a:cubicBezTo>
                    <a:cubicBezTo>
                      <a:pt x="846" y="191"/>
                      <a:pt x="656" y="0"/>
                      <a:pt x="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4"/>
              <p:cNvSpPr/>
              <p:nvPr/>
            </p:nvSpPr>
            <p:spPr>
              <a:xfrm>
                <a:off x="-1470661" y="1293739"/>
                <a:ext cx="97841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9" extrusionOk="0">
                    <a:moveTo>
                      <a:pt x="460" y="0"/>
                    </a:moveTo>
                    <a:cubicBezTo>
                      <a:pt x="352" y="0"/>
                      <a:pt x="245" y="42"/>
                      <a:pt x="167" y="125"/>
                    </a:cubicBezTo>
                    <a:cubicBezTo>
                      <a:pt x="0" y="292"/>
                      <a:pt x="0" y="566"/>
                      <a:pt x="167" y="732"/>
                    </a:cubicBezTo>
                    <a:cubicBezTo>
                      <a:pt x="245" y="810"/>
                      <a:pt x="352" y="849"/>
                      <a:pt x="460" y="849"/>
                    </a:cubicBezTo>
                    <a:cubicBezTo>
                      <a:pt x="569" y="849"/>
                      <a:pt x="679" y="810"/>
                      <a:pt x="762" y="732"/>
                    </a:cubicBezTo>
                    <a:cubicBezTo>
                      <a:pt x="929" y="566"/>
                      <a:pt x="929" y="292"/>
                      <a:pt x="762" y="125"/>
                    </a:cubicBezTo>
                    <a:cubicBezTo>
                      <a:pt x="679" y="42"/>
                      <a:pt x="569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4"/>
              <p:cNvSpPr/>
              <p:nvPr/>
            </p:nvSpPr>
            <p:spPr>
              <a:xfrm>
                <a:off x="-1216378" y="1297421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0" y="1"/>
                    </a:moveTo>
                    <a:cubicBezTo>
                      <a:pt x="352" y="1"/>
                      <a:pt x="245" y="43"/>
                      <a:pt x="167" y="126"/>
                    </a:cubicBezTo>
                    <a:cubicBezTo>
                      <a:pt x="0" y="293"/>
                      <a:pt x="0" y="555"/>
                      <a:pt x="167" y="721"/>
                    </a:cubicBezTo>
                    <a:cubicBezTo>
                      <a:pt x="245" y="805"/>
                      <a:pt x="352" y="846"/>
                      <a:pt x="460" y="846"/>
                    </a:cubicBezTo>
                    <a:cubicBezTo>
                      <a:pt x="569" y="846"/>
                      <a:pt x="679" y="805"/>
                      <a:pt x="762" y="721"/>
                    </a:cubicBezTo>
                    <a:cubicBezTo>
                      <a:pt x="929" y="555"/>
                      <a:pt x="929" y="293"/>
                      <a:pt x="762" y="126"/>
                    </a:cubicBezTo>
                    <a:cubicBezTo>
                      <a:pt x="679" y="43"/>
                      <a:pt x="569" y="1"/>
                      <a:pt x="4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4"/>
              <p:cNvSpPr/>
              <p:nvPr/>
            </p:nvSpPr>
            <p:spPr>
              <a:xfrm>
                <a:off x="-2471487" y="2814178"/>
                <a:ext cx="80271" cy="76063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3" extrusionOk="0">
                    <a:moveTo>
                      <a:pt x="292" y="1"/>
                    </a:moveTo>
                    <a:cubicBezTo>
                      <a:pt x="187" y="1"/>
                      <a:pt x="82" y="40"/>
                      <a:pt x="0" y="115"/>
                    </a:cubicBezTo>
                    <a:lnTo>
                      <a:pt x="596" y="723"/>
                    </a:lnTo>
                    <a:cubicBezTo>
                      <a:pt x="762" y="544"/>
                      <a:pt x="750" y="294"/>
                      <a:pt x="596" y="127"/>
                    </a:cubicBezTo>
                    <a:cubicBezTo>
                      <a:pt x="511" y="42"/>
                      <a:pt x="401" y="1"/>
                      <a:pt x="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4"/>
              <p:cNvSpPr/>
              <p:nvPr/>
            </p:nvSpPr>
            <p:spPr>
              <a:xfrm>
                <a:off x="-2224778" y="2550111"/>
                <a:ext cx="97841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6" extrusionOk="0">
                    <a:moveTo>
                      <a:pt x="459" y="0"/>
                    </a:moveTo>
                    <a:cubicBezTo>
                      <a:pt x="349" y="0"/>
                      <a:pt x="239" y="42"/>
                      <a:pt x="156" y="125"/>
                    </a:cubicBezTo>
                    <a:cubicBezTo>
                      <a:pt x="1" y="292"/>
                      <a:pt x="1" y="554"/>
                      <a:pt x="156" y="720"/>
                    </a:cubicBezTo>
                    <a:cubicBezTo>
                      <a:pt x="239" y="804"/>
                      <a:pt x="349" y="845"/>
                      <a:pt x="459" y="845"/>
                    </a:cubicBezTo>
                    <a:cubicBezTo>
                      <a:pt x="569" y="845"/>
                      <a:pt x="680" y="804"/>
                      <a:pt x="763" y="720"/>
                    </a:cubicBezTo>
                    <a:cubicBezTo>
                      <a:pt x="930" y="554"/>
                      <a:pt x="930" y="292"/>
                      <a:pt x="763" y="125"/>
                    </a:cubicBezTo>
                    <a:cubicBezTo>
                      <a:pt x="680" y="42"/>
                      <a:pt x="569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4"/>
              <p:cNvSpPr/>
              <p:nvPr/>
            </p:nvSpPr>
            <p:spPr>
              <a:xfrm>
                <a:off x="-1983015" y="2307084"/>
                <a:ext cx="97841" cy="9026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58" extrusionOk="0">
                    <a:moveTo>
                      <a:pt x="465" y="0"/>
                    </a:moveTo>
                    <a:cubicBezTo>
                      <a:pt x="358" y="0"/>
                      <a:pt x="251" y="42"/>
                      <a:pt x="168" y="125"/>
                    </a:cubicBezTo>
                    <a:cubicBezTo>
                      <a:pt x="1" y="292"/>
                      <a:pt x="1" y="566"/>
                      <a:pt x="168" y="733"/>
                    </a:cubicBezTo>
                    <a:cubicBezTo>
                      <a:pt x="251" y="816"/>
                      <a:pt x="358" y="858"/>
                      <a:pt x="465" y="858"/>
                    </a:cubicBezTo>
                    <a:cubicBezTo>
                      <a:pt x="572" y="858"/>
                      <a:pt x="679" y="816"/>
                      <a:pt x="763" y="733"/>
                    </a:cubicBezTo>
                    <a:cubicBezTo>
                      <a:pt x="930" y="566"/>
                      <a:pt x="930" y="292"/>
                      <a:pt x="763" y="125"/>
                    </a:cubicBezTo>
                    <a:cubicBezTo>
                      <a:pt x="679" y="42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4"/>
              <p:cNvSpPr/>
              <p:nvPr/>
            </p:nvSpPr>
            <p:spPr>
              <a:xfrm>
                <a:off x="-1718632" y="2042807"/>
                <a:ext cx="97735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49" extrusionOk="0">
                    <a:moveTo>
                      <a:pt x="469" y="0"/>
                    </a:moveTo>
                    <a:cubicBezTo>
                      <a:pt x="360" y="0"/>
                      <a:pt x="250" y="42"/>
                      <a:pt x="167" y="125"/>
                    </a:cubicBezTo>
                    <a:cubicBezTo>
                      <a:pt x="0" y="292"/>
                      <a:pt x="0" y="566"/>
                      <a:pt x="167" y="732"/>
                    </a:cubicBezTo>
                    <a:cubicBezTo>
                      <a:pt x="250" y="810"/>
                      <a:pt x="360" y="848"/>
                      <a:pt x="469" y="848"/>
                    </a:cubicBezTo>
                    <a:cubicBezTo>
                      <a:pt x="577" y="848"/>
                      <a:pt x="685" y="810"/>
                      <a:pt x="762" y="732"/>
                    </a:cubicBezTo>
                    <a:cubicBezTo>
                      <a:pt x="929" y="566"/>
                      <a:pt x="929" y="292"/>
                      <a:pt x="762" y="125"/>
                    </a:cubicBezTo>
                    <a:cubicBezTo>
                      <a:pt x="685" y="42"/>
                      <a:pt x="577" y="0"/>
                      <a:pt x="4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4"/>
              <p:cNvSpPr/>
              <p:nvPr/>
            </p:nvSpPr>
            <p:spPr>
              <a:xfrm>
                <a:off x="-1484443" y="1809775"/>
                <a:ext cx="97841" cy="89003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6" extrusionOk="0">
                    <a:moveTo>
                      <a:pt x="465" y="1"/>
                    </a:moveTo>
                    <a:cubicBezTo>
                      <a:pt x="358" y="1"/>
                      <a:pt x="251" y="42"/>
                      <a:pt x="167" y="126"/>
                    </a:cubicBezTo>
                    <a:cubicBezTo>
                      <a:pt x="1" y="280"/>
                      <a:pt x="1" y="554"/>
                      <a:pt x="167" y="721"/>
                    </a:cubicBezTo>
                    <a:cubicBezTo>
                      <a:pt x="251" y="804"/>
                      <a:pt x="358" y="846"/>
                      <a:pt x="465" y="846"/>
                    </a:cubicBezTo>
                    <a:cubicBezTo>
                      <a:pt x="572" y="846"/>
                      <a:pt x="679" y="804"/>
                      <a:pt x="763" y="721"/>
                    </a:cubicBezTo>
                    <a:cubicBezTo>
                      <a:pt x="929" y="554"/>
                      <a:pt x="929" y="280"/>
                      <a:pt x="763" y="126"/>
                    </a:cubicBezTo>
                    <a:cubicBezTo>
                      <a:pt x="679" y="42"/>
                      <a:pt x="572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4"/>
              <p:cNvSpPr/>
              <p:nvPr/>
            </p:nvSpPr>
            <p:spPr>
              <a:xfrm>
                <a:off x="-1220165" y="1545182"/>
                <a:ext cx="97841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9" extrusionOk="0">
                    <a:moveTo>
                      <a:pt x="465" y="0"/>
                    </a:moveTo>
                    <a:cubicBezTo>
                      <a:pt x="358" y="0"/>
                      <a:pt x="251" y="39"/>
                      <a:pt x="167" y="116"/>
                    </a:cubicBezTo>
                    <a:cubicBezTo>
                      <a:pt x="1" y="283"/>
                      <a:pt x="1" y="557"/>
                      <a:pt x="167" y="724"/>
                    </a:cubicBezTo>
                    <a:cubicBezTo>
                      <a:pt x="251" y="807"/>
                      <a:pt x="358" y="849"/>
                      <a:pt x="465" y="849"/>
                    </a:cubicBezTo>
                    <a:cubicBezTo>
                      <a:pt x="572" y="849"/>
                      <a:pt x="679" y="807"/>
                      <a:pt x="763" y="724"/>
                    </a:cubicBezTo>
                    <a:cubicBezTo>
                      <a:pt x="929" y="557"/>
                      <a:pt x="929" y="283"/>
                      <a:pt x="763" y="116"/>
                    </a:cubicBezTo>
                    <a:cubicBezTo>
                      <a:pt x="679" y="39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4"/>
              <p:cNvSpPr/>
              <p:nvPr/>
            </p:nvSpPr>
            <p:spPr>
              <a:xfrm>
                <a:off x="-2762487" y="1051660"/>
                <a:ext cx="1149785" cy="1154730"/>
              </a:xfrm>
              <a:custGeom>
                <a:avLst/>
                <a:gdLst/>
                <a:ahLst/>
                <a:cxnLst/>
                <a:rect l="l" t="t" r="r" b="b"/>
                <a:pathLst>
                  <a:path w="10929" h="10976" extrusionOk="0">
                    <a:moveTo>
                      <a:pt x="191" y="1"/>
                    </a:moveTo>
                    <a:cubicBezTo>
                      <a:pt x="90" y="1"/>
                      <a:pt x="1" y="147"/>
                      <a:pt x="99" y="235"/>
                    </a:cubicBezTo>
                    <a:cubicBezTo>
                      <a:pt x="969" y="1021"/>
                      <a:pt x="1635" y="1962"/>
                      <a:pt x="2457" y="2783"/>
                    </a:cubicBezTo>
                    <a:cubicBezTo>
                      <a:pt x="3290" y="3617"/>
                      <a:pt x="4183" y="4367"/>
                      <a:pt x="4993" y="5236"/>
                    </a:cubicBezTo>
                    <a:cubicBezTo>
                      <a:pt x="6767" y="7165"/>
                      <a:pt x="8505" y="9094"/>
                      <a:pt x="10386" y="10903"/>
                    </a:cubicBezTo>
                    <a:cubicBezTo>
                      <a:pt x="10440" y="10954"/>
                      <a:pt x="10499" y="10976"/>
                      <a:pt x="10557" y="10976"/>
                    </a:cubicBezTo>
                    <a:cubicBezTo>
                      <a:pt x="10755" y="10976"/>
                      <a:pt x="10928" y="10722"/>
                      <a:pt x="10744" y="10546"/>
                    </a:cubicBezTo>
                    <a:cubicBezTo>
                      <a:pt x="8803" y="8677"/>
                      <a:pt x="7041" y="6665"/>
                      <a:pt x="5183" y="4712"/>
                    </a:cubicBezTo>
                    <a:cubicBezTo>
                      <a:pt x="4374" y="3855"/>
                      <a:pt x="3409" y="3176"/>
                      <a:pt x="2564" y="2367"/>
                    </a:cubicBezTo>
                    <a:cubicBezTo>
                      <a:pt x="1766" y="1593"/>
                      <a:pt x="1207" y="628"/>
                      <a:pt x="254" y="21"/>
                    </a:cubicBezTo>
                    <a:cubicBezTo>
                      <a:pt x="234" y="7"/>
                      <a:pt x="212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4"/>
              <p:cNvSpPr/>
              <p:nvPr/>
            </p:nvSpPr>
            <p:spPr>
              <a:xfrm>
                <a:off x="-2833080" y="1029777"/>
                <a:ext cx="1528629" cy="1502327"/>
              </a:xfrm>
              <a:custGeom>
                <a:avLst/>
                <a:gdLst/>
                <a:ahLst/>
                <a:cxnLst/>
                <a:rect l="l" t="t" r="r" b="b"/>
                <a:pathLst>
                  <a:path w="14530" h="14280" extrusionOk="0">
                    <a:moveTo>
                      <a:pt x="14177" y="1"/>
                    </a:moveTo>
                    <a:cubicBezTo>
                      <a:pt x="14120" y="1"/>
                      <a:pt x="14062" y="22"/>
                      <a:pt x="14010" y="74"/>
                    </a:cubicBezTo>
                    <a:cubicBezTo>
                      <a:pt x="11843" y="2277"/>
                      <a:pt x="9224" y="4099"/>
                      <a:pt x="7224" y="6444"/>
                    </a:cubicBezTo>
                    <a:cubicBezTo>
                      <a:pt x="4997" y="9052"/>
                      <a:pt x="2366" y="11290"/>
                      <a:pt x="139" y="13898"/>
                    </a:cubicBezTo>
                    <a:cubicBezTo>
                      <a:pt x="1" y="14064"/>
                      <a:pt x="142" y="14280"/>
                      <a:pt x="317" y="14280"/>
                    </a:cubicBezTo>
                    <a:cubicBezTo>
                      <a:pt x="368" y="14280"/>
                      <a:pt x="422" y="14262"/>
                      <a:pt x="473" y="14219"/>
                    </a:cubicBezTo>
                    <a:cubicBezTo>
                      <a:pt x="2985" y="11969"/>
                      <a:pt x="5473" y="9445"/>
                      <a:pt x="7652" y="6861"/>
                    </a:cubicBezTo>
                    <a:cubicBezTo>
                      <a:pt x="9629" y="4504"/>
                      <a:pt x="12177" y="2599"/>
                      <a:pt x="14355" y="420"/>
                    </a:cubicBezTo>
                    <a:cubicBezTo>
                      <a:pt x="14530" y="245"/>
                      <a:pt x="14365" y="1"/>
                      <a:pt x="141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4"/>
              <p:cNvSpPr/>
              <p:nvPr/>
            </p:nvSpPr>
            <p:spPr>
              <a:xfrm>
                <a:off x="-2120414" y="1753490"/>
                <a:ext cx="4734" cy="3156"/>
              </a:xfrm>
              <a:custGeom>
                <a:avLst/>
                <a:gdLst/>
                <a:ahLst/>
                <a:cxnLst/>
                <a:rect l="l" t="t" r="r" b="b"/>
                <a:pathLst>
                  <a:path w="45" h="30" extrusionOk="0">
                    <a:moveTo>
                      <a:pt x="11" y="1"/>
                    </a:moveTo>
                    <a:cubicBezTo>
                      <a:pt x="4" y="1"/>
                      <a:pt x="1" y="9"/>
                      <a:pt x="9" y="18"/>
                    </a:cubicBezTo>
                    <a:lnTo>
                      <a:pt x="21" y="30"/>
                    </a:lnTo>
                    <a:cubicBezTo>
                      <a:pt x="33" y="30"/>
                      <a:pt x="45" y="30"/>
                      <a:pt x="33" y="18"/>
                    </a:cubicBezTo>
                    <a:lnTo>
                      <a:pt x="21" y="6"/>
                    </a:lnTo>
                    <a:cubicBezTo>
                      <a:pt x="17" y="2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4"/>
              <p:cNvSpPr/>
              <p:nvPr/>
            </p:nvSpPr>
            <p:spPr>
              <a:xfrm>
                <a:off x="-2436453" y="1648389"/>
                <a:ext cx="389890" cy="174746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1661" extrusionOk="0">
                    <a:moveTo>
                      <a:pt x="1134" y="322"/>
                    </a:moveTo>
                    <a:cubicBezTo>
                      <a:pt x="1202" y="322"/>
                      <a:pt x="1289" y="337"/>
                      <a:pt x="1418" y="350"/>
                    </a:cubicBezTo>
                    <a:cubicBezTo>
                      <a:pt x="1656" y="374"/>
                      <a:pt x="1894" y="421"/>
                      <a:pt x="2132" y="481"/>
                    </a:cubicBezTo>
                    <a:cubicBezTo>
                      <a:pt x="2523" y="574"/>
                      <a:pt x="2888" y="720"/>
                      <a:pt x="3241" y="911"/>
                    </a:cubicBezTo>
                    <a:lnTo>
                      <a:pt x="3241" y="911"/>
                    </a:lnTo>
                    <a:cubicBezTo>
                      <a:pt x="2901" y="1180"/>
                      <a:pt x="2358" y="1255"/>
                      <a:pt x="1953" y="1267"/>
                    </a:cubicBezTo>
                    <a:cubicBezTo>
                      <a:pt x="1911" y="1269"/>
                      <a:pt x="1868" y="1270"/>
                      <a:pt x="1826" y="1270"/>
                    </a:cubicBezTo>
                    <a:cubicBezTo>
                      <a:pt x="1607" y="1270"/>
                      <a:pt x="1391" y="1243"/>
                      <a:pt x="1191" y="1183"/>
                    </a:cubicBezTo>
                    <a:cubicBezTo>
                      <a:pt x="1096" y="1148"/>
                      <a:pt x="989" y="1100"/>
                      <a:pt x="894" y="1064"/>
                    </a:cubicBezTo>
                    <a:cubicBezTo>
                      <a:pt x="560" y="969"/>
                      <a:pt x="537" y="814"/>
                      <a:pt x="798" y="600"/>
                    </a:cubicBezTo>
                    <a:cubicBezTo>
                      <a:pt x="946" y="375"/>
                      <a:pt x="1007" y="322"/>
                      <a:pt x="1134" y="322"/>
                    </a:cubicBezTo>
                    <a:close/>
                    <a:moveTo>
                      <a:pt x="866" y="0"/>
                    </a:moveTo>
                    <a:cubicBezTo>
                      <a:pt x="349" y="0"/>
                      <a:pt x="0" y="182"/>
                      <a:pt x="120" y="719"/>
                    </a:cubicBezTo>
                    <a:cubicBezTo>
                      <a:pt x="256" y="1381"/>
                      <a:pt x="1001" y="1661"/>
                      <a:pt x="1770" y="1661"/>
                    </a:cubicBezTo>
                    <a:cubicBezTo>
                      <a:pt x="2479" y="1661"/>
                      <a:pt x="3210" y="1423"/>
                      <a:pt x="3501" y="1029"/>
                    </a:cubicBezTo>
                    <a:cubicBezTo>
                      <a:pt x="3501" y="1028"/>
                      <a:pt x="3502" y="1028"/>
                      <a:pt x="3502" y="1027"/>
                    </a:cubicBezTo>
                    <a:lnTo>
                      <a:pt x="3502" y="1027"/>
                    </a:lnTo>
                    <a:cubicBezTo>
                      <a:pt x="3631" y="1012"/>
                      <a:pt x="3706" y="811"/>
                      <a:pt x="3561" y="743"/>
                    </a:cubicBezTo>
                    <a:cubicBezTo>
                      <a:pt x="3263" y="582"/>
                      <a:pt x="179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4"/>
              <p:cNvSpPr/>
              <p:nvPr/>
            </p:nvSpPr>
            <p:spPr>
              <a:xfrm>
                <a:off x="-2200897" y="1715300"/>
                <a:ext cx="213040" cy="407143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870" extrusionOk="0">
                    <a:moveTo>
                      <a:pt x="1127" y="491"/>
                    </a:moveTo>
                    <a:cubicBezTo>
                      <a:pt x="1130" y="520"/>
                      <a:pt x="1138" y="551"/>
                      <a:pt x="1155" y="583"/>
                    </a:cubicBezTo>
                    <a:cubicBezTo>
                      <a:pt x="1429" y="1071"/>
                      <a:pt x="1548" y="1571"/>
                      <a:pt x="1441" y="2119"/>
                    </a:cubicBezTo>
                    <a:cubicBezTo>
                      <a:pt x="1393" y="2357"/>
                      <a:pt x="1286" y="2714"/>
                      <a:pt x="1155" y="2893"/>
                    </a:cubicBezTo>
                    <a:cubicBezTo>
                      <a:pt x="1107" y="2964"/>
                      <a:pt x="1072" y="3024"/>
                      <a:pt x="1036" y="3095"/>
                    </a:cubicBezTo>
                    <a:cubicBezTo>
                      <a:pt x="869" y="3189"/>
                      <a:pt x="740" y="3235"/>
                      <a:pt x="650" y="3235"/>
                    </a:cubicBezTo>
                    <a:cubicBezTo>
                      <a:pt x="522" y="3235"/>
                      <a:pt x="472" y="3141"/>
                      <a:pt x="500" y="2952"/>
                    </a:cubicBezTo>
                    <a:cubicBezTo>
                      <a:pt x="369" y="2524"/>
                      <a:pt x="619" y="1857"/>
                      <a:pt x="762" y="1452"/>
                    </a:cubicBezTo>
                    <a:cubicBezTo>
                      <a:pt x="860" y="1122"/>
                      <a:pt x="992" y="805"/>
                      <a:pt x="1127" y="491"/>
                    </a:cubicBezTo>
                    <a:close/>
                    <a:moveTo>
                      <a:pt x="1121" y="0"/>
                    </a:moveTo>
                    <a:cubicBezTo>
                      <a:pt x="1072" y="0"/>
                      <a:pt x="1021" y="19"/>
                      <a:pt x="988" y="59"/>
                    </a:cubicBezTo>
                    <a:cubicBezTo>
                      <a:pt x="476" y="750"/>
                      <a:pt x="143" y="1631"/>
                      <a:pt x="48" y="2488"/>
                    </a:cubicBezTo>
                    <a:cubicBezTo>
                      <a:pt x="0" y="2952"/>
                      <a:pt x="48" y="3857"/>
                      <a:pt x="715" y="3869"/>
                    </a:cubicBezTo>
                    <a:cubicBezTo>
                      <a:pt x="718" y="3869"/>
                      <a:pt x="722" y="3869"/>
                      <a:pt x="726" y="3869"/>
                    </a:cubicBezTo>
                    <a:cubicBezTo>
                      <a:pt x="1302" y="3869"/>
                      <a:pt x="1620" y="2997"/>
                      <a:pt x="1774" y="2559"/>
                    </a:cubicBezTo>
                    <a:cubicBezTo>
                      <a:pt x="2024" y="1821"/>
                      <a:pt x="1988" y="1012"/>
                      <a:pt x="1536" y="369"/>
                    </a:cubicBezTo>
                    <a:cubicBezTo>
                      <a:pt x="1488" y="298"/>
                      <a:pt x="1419" y="268"/>
                      <a:pt x="1352" y="268"/>
                    </a:cubicBezTo>
                    <a:cubicBezTo>
                      <a:pt x="1296" y="268"/>
                      <a:pt x="1241" y="289"/>
                      <a:pt x="1199" y="324"/>
                    </a:cubicBezTo>
                    <a:lnTo>
                      <a:pt x="1199" y="324"/>
                    </a:lnTo>
                    <a:cubicBezTo>
                      <a:pt x="1220" y="276"/>
                      <a:pt x="1241" y="227"/>
                      <a:pt x="1262" y="178"/>
                    </a:cubicBezTo>
                    <a:cubicBezTo>
                      <a:pt x="1309" y="69"/>
                      <a:pt x="1217" y="0"/>
                      <a:pt x="1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4"/>
              <p:cNvSpPr/>
              <p:nvPr/>
            </p:nvSpPr>
            <p:spPr>
              <a:xfrm>
                <a:off x="-2202159" y="1367699"/>
                <a:ext cx="200521" cy="379264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605" extrusionOk="0">
                    <a:moveTo>
                      <a:pt x="906" y="598"/>
                    </a:moveTo>
                    <a:cubicBezTo>
                      <a:pt x="1287" y="598"/>
                      <a:pt x="1376" y="1800"/>
                      <a:pt x="1346" y="2042"/>
                    </a:cubicBezTo>
                    <a:cubicBezTo>
                      <a:pt x="1291" y="2362"/>
                      <a:pt x="1152" y="2675"/>
                      <a:pt x="1090" y="2991"/>
                    </a:cubicBezTo>
                    <a:lnTo>
                      <a:pt x="1090" y="2991"/>
                    </a:lnTo>
                    <a:cubicBezTo>
                      <a:pt x="962" y="2790"/>
                      <a:pt x="806" y="2605"/>
                      <a:pt x="679" y="2387"/>
                    </a:cubicBezTo>
                    <a:cubicBezTo>
                      <a:pt x="429" y="1958"/>
                      <a:pt x="274" y="1149"/>
                      <a:pt x="667" y="732"/>
                    </a:cubicBezTo>
                    <a:cubicBezTo>
                      <a:pt x="757" y="638"/>
                      <a:pt x="837" y="598"/>
                      <a:pt x="906" y="598"/>
                    </a:cubicBezTo>
                    <a:close/>
                    <a:moveTo>
                      <a:pt x="874" y="0"/>
                    </a:moveTo>
                    <a:cubicBezTo>
                      <a:pt x="853" y="0"/>
                      <a:pt x="831" y="2"/>
                      <a:pt x="810" y="6"/>
                    </a:cubicBezTo>
                    <a:cubicBezTo>
                      <a:pt x="238" y="101"/>
                      <a:pt x="0" y="1149"/>
                      <a:pt x="12" y="1601"/>
                    </a:cubicBezTo>
                    <a:cubicBezTo>
                      <a:pt x="36" y="2387"/>
                      <a:pt x="596" y="3018"/>
                      <a:pt x="1084" y="3566"/>
                    </a:cubicBezTo>
                    <a:cubicBezTo>
                      <a:pt x="1111" y="3593"/>
                      <a:pt x="1143" y="3604"/>
                      <a:pt x="1174" y="3604"/>
                    </a:cubicBezTo>
                    <a:cubicBezTo>
                      <a:pt x="1252" y="3604"/>
                      <a:pt x="1324" y="3532"/>
                      <a:pt x="1298" y="3447"/>
                    </a:cubicBezTo>
                    <a:cubicBezTo>
                      <a:pt x="1295" y="3436"/>
                      <a:pt x="1292" y="3425"/>
                      <a:pt x="1289" y="3415"/>
                    </a:cubicBezTo>
                    <a:lnTo>
                      <a:pt x="1289" y="3415"/>
                    </a:lnTo>
                    <a:cubicBezTo>
                      <a:pt x="1301" y="3408"/>
                      <a:pt x="1312" y="3398"/>
                      <a:pt x="1322" y="3387"/>
                    </a:cubicBezTo>
                    <a:cubicBezTo>
                      <a:pt x="1750" y="2887"/>
                      <a:pt x="1905" y="1839"/>
                      <a:pt x="1739" y="1196"/>
                    </a:cubicBezTo>
                    <a:cubicBezTo>
                      <a:pt x="1647" y="832"/>
                      <a:pt x="1328" y="0"/>
                      <a:pt x="8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4"/>
              <p:cNvSpPr/>
              <p:nvPr/>
            </p:nvSpPr>
            <p:spPr>
              <a:xfrm>
                <a:off x="-2061393" y="1543393"/>
                <a:ext cx="360327" cy="22829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170" extrusionOk="0">
                    <a:moveTo>
                      <a:pt x="2598" y="399"/>
                    </a:moveTo>
                    <a:cubicBezTo>
                      <a:pt x="2706" y="399"/>
                      <a:pt x="2786" y="442"/>
                      <a:pt x="2818" y="550"/>
                    </a:cubicBezTo>
                    <a:cubicBezTo>
                      <a:pt x="2913" y="860"/>
                      <a:pt x="2151" y="1300"/>
                      <a:pt x="1877" y="1455"/>
                    </a:cubicBezTo>
                    <a:cubicBezTo>
                      <a:pt x="1389" y="1716"/>
                      <a:pt x="955" y="1674"/>
                      <a:pt x="430" y="1701"/>
                    </a:cubicBezTo>
                    <a:lnTo>
                      <a:pt x="430" y="1701"/>
                    </a:lnTo>
                    <a:cubicBezTo>
                      <a:pt x="753" y="1530"/>
                      <a:pt x="1041" y="1285"/>
                      <a:pt x="1329" y="1062"/>
                    </a:cubicBezTo>
                    <a:cubicBezTo>
                      <a:pt x="1496" y="932"/>
                      <a:pt x="2218" y="399"/>
                      <a:pt x="2598" y="399"/>
                    </a:cubicBezTo>
                    <a:close/>
                    <a:moveTo>
                      <a:pt x="2778" y="1"/>
                    </a:moveTo>
                    <a:cubicBezTo>
                      <a:pt x="2525" y="1"/>
                      <a:pt x="2253" y="62"/>
                      <a:pt x="2079" y="110"/>
                    </a:cubicBezTo>
                    <a:cubicBezTo>
                      <a:pt x="1698" y="217"/>
                      <a:pt x="1389" y="479"/>
                      <a:pt x="1067" y="729"/>
                    </a:cubicBezTo>
                    <a:cubicBezTo>
                      <a:pt x="710" y="1015"/>
                      <a:pt x="305" y="1288"/>
                      <a:pt x="43" y="1681"/>
                    </a:cubicBezTo>
                    <a:cubicBezTo>
                      <a:pt x="1" y="1745"/>
                      <a:pt x="63" y="1828"/>
                      <a:pt x="127" y="1828"/>
                    </a:cubicBezTo>
                    <a:cubicBezTo>
                      <a:pt x="135" y="1828"/>
                      <a:pt x="143" y="1827"/>
                      <a:pt x="151" y="1824"/>
                    </a:cubicBezTo>
                    <a:cubicBezTo>
                      <a:pt x="170" y="1817"/>
                      <a:pt x="190" y="1810"/>
                      <a:pt x="210" y="1802"/>
                    </a:cubicBezTo>
                    <a:lnTo>
                      <a:pt x="210" y="1802"/>
                    </a:lnTo>
                    <a:cubicBezTo>
                      <a:pt x="176" y="1870"/>
                      <a:pt x="188" y="1955"/>
                      <a:pt x="270" y="2003"/>
                    </a:cubicBezTo>
                    <a:cubicBezTo>
                      <a:pt x="460" y="2121"/>
                      <a:pt x="677" y="2170"/>
                      <a:pt x="901" y="2170"/>
                    </a:cubicBezTo>
                    <a:cubicBezTo>
                      <a:pt x="1376" y="2170"/>
                      <a:pt x="1886" y="1952"/>
                      <a:pt x="2258" y="1717"/>
                    </a:cubicBezTo>
                    <a:cubicBezTo>
                      <a:pt x="2639" y="1479"/>
                      <a:pt x="3425" y="967"/>
                      <a:pt x="3401" y="443"/>
                    </a:cubicBezTo>
                    <a:cubicBezTo>
                      <a:pt x="3381" y="98"/>
                      <a:pt x="3095" y="1"/>
                      <a:pt x="27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4"/>
              <p:cNvSpPr/>
              <p:nvPr/>
            </p:nvSpPr>
            <p:spPr>
              <a:xfrm>
                <a:off x="-2079489" y="1752017"/>
                <a:ext cx="425765" cy="223666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2126" extrusionOk="0">
                    <a:moveTo>
                      <a:pt x="786" y="497"/>
                    </a:moveTo>
                    <a:cubicBezTo>
                      <a:pt x="1139" y="579"/>
                      <a:pt x="1493" y="648"/>
                      <a:pt x="1835" y="782"/>
                    </a:cubicBezTo>
                    <a:cubicBezTo>
                      <a:pt x="2073" y="877"/>
                      <a:pt x="2323" y="960"/>
                      <a:pt x="2549" y="1079"/>
                    </a:cubicBezTo>
                    <a:cubicBezTo>
                      <a:pt x="2692" y="1151"/>
                      <a:pt x="2835" y="1246"/>
                      <a:pt x="2954" y="1365"/>
                    </a:cubicBezTo>
                    <a:cubicBezTo>
                      <a:pt x="2838" y="1563"/>
                      <a:pt x="2717" y="1664"/>
                      <a:pt x="2579" y="1664"/>
                    </a:cubicBezTo>
                    <a:cubicBezTo>
                      <a:pt x="2517" y="1664"/>
                      <a:pt x="2452" y="1644"/>
                      <a:pt x="2382" y="1603"/>
                    </a:cubicBezTo>
                    <a:cubicBezTo>
                      <a:pt x="1771" y="1483"/>
                      <a:pt x="1272" y="958"/>
                      <a:pt x="786" y="497"/>
                    </a:cubicBezTo>
                    <a:close/>
                    <a:moveTo>
                      <a:pt x="166" y="1"/>
                    </a:moveTo>
                    <a:cubicBezTo>
                      <a:pt x="78" y="1"/>
                      <a:pt x="0" y="111"/>
                      <a:pt x="49" y="198"/>
                    </a:cubicBezTo>
                    <a:cubicBezTo>
                      <a:pt x="489" y="853"/>
                      <a:pt x="1156" y="1437"/>
                      <a:pt x="1858" y="1806"/>
                    </a:cubicBezTo>
                    <a:cubicBezTo>
                      <a:pt x="2109" y="1938"/>
                      <a:pt x="2500" y="2125"/>
                      <a:pt x="2843" y="2125"/>
                    </a:cubicBezTo>
                    <a:cubicBezTo>
                      <a:pt x="3056" y="2125"/>
                      <a:pt x="3250" y="2054"/>
                      <a:pt x="3382" y="1853"/>
                    </a:cubicBezTo>
                    <a:cubicBezTo>
                      <a:pt x="4047" y="868"/>
                      <a:pt x="1376" y="17"/>
                      <a:pt x="500" y="17"/>
                    </a:cubicBezTo>
                    <a:cubicBezTo>
                      <a:pt x="434" y="17"/>
                      <a:pt x="378" y="22"/>
                      <a:pt x="334" y="32"/>
                    </a:cubicBezTo>
                    <a:cubicBezTo>
                      <a:pt x="312" y="36"/>
                      <a:pt x="292" y="44"/>
                      <a:pt x="276" y="55"/>
                    </a:cubicBezTo>
                    <a:lnTo>
                      <a:pt x="276" y="55"/>
                    </a:lnTo>
                    <a:cubicBezTo>
                      <a:pt x="260" y="43"/>
                      <a:pt x="244" y="31"/>
                      <a:pt x="227" y="20"/>
                    </a:cubicBezTo>
                    <a:cubicBezTo>
                      <a:pt x="207" y="6"/>
                      <a:pt x="186" y="1"/>
                      <a:pt x="1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4"/>
              <p:cNvSpPr/>
              <p:nvPr/>
            </p:nvSpPr>
            <p:spPr>
              <a:xfrm>
                <a:off x="-2733345" y="1793994"/>
                <a:ext cx="596092" cy="130770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1243" extrusionOk="0">
                    <a:moveTo>
                      <a:pt x="5532" y="1"/>
                    </a:moveTo>
                    <a:cubicBezTo>
                      <a:pt x="5509" y="1"/>
                      <a:pt x="5486" y="8"/>
                      <a:pt x="5466" y="26"/>
                    </a:cubicBezTo>
                    <a:cubicBezTo>
                      <a:pt x="5064" y="428"/>
                      <a:pt x="4648" y="541"/>
                      <a:pt x="4220" y="541"/>
                    </a:cubicBezTo>
                    <a:cubicBezTo>
                      <a:pt x="3667" y="541"/>
                      <a:pt x="3095" y="352"/>
                      <a:pt x="2510" y="352"/>
                    </a:cubicBezTo>
                    <a:cubicBezTo>
                      <a:pt x="2447" y="352"/>
                      <a:pt x="2385" y="354"/>
                      <a:pt x="2323" y="359"/>
                    </a:cubicBezTo>
                    <a:cubicBezTo>
                      <a:pt x="1561" y="418"/>
                      <a:pt x="918" y="823"/>
                      <a:pt x="180" y="954"/>
                    </a:cubicBezTo>
                    <a:cubicBezTo>
                      <a:pt x="1" y="978"/>
                      <a:pt x="72" y="1216"/>
                      <a:pt x="215" y="1228"/>
                    </a:cubicBezTo>
                    <a:cubicBezTo>
                      <a:pt x="292" y="1238"/>
                      <a:pt x="365" y="1243"/>
                      <a:pt x="436" y="1243"/>
                    </a:cubicBezTo>
                    <a:cubicBezTo>
                      <a:pt x="787" y="1243"/>
                      <a:pt x="1085" y="1131"/>
                      <a:pt x="1442" y="1002"/>
                    </a:cubicBezTo>
                    <a:cubicBezTo>
                      <a:pt x="1829" y="859"/>
                      <a:pt x="2171" y="812"/>
                      <a:pt x="2509" y="812"/>
                    </a:cubicBezTo>
                    <a:cubicBezTo>
                      <a:pt x="2931" y="812"/>
                      <a:pt x="3346" y="884"/>
                      <a:pt x="3835" y="930"/>
                    </a:cubicBezTo>
                    <a:cubicBezTo>
                      <a:pt x="3905" y="938"/>
                      <a:pt x="3976" y="942"/>
                      <a:pt x="4048" y="942"/>
                    </a:cubicBezTo>
                    <a:cubicBezTo>
                      <a:pt x="4661" y="942"/>
                      <a:pt x="5279" y="667"/>
                      <a:pt x="5621" y="145"/>
                    </a:cubicBezTo>
                    <a:cubicBezTo>
                      <a:pt x="5666" y="73"/>
                      <a:pt x="5602" y="1"/>
                      <a:pt x="5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4"/>
              <p:cNvSpPr/>
              <p:nvPr/>
            </p:nvSpPr>
            <p:spPr>
              <a:xfrm>
                <a:off x="-2048137" y="1699729"/>
                <a:ext cx="643013" cy="129823"/>
              </a:xfrm>
              <a:custGeom>
                <a:avLst/>
                <a:gdLst/>
                <a:ahLst/>
                <a:cxnLst/>
                <a:rect l="l" t="t" r="r" b="b"/>
                <a:pathLst>
                  <a:path w="6112" h="1234" extrusionOk="0">
                    <a:moveTo>
                      <a:pt x="5983" y="1"/>
                    </a:moveTo>
                    <a:cubicBezTo>
                      <a:pt x="5966" y="1"/>
                      <a:pt x="5948" y="6"/>
                      <a:pt x="5930" y="17"/>
                    </a:cubicBezTo>
                    <a:cubicBezTo>
                      <a:pt x="5513" y="326"/>
                      <a:pt x="5132" y="683"/>
                      <a:pt x="4608" y="779"/>
                    </a:cubicBezTo>
                    <a:cubicBezTo>
                      <a:pt x="4500" y="801"/>
                      <a:pt x="4395" y="810"/>
                      <a:pt x="4292" y="810"/>
                    </a:cubicBezTo>
                    <a:cubicBezTo>
                      <a:pt x="3725" y="810"/>
                      <a:pt x="3222" y="520"/>
                      <a:pt x="2668" y="410"/>
                    </a:cubicBezTo>
                    <a:cubicBezTo>
                      <a:pt x="2358" y="350"/>
                      <a:pt x="2045" y="321"/>
                      <a:pt x="1733" y="321"/>
                    </a:cubicBezTo>
                    <a:cubicBezTo>
                      <a:pt x="1170" y="321"/>
                      <a:pt x="609" y="416"/>
                      <a:pt x="72" y="600"/>
                    </a:cubicBezTo>
                    <a:cubicBezTo>
                      <a:pt x="1" y="624"/>
                      <a:pt x="13" y="743"/>
                      <a:pt x="96" y="743"/>
                    </a:cubicBezTo>
                    <a:cubicBezTo>
                      <a:pt x="534" y="737"/>
                      <a:pt x="976" y="710"/>
                      <a:pt x="1416" y="710"/>
                    </a:cubicBezTo>
                    <a:cubicBezTo>
                      <a:pt x="1800" y="710"/>
                      <a:pt x="2183" y="730"/>
                      <a:pt x="2561" y="802"/>
                    </a:cubicBezTo>
                    <a:cubicBezTo>
                      <a:pt x="3108" y="922"/>
                      <a:pt x="3620" y="1207"/>
                      <a:pt x="4180" y="1231"/>
                    </a:cubicBezTo>
                    <a:cubicBezTo>
                      <a:pt x="4211" y="1233"/>
                      <a:pt x="4242" y="1233"/>
                      <a:pt x="4273" y="1233"/>
                    </a:cubicBezTo>
                    <a:cubicBezTo>
                      <a:pt x="5025" y="1233"/>
                      <a:pt x="5730" y="823"/>
                      <a:pt x="6073" y="160"/>
                    </a:cubicBezTo>
                    <a:cubicBezTo>
                      <a:pt x="6112" y="92"/>
                      <a:pt x="6056" y="1"/>
                      <a:pt x="59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4"/>
              <p:cNvSpPr/>
              <p:nvPr/>
            </p:nvSpPr>
            <p:spPr>
              <a:xfrm>
                <a:off x="-3206478" y="1666959"/>
                <a:ext cx="97841" cy="8910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7" extrusionOk="0">
                    <a:moveTo>
                      <a:pt x="460" y="1"/>
                    </a:moveTo>
                    <a:cubicBezTo>
                      <a:pt x="352" y="1"/>
                      <a:pt x="245" y="43"/>
                      <a:pt x="167" y="126"/>
                    </a:cubicBezTo>
                    <a:cubicBezTo>
                      <a:pt x="0" y="293"/>
                      <a:pt x="0" y="555"/>
                      <a:pt x="167" y="721"/>
                    </a:cubicBezTo>
                    <a:cubicBezTo>
                      <a:pt x="245" y="805"/>
                      <a:pt x="352" y="846"/>
                      <a:pt x="460" y="846"/>
                    </a:cubicBezTo>
                    <a:cubicBezTo>
                      <a:pt x="569" y="846"/>
                      <a:pt x="679" y="805"/>
                      <a:pt x="762" y="721"/>
                    </a:cubicBezTo>
                    <a:cubicBezTo>
                      <a:pt x="929" y="555"/>
                      <a:pt x="929" y="293"/>
                      <a:pt x="762" y="126"/>
                    </a:cubicBezTo>
                    <a:cubicBezTo>
                      <a:pt x="679" y="43"/>
                      <a:pt x="569" y="1"/>
                      <a:pt x="4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4"/>
              <p:cNvSpPr/>
              <p:nvPr/>
            </p:nvSpPr>
            <p:spPr>
              <a:xfrm>
                <a:off x="-3210265" y="1914719"/>
                <a:ext cx="97841" cy="8931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49" extrusionOk="0">
                    <a:moveTo>
                      <a:pt x="465" y="0"/>
                    </a:moveTo>
                    <a:cubicBezTo>
                      <a:pt x="358" y="0"/>
                      <a:pt x="251" y="39"/>
                      <a:pt x="167" y="116"/>
                    </a:cubicBezTo>
                    <a:cubicBezTo>
                      <a:pt x="1" y="283"/>
                      <a:pt x="1" y="557"/>
                      <a:pt x="167" y="724"/>
                    </a:cubicBezTo>
                    <a:cubicBezTo>
                      <a:pt x="251" y="807"/>
                      <a:pt x="358" y="849"/>
                      <a:pt x="465" y="849"/>
                    </a:cubicBezTo>
                    <a:cubicBezTo>
                      <a:pt x="572" y="849"/>
                      <a:pt x="679" y="807"/>
                      <a:pt x="763" y="724"/>
                    </a:cubicBezTo>
                    <a:cubicBezTo>
                      <a:pt x="929" y="557"/>
                      <a:pt x="929" y="283"/>
                      <a:pt x="763" y="116"/>
                    </a:cubicBezTo>
                    <a:cubicBezTo>
                      <a:pt x="679" y="39"/>
                      <a:pt x="572" y="0"/>
                      <a:pt x="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1" name="Google Shape;1283;p32"/>
          <p:cNvSpPr txBox="1">
            <a:spLocks noGrp="1"/>
          </p:cNvSpPr>
          <p:nvPr>
            <p:ph type="title"/>
          </p:nvPr>
        </p:nvSpPr>
        <p:spPr>
          <a:xfrm>
            <a:off x="5994027" y="567306"/>
            <a:ext cx="21478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ĐỐ</a:t>
            </a:r>
            <a:endParaRPr sz="3200" b="1" spc="5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Right Arrow 152">
            <a:hlinkClick r:id="rId3" action="ppaction://hlinksldjump"/>
          </p:cNvPr>
          <p:cNvSpPr/>
          <p:nvPr/>
        </p:nvSpPr>
        <p:spPr>
          <a:xfrm>
            <a:off x="7950694" y="4529205"/>
            <a:ext cx="938150" cy="473763"/>
          </a:xfrm>
          <a:prstGeom prst="rightArrow">
            <a:avLst>
              <a:gd name="adj1" fmla="val 50000"/>
              <a:gd name="adj2" fmla="val 6902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33"/>
          <p:cNvSpPr/>
          <p:nvPr/>
        </p:nvSpPr>
        <p:spPr>
          <a:xfrm>
            <a:off x="563075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3"/>
          <p:cNvSpPr/>
          <p:nvPr/>
        </p:nvSpPr>
        <p:spPr>
          <a:xfrm>
            <a:off x="1286300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3"/>
          <p:cNvSpPr/>
          <p:nvPr/>
        </p:nvSpPr>
        <p:spPr>
          <a:xfrm>
            <a:off x="2009531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3"/>
          <p:cNvSpPr/>
          <p:nvPr/>
        </p:nvSpPr>
        <p:spPr>
          <a:xfrm>
            <a:off x="2732761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3"/>
          <p:cNvSpPr/>
          <p:nvPr/>
        </p:nvSpPr>
        <p:spPr>
          <a:xfrm>
            <a:off x="3455992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3"/>
          <p:cNvSpPr/>
          <p:nvPr/>
        </p:nvSpPr>
        <p:spPr>
          <a:xfrm>
            <a:off x="4179223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3"/>
          <p:cNvSpPr/>
          <p:nvPr/>
        </p:nvSpPr>
        <p:spPr>
          <a:xfrm>
            <a:off x="4902454" y="14440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3"/>
          <p:cNvSpPr/>
          <p:nvPr/>
        </p:nvSpPr>
        <p:spPr>
          <a:xfrm>
            <a:off x="6575238" y="1826156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C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330" name="Google Shape;1330;p33"/>
          <p:cNvSpPr/>
          <p:nvPr/>
        </p:nvSpPr>
        <p:spPr>
          <a:xfrm>
            <a:off x="7298468" y="1826156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H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331" name="Google Shape;1331;p33"/>
          <p:cNvSpPr/>
          <p:nvPr/>
        </p:nvSpPr>
        <p:spPr>
          <a:xfrm>
            <a:off x="5852018" y="1061979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A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332" name="Google Shape;1332;p33"/>
          <p:cNvSpPr/>
          <p:nvPr/>
        </p:nvSpPr>
        <p:spPr>
          <a:xfrm>
            <a:off x="6575248" y="1061979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A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333" name="Google Shape;1333;p33"/>
          <p:cNvSpPr/>
          <p:nvPr/>
        </p:nvSpPr>
        <p:spPr>
          <a:xfrm>
            <a:off x="7298479" y="1061979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I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cxnSp>
        <p:nvCxnSpPr>
          <p:cNvPr id="1334" name="Google Shape;1334;p33"/>
          <p:cNvCxnSpPr/>
          <p:nvPr/>
        </p:nvCxnSpPr>
        <p:spPr>
          <a:xfrm>
            <a:off x="2559250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5" name="Google Shape;1335;p33"/>
          <p:cNvCxnSpPr/>
          <p:nvPr/>
        </p:nvCxnSpPr>
        <p:spPr>
          <a:xfrm>
            <a:off x="4569323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6" name="Google Shape;1336;p33"/>
          <p:cNvCxnSpPr/>
          <p:nvPr/>
        </p:nvCxnSpPr>
        <p:spPr>
          <a:xfrm>
            <a:off x="6581925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2" name="Google Shape;1342;p33"/>
          <p:cNvSpPr/>
          <p:nvPr/>
        </p:nvSpPr>
        <p:spPr>
          <a:xfrm>
            <a:off x="7964782" y="1444081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37750" bIns="91425" anchor="ctr" anchorCtr="0">
            <a:noAutofit/>
          </a:bodyPr>
          <a:lstStyle/>
          <a:p>
            <a:pPr marL="0" marR="3907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N 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2" name="Google Shape;1244;p31"/>
          <p:cNvSpPr txBox="1">
            <a:spLocks noGrp="1"/>
          </p:cNvSpPr>
          <p:nvPr>
            <p:ph type="title"/>
          </p:nvPr>
        </p:nvSpPr>
        <p:spPr>
          <a:xfrm>
            <a:off x="476459" y="289704"/>
            <a:ext cx="343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CẦN TÌM</a:t>
            </a:r>
            <a:endParaRPr sz="36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Google Shape;1257;p31"/>
          <p:cNvSpPr txBox="1"/>
          <p:nvPr/>
        </p:nvSpPr>
        <p:spPr>
          <a:xfrm>
            <a:off x="745653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2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4" name="Google Shape;1258;p31"/>
          <p:cNvSpPr txBox="1"/>
          <p:nvPr/>
        </p:nvSpPr>
        <p:spPr>
          <a:xfrm>
            <a:off x="2755794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3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5" name="Google Shape;1259;p31"/>
          <p:cNvSpPr txBox="1"/>
          <p:nvPr/>
        </p:nvSpPr>
        <p:spPr>
          <a:xfrm>
            <a:off x="4761796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4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6" name="Google Shape;1260;p31"/>
          <p:cNvSpPr txBox="1"/>
          <p:nvPr/>
        </p:nvSpPr>
        <p:spPr>
          <a:xfrm>
            <a:off x="6781281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5, 6, 7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7" name="Google Shape;2667;p54"/>
          <p:cNvSpPr txBox="1"/>
          <p:nvPr/>
        </p:nvSpPr>
        <p:spPr>
          <a:xfrm>
            <a:off x="745649" y="3054927"/>
            <a:ext cx="1802677" cy="13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-it -ti -in -we -et -er -re -en -ne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" name="Google Shape;2668;p54"/>
          <p:cNvSpPr txBox="1"/>
          <p:nvPr/>
        </p:nvSpPr>
        <p:spPr>
          <a:xfrm>
            <a:off x="2623700" y="2880325"/>
            <a:ext cx="19347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-wit  -win -nit -tin -rin -tew -wet -ret -new -wen -net -ten -ern -tie -ire - rei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" name="Google Shape;2669;p54"/>
          <p:cNvSpPr txBox="1"/>
          <p:nvPr/>
        </p:nvSpPr>
        <p:spPr>
          <a:xfrm>
            <a:off x="4629500" y="2880350"/>
            <a:ext cx="19347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-writ -twin -wert -went -rent -tern -wite -weir -wire -rite -tier -tire -wine -nite -rein 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" name="Google Shape;2670;p54"/>
          <p:cNvSpPr txBox="1"/>
          <p:nvPr/>
        </p:nvSpPr>
        <p:spPr>
          <a:xfrm>
            <a:off x="6648975" y="2880325"/>
            <a:ext cx="18006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-write -twine -inert -inter -niter -nitre -trine</a:t>
            </a:r>
            <a:endParaRPr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-twiner -winter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1" name="ĐÁP ÁN"/>
          <p:cNvSpPr/>
          <p:nvPr/>
        </p:nvSpPr>
        <p:spPr>
          <a:xfrm>
            <a:off x="3751118" y="4540827"/>
            <a:ext cx="1891146" cy="467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/>
                <a:solidFill>
                  <a:schemeClr val="accent4">
                    <a:lumMod val="50000"/>
                  </a:schemeClr>
                </a:solidFill>
              </a:rPr>
              <a:t>ĐÁP ÁN</a:t>
            </a:r>
            <a:endParaRPr lang="en-US" sz="2400" b="1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28" name="Google Shape;1328;p33"/>
          <p:cNvSpPr/>
          <p:nvPr/>
        </p:nvSpPr>
        <p:spPr>
          <a:xfrm>
            <a:off x="5852007" y="1826156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2000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C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42" name="Right Arrow 41">
            <a:hlinkClick r:id="rId3" action="ppaction://hlinksldjump"/>
          </p:cNvPr>
          <p:cNvSpPr/>
          <p:nvPr/>
        </p:nvSpPr>
        <p:spPr>
          <a:xfrm>
            <a:off x="7950694" y="4529205"/>
            <a:ext cx="938150" cy="473763"/>
          </a:xfrm>
          <a:prstGeom prst="rightArrow">
            <a:avLst>
              <a:gd name="adj1" fmla="val 50000"/>
              <a:gd name="adj2" fmla="val 6902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>
            <a:hlinkClick r:id="rId4" action="ppaction://hlinksldjump"/>
          </p:cNvPr>
          <p:cNvSpPr/>
          <p:nvPr/>
        </p:nvSpPr>
        <p:spPr>
          <a:xfrm>
            <a:off x="227786" y="4392415"/>
            <a:ext cx="927278" cy="532641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432 L -0.65885 -0.0753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82" y="-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216 L -0.49792 0.07531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216 L -0.57743 0.07531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216 L -0.34115 -0.07315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16 L -0.41841 -0.07315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864 L -0.26093 0.07315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3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649 L -0.33472 -0.00031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329" grpId="0" animBg="1"/>
      <p:bldP spid="1330" grpId="0" animBg="1"/>
      <p:bldP spid="1331" grpId="0" animBg="1"/>
      <p:bldP spid="1332" grpId="0" animBg="1"/>
      <p:bldP spid="1333" grpId="0" animBg="1"/>
      <p:bldP spid="1342" grpId="0" animBg="1"/>
      <p:bldP spid="37" grpId="0"/>
      <p:bldP spid="38" grpId="0"/>
      <p:bldP spid="39" grpId="0"/>
      <p:bldP spid="40" grpId="0"/>
      <p:bldP spid="13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6"/>
          <p:cNvSpPr/>
          <p:nvPr/>
        </p:nvSpPr>
        <p:spPr>
          <a:xfrm>
            <a:off x="691425" y="3010050"/>
            <a:ext cx="1746900" cy="409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6"/>
          <p:cNvSpPr txBox="1">
            <a:spLocks noGrp="1"/>
          </p:cNvSpPr>
          <p:nvPr>
            <p:ph type="body" idx="1"/>
          </p:nvPr>
        </p:nvSpPr>
        <p:spPr>
          <a:xfrm>
            <a:off x="720000" y="1400175"/>
            <a:ext cx="32994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vi-VN"/>
              <a:t>Ông già khoác áo đỏ</a:t>
            </a:r>
            <a:r>
              <a:rPr lang="vi-VN"/>
              <a:t/>
            </a:r>
            <a:br>
              <a:rPr lang="vi-VN"/>
            </a:br>
            <a:r>
              <a:rPr lang="vi-VN"/>
              <a:t>Chòm râu trắng bạc phơ</a:t>
            </a:r>
            <a:r>
              <a:rPr lang="vi-VN"/>
              <a:t/>
            </a:r>
            <a:br>
              <a:rPr lang="vi-VN"/>
            </a:br>
            <a:r>
              <a:rPr lang="vi-VN"/>
              <a:t>Đến từng nhà trẻ nhỏ</a:t>
            </a:r>
            <a:r>
              <a:rPr lang="vi-VN"/>
              <a:t/>
            </a:r>
            <a:br>
              <a:rPr lang="vi-VN"/>
            </a:br>
            <a:r>
              <a:rPr lang="vi-VN"/>
              <a:t>Tặng quà đêm Giáng Sinh.</a:t>
            </a:r>
            <a:endParaRPr/>
          </a:p>
        </p:txBody>
      </p:sp>
      <p:sp>
        <p:nvSpPr>
          <p:cNvPr id="1542" name="Google Shape;1542;p36"/>
          <p:cNvSpPr txBox="1">
            <a:spLocks noGrp="1"/>
          </p:cNvSpPr>
          <p:nvPr>
            <p:ph type="body" idx="2"/>
          </p:nvPr>
        </p:nvSpPr>
        <p:spPr>
          <a:xfrm>
            <a:off x="952179" y="2973321"/>
            <a:ext cx="19581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b="1" smtClean="0">
                <a:ln/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ai?</a:t>
            </a:r>
            <a:endParaRPr lang="en-US" b="1">
              <a:ln/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44" name="Google Shape;1544;p36"/>
          <p:cNvGrpSpPr/>
          <p:nvPr/>
        </p:nvGrpSpPr>
        <p:grpSpPr>
          <a:xfrm rot="1114359">
            <a:off x="4814698" y="1932038"/>
            <a:ext cx="1133580" cy="585892"/>
            <a:chOff x="4385018" y="2773535"/>
            <a:chExt cx="1133604" cy="585905"/>
          </a:xfrm>
        </p:grpSpPr>
        <p:sp>
          <p:nvSpPr>
            <p:cNvPr id="1545" name="Google Shape;1545;p36"/>
            <p:cNvSpPr/>
            <p:nvPr/>
          </p:nvSpPr>
          <p:spPr>
            <a:xfrm rot="1063970">
              <a:off x="4411833" y="2901175"/>
              <a:ext cx="887202" cy="314463"/>
            </a:xfrm>
            <a:custGeom>
              <a:avLst/>
              <a:gdLst/>
              <a:ahLst/>
              <a:cxnLst/>
              <a:rect l="l" t="t" r="r" b="b"/>
              <a:pathLst>
                <a:path w="17813" h="6314" extrusionOk="0">
                  <a:moveTo>
                    <a:pt x="14830" y="0"/>
                  </a:moveTo>
                  <a:cubicBezTo>
                    <a:pt x="12686" y="0"/>
                    <a:pt x="7264" y="663"/>
                    <a:pt x="1" y="6313"/>
                  </a:cubicBezTo>
                  <a:cubicBezTo>
                    <a:pt x="1" y="6313"/>
                    <a:pt x="7566" y="1824"/>
                    <a:pt x="13290" y="1824"/>
                  </a:cubicBezTo>
                  <a:cubicBezTo>
                    <a:pt x="15069" y="1824"/>
                    <a:pt x="16671" y="2258"/>
                    <a:pt x="17812" y="3396"/>
                  </a:cubicBezTo>
                  <a:lnTo>
                    <a:pt x="15836" y="63"/>
                  </a:lnTo>
                  <a:cubicBezTo>
                    <a:pt x="15836" y="63"/>
                    <a:pt x="15487" y="0"/>
                    <a:pt x="1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 rot="7403373">
              <a:off x="5151490" y="3002078"/>
              <a:ext cx="317265" cy="290224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" name="Google Shape;1547;p36"/>
          <p:cNvGrpSpPr/>
          <p:nvPr/>
        </p:nvGrpSpPr>
        <p:grpSpPr>
          <a:xfrm>
            <a:off x="5365000" y="4193850"/>
            <a:ext cx="3067408" cy="409501"/>
            <a:chOff x="5183375" y="3844875"/>
            <a:chExt cx="3067408" cy="409501"/>
          </a:xfrm>
        </p:grpSpPr>
        <p:grpSp>
          <p:nvGrpSpPr>
            <p:cNvPr id="1548" name="Google Shape;1548;p36"/>
            <p:cNvGrpSpPr/>
            <p:nvPr/>
          </p:nvGrpSpPr>
          <p:grpSpPr>
            <a:xfrm>
              <a:off x="5183375" y="3844875"/>
              <a:ext cx="2629258" cy="409501"/>
              <a:chOff x="5183375" y="3768675"/>
              <a:chExt cx="2629258" cy="409501"/>
            </a:xfrm>
          </p:grpSpPr>
          <p:sp>
            <p:nvSpPr>
              <p:cNvPr id="1549" name="Google Shape;1549;p36"/>
              <p:cNvSpPr/>
              <p:nvPr/>
            </p:nvSpPr>
            <p:spPr>
              <a:xfrm>
                <a:off x="6959175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-80474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N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550" name="Google Shape;1550;p36"/>
              <p:cNvSpPr/>
              <p:nvPr/>
            </p:nvSpPr>
            <p:spPr>
              <a:xfrm>
                <a:off x="6515229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M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551" name="Google Shape;1551;p36"/>
              <p:cNvSpPr/>
              <p:nvPr/>
            </p:nvSpPr>
            <p:spPr>
              <a:xfrm>
                <a:off x="6071280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I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552" name="Google Shape;1552;p36"/>
              <p:cNvSpPr/>
              <p:nvPr/>
            </p:nvSpPr>
            <p:spPr>
              <a:xfrm>
                <a:off x="5183375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C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553" name="Google Shape;1553;p36"/>
              <p:cNvSpPr/>
              <p:nvPr/>
            </p:nvSpPr>
            <p:spPr>
              <a:xfrm>
                <a:off x="5627318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H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554" name="Google Shape;1554;p36"/>
              <p:cNvSpPr/>
              <p:nvPr/>
            </p:nvSpPr>
            <p:spPr>
              <a:xfrm>
                <a:off x="7403133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E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</p:grpSp>
        <p:sp>
          <p:nvSpPr>
            <p:cNvPr id="1555" name="Google Shape;1555;p36"/>
            <p:cNvSpPr/>
            <p:nvPr/>
          </p:nvSpPr>
          <p:spPr>
            <a:xfrm>
              <a:off x="7841283" y="3844877"/>
              <a:ext cx="409500" cy="4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Y</a:t>
              </a:r>
              <a:endParaRPr sz="20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grpSp>
        <p:nvGrpSpPr>
          <p:cNvPr id="1556" name="Google Shape;1556;p36"/>
          <p:cNvGrpSpPr/>
          <p:nvPr/>
        </p:nvGrpSpPr>
        <p:grpSpPr>
          <a:xfrm>
            <a:off x="3371815" y="2082777"/>
            <a:ext cx="5955400" cy="3677159"/>
            <a:chOff x="3371815" y="2082777"/>
            <a:chExt cx="5955400" cy="3677159"/>
          </a:xfrm>
        </p:grpSpPr>
        <p:sp>
          <p:nvSpPr>
            <p:cNvPr id="1557" name="Google Shape;1557;p36"/>
            <p:cNvSpPr/>
            <p:nvPr/>
          </p:nvSpPr>
          <p:spPr>
            <a:xfrm>
              <a:off x="6332572" y="3798193"/>
              <a:ext cx="2818767" cy="1381731"/>
            </a:xfrm>
            <a:custGeom>
              <a:avLst/>
              <a:gdLst/>
              <a:ahLst/>
              <a:cxnLst/>
              <a:rect l="l" t="t" r="r" b="b"/>
              <a:pathLst>
                <a:path w="42911" h="16572" extrusionOk="0">
                  <a:moveTo>
                    <a:pt x="38869" y="1"/>
                  </a:moveTo>
                  <a:cubicBezTo>
                    <a:pt x="38278" y="1"/>
                    <a:pt x="37688" y="62"/>
                    <a:pt x="37113" y="189"/>
                  </a:cubicBezTo>
                  <a:cubicBezTo>
                    <a:pt x="36291" y="379"/>
                    <a:pt x="35422" y="701"/>
                    <a:pt x="34779" y="1260"/>
                  </a:cubicBezTo>
                  <a:cubicBezTo>
                    <a:pt x="34065" y="1868"/>
                    <a:pt x="33707" y="2749"/>
                    <a:pt x="33326" y="3582"/>
                  </a:cubicBezTo>
                  <a:cubicBezTo>
                    <a:pt x="33286" y="3663"/>
                    <a:pt x="33195" y="3692"/>
                    <a:pt x="33110" y="3692"/>
                  </a:cubicBezTo>
                  <a:cubicBezTo>
                    <a:pt x="33094" y="3692"/>
                    <a:pt x="33079" y="3691"/>
                    <a:pt x="33064" y="3689"/>
                  </a:cubicBezTo>
                  <a:cubicBezTo>
                    <a:pt x="32755" y="3630"/>
                    <a:pt x="32433" y="3582"/>
                    <a:pt x="32124" y="3546"/>
                  </a:cubicBezTo>
                  <a:cubicBezTo>
                    <a:pt x="31726" y="3507"/>
                    <a:pt x="31321" y="3485"/>
                    <a:pt x="30915" y="3485"/>
                  </a:cubicBezTo>
                  <a:cubicBezTo>
                    <a:pt x="29842" y="3485"/>
                    <a:pt x="28763" y="3640"/>
                    <a:pt x="27778" y="4046"/>
                  </a:cubicBezTo>
                  <a:cubicBezTo>
                    <a:pt x="27123" y="4308"/>
                    <a:pt x="26528" y="4713"/>
                    <a:pt x="26064" y="5249"/>
                  </a:cubicBezTo>
                  <a:cubicBezTo>
                    <a:pt x="25647" y="5737"/>
                    <a:pt x="25373" y="6356"/>
                    <a:pt x="25159" y="6952"/>
                  </a:cubicBezTo>
                  <a:cubicBezTo>
                    <a:pt x="24980" y="7428"/>
                    <a:pt x="24837" y="7916"/>
                    <a:pt x="24575" y="8345"/>
                  </a:cubicBezTo>
                  <a:cubicBezTo>
                    <a:pt x="24313" y="8785"/>
                    <a:pt x="23932" y="9107"/>
                    <a:pt x="23456" y="9297"/>
                  </a:cubicBezTo>
                  <a:cubicBezTo>
                    <a:pt x="22694" y="9607"/>
                    <a:pt x="21825" y="9642"/>
                    <a:pt x="21015" y="9642"/>
                  </a:cubicBezTo>
                  <a:cubicBezTo>
                    <a:pt x="20097" y="9642"/>
                    <a:pt x="19187" y="9537"/>
                    <a:pt x="18271" y="9537"/>
                  </a:cubicBezTo>
                  <a:cubicBezTo>
                    <a:pt x="18118" y="9537"/>
                    <a:pt x="17966" y="9540"/>
                    <a:pt x="17813" y="9547"/>
                  </a:cubicBezTo>
                  <a:cubicBezTo>
                    <a:pt x="16872" y="9583"/>
                    <a:pt x="15979" y="9821"/>
                    <a:pt x="15181" y="10333"/>
                  </a:cubicBezTo>
                  <a:cubicBezTo>
                    <a:pt x="14479" y="10773"/>
                    <a:pt x="13895" y="11357"/>
                    <a:pt x="13336" y="11952"/>
                  </a:cubicBezTo>
                  <a:cubicBezTo>
                    <a:pt x="13050" y="12238"/>
                    <a:pt x="12788" y="12536"/>
                    <a:pt x="12455" y="12750"/>
                  </a:cubicBezTo>
                  <a:cubicBezTo>
                    <a:pt x="12145" y="12952"/>
                    <a:pt x="11800" y="13095"/>
                    <a:pt x="11443" y="13202"/>
                  </a:cubicBezTo>
                  <a:cubicBezTo>
                    <a:pt x="10918" y="13344"/>
                    <a:pt x="10370" y="13392"/>
                    <a:pt x="9827" y="13392"/>
                  </a:cubicBezTo>
                  <a:cubicBezTo>
                    <a:pt x="9594" y="13392"/>
                    <a:pt x="9362" y="13383"/>
                    <a:pt x="9133" y="13369"/>
                  </a:cubicBezTo>
                  <a:cubicBezTo>
                    <a:pt x="8323" y="13333"/>
                    <a:pt x="7526" y="13214"/>
                    <a:pt x="6728" y="13155"/>
                  </a:cubicBezTo>
                  <a:cubicBezTo>
                    <a:pt x="6551" y="13146"/>
                    <a:pt x="6374" y="13142"/>
                    <a:pt x="6197" y="13142"/>
                  </a:cubicBezTo>
                  <a:cubicBezTo>
                    <a:pt x="5625" y="13142"/>
                    <a:pt x="5056" y="13188"/>
                    <a:pt x="4501" y="13298"/>
                  </a:cubicBezTo>
                  <a:cubicBezTo>
                    <a:pt x="3251" y="13524"/>
                    <a:pt x="2061" y="14060"/>
                    <a:pt x="1144" y="14953"/>
                  </a:cubicBezTo>
                  <a:cubicBezTo>
                    <a:pt x="644" y="15441"/>
                    <a:pt x="275" y="15976"/>
                    <a:pt x="1" y="16572"/>
                  </a:cubicBezTo>
                  <a:lnTo>
                    <a:pt x="42911" y="16572"/>
                  </a:lnTo>
                  <a:lnTo>
                    <a:pt x="42911" y="951"/>
                  </a:lnTo>
                  <a:cubicBezTo>
                    <a:pt x="42720" y="856"/>
                    <a:pt x="42518" y="772"/>
                    <a:pt x="42328" y="689"/>
                  </a:cubicBezTo>
                  <a:cubicBezTo>
                    <a:pt x="41240" y="244"/>
                    <a:pt x="40052" y="1"/>
                    <a:pt x="38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8171194" y="3152687"/>
              <a:ext cx="567931" cy="1041151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3371815" y="3908192"/>
              <a:ext cx="3706438" cy="1271735"/>
            </a:xfrm>
            <a:custGeom>
              <a:avLst/>
              <a:gdLst/>
              <a:ahLst/>
              <a:cxnLst/>
              <a:rect l="l" t="t" r="r" b="b"/>
              <a:pathLst>
                <a:path w="42911" h="16572" extrusionOk="0">
                  <a:moveTo>
                    <a:pt x="38869" y="1"/>
                  </a:moveTo>
                  <a:cubicBezTo>
                    <a:pt x="38278" y="1"/>
                    <a:pt x="37688" y="62"/>
                    <a:pt x="37113" y="189"/>
                  </a:cubicBezTo>
                  <a:cubicBezTo>
                    <a:pt x="36291" y="379"/>
                    <a:pt x="35422" y="701"/>
                    <a:pt x="34779" y="1260"/>
                  </a:cubicBezTo>
                  <a:cubicBezTo>
                    <a:pt x="34065" y="1868"/>
                    <a:pt x="33707" y="2749"/>
                    <a:pt x="33326" y="3582"/>
                  </a:cubicBezTo>
                  <a:cubicBezTo>
                    <a:pt x="33286" y="3663"/>
                    <a:pt x="33195" y="3692"/>
                    <a:pt x="33110" y="3692"/>
                  </a:cubicBezTo>
                  <a:cubicBezTo>
                    <a:pt x="33094" y="3692"/>
                    <a:pt x="33079" y="3691"/>
                    <a:pt x="33064" y="3689"/>
                  </a:cubicBezTo>
                  <a:cubicBezTo>
                    <a:pt x="32755" y="3630"/>
                    <a:pt x="32433" y="3582"/>
                    <a:pt x="32124" y="3546"/>
                  </a:cubicBezTo>
                  <a:cubicBezTo>
                    <a:pt x="31726" y="3507"/>
                    <a:pt x="31321" y="3485"/>
                    <a:pt x="30915" y="3485"/>
                  </a:cubicBezTo>
                  <a:cubicBezTo>
                    <a:pt x="29842" y="3485"/>
                    <a:pt x="28763" y="3640"/>
                    <a:pt x="27778" y="4046"/>
                  </a:cubicBezTo>
                  <a:cubicBezTo>
                    <a:pt x="27123" y="4308"/>
                    <a:pt x="26528" y="4713"/>
                    <a:pt x="26064" y="5249"/>
                  </a:cubicBezTo>
                  <a:cubicBezTo>
                    <a:pt x="25647" y="5737"/>
                    <a:pt x="25373" y="6356"/>
                    <a:pt x="25159" y="6952"/>
                  </a:cubicBezTo>
                  <a:cubicBezTo>
                    <a:pt x="24980" y="7428"/>
                    <a:pt x="24837" y="7916"/>
                    <a:pt x="24575" y="8345"/>
                  </a:cubicBezTo>
                  <a:cubicBezTo>
                    <a:pt x="24313" y="8785"/>
                    <a:pt x="23932" y="9107"/>
                    <a:pt x="23456" y="9297"/>
                  </a:cubicBezTo>
                  <a:cubicBezTo>
                    <a:pt x="22694" y="9607"/>
                    <a:pt x="21825" y="9642"/>
                    <a:pt x="21015" y="9642"/>
                  </a:cubicBezTo>
                  <a:cubicBezTo>
                    <a:pt x="20097" y="9642"/>
                    <a:pt x="19187" y="9537"/>
                    <a:pt x="18271" y="9537"/>
                  </a:cubicBezTo>
                  <a:cubicBezTo>
                    <a:pt x="18118" y="9537"/>
                    <a:pt x="17966" y="9540"/>
                    <a:pt x="17813" y="9547"/>
                  </a:cubicBezTo>
                  <a:cubicBezTo>
                    <a:pt x="16872" y="9583"/>
                    <a:pt x="15979" y="9821"/>
                    <a:pt x="15181" y="10333"/>
                  </a:cubicBezTo>
                  <a:cubicBezTo>
                    <a:pt x="14479" y="10773"/>
                    <a:pt x="13895" y="11357"/>
                    <a:pt x="13336" y="11952"/>
                  </a:cubicBezTo>
                  <a:cubicBezTo>
                    <a:pt x="13050" y="12238"/>
                    <a:pt x="12788" y="12536"/>
                    <a:pt x="12455" y="12750"/>
                  </a:cubicBezTo>
                  <a:cubicBezTo>
                    <a:pt x="12145" y="12952"/>
                    <a:pt x="11800" y="13095"/>
                    <a:pt x="11443" y="13202"/>
                  </a:cubicBezTo>
                  <a:cubicBezTo>
                    <a:pt x="10918" y="13344"/>
                    <a:pt x="10370" y="13392"/>
                    <a:pt x="9827" y="13392"/>
                  </a:cubicBezTo>
                  <a:cubicBezTo>
                    <a:pt x="9594" y="13392"/>
                    <a:pt x="9362" y="13383"/>
                    <a:pt x="9133" y="13369"/>
                  </a:cubicBezTo>
                  <a:cubicBezTo>
                    <a:pt x="8323" y="13333"/>
                    <a:pt x="7526" y="13214"/>
                    <a:pt x="6728" y="13155"/>
                  </a:cubicBezTo>
                  <a:cubicBezTo>
                    <a:pt x="6551" y="13146"/>
                    <a:pt x="6374" y="13142"/>
                    <a:pt x="6197" y="13142"/>
                  </a:cubicBezTo>
                  <a:cubicBezTo>
                    <a:pt x="5625" y="13142"/>
                    <a:pt x="5056" y="13188"/>
                    <a:pt x="4501" y="13298"/>
                  </a:cubicBezTo>
                  <a:cubicBezTo>
                    <a:pt x="3251" y="13524"/>
                    <a:pt x="2061" y="14060"/>
                    <a:pt x="1144" y="14953"/>
                  </a:cubicBezTo>
                  <a:cubicBezTo>
                    <a:pt x="644" y="15441"/>
                    <a:pt x="275" y="15976"/>
                    <a:pt x="1" y="16572"/>
                  </a:cubicBezTo>
                  <a:lnTo>
                    <a:pt x="42911" y="16572"/>
                  </a:lnTo>
                  <a:lnTo>
                    <a:pt x="42911" y="951"/>
                  </a:lnTo>
                  <a:cubicBezTo>
                    <a:pt x="42720" y="856"/>
                    <a:pt x="42518" y="772"/>
                    <a:pt x="42328" y="689"/>
                  </a:cubicBezTo>
                  <a:cubicBezTo>
                    <a:pt x="41240" y="244"/>
                    <a:pt x="40052" y="1"/>
                    <a:pt x="38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0" name="Google Shape;1560;p36"/>
            <p:cNvGrpSpPr/>
            <p:nvPr/>
          </p:nvGrpSpPr>
          <p:grpSpPr>
            <a:xfrm rot="1440622">
              <a:off x="6375719" y="2399525"/>
              <a:ext cx="2204118" cy="3043661"/>
              <a:chOff x="-453800" y="1939046"/>
              <a:chExt cx="1324169" cy="1828543"/>
            </a:xfrm>
          </p:grpSpPr>
          <p:sp>
            <p:nvSpPr>
              <p:cNvPr id="1561" name="Google Shape;1561;p36"/>
              <p:cNvSpPr/>
              <p:nvPr/>
            </p:nvSpPr>
            <p:spPr>
              <a:xfrm>
                <a:off x="-126999" y="3068787"/>
                <a:ext cx="997368" cy="698801"/>
              </a:xfrm>
              <a:custGeom>
                <a:avLst/>
                <a:gdLst/>
                <a:ahLst/>
                <a:cxnLst/>
                <a:rect l="l" t="t" r="r" b="b"/>
                <a:pathLst>
                  <a:path w="17658" h="12372" extrusionOk="0">
                    <a:moveTo>
                      <a:pt x="8944" y="0"/>
                    </a:moveTo>
                    <a:cubicBezTo>
                      <a:pt x="8373" y="0"/>
                      <a:pt x="7774" y="67"/>
                      <a:pt x="7145" y="216"/>
                    </a:cubicBezTo>
                    <a:cubicBezTo>
                      <a:pt x="1" y="1894"/>
                      <a:pt x="2275" y="12372"/>
                      <a:pt x="2275" y="12372"/>
                    </a:cubicBezTo>
                    <a:lnTo>
                      <a:pt x="17658" y="7216"/>
                    </a:lnTo>
                    <a:cubicBezTo>
                      <a:pt x="17658" y="7216"/>
                      <a:pt x="14847" y="0"/>
                      <a:pt x="89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6"/>
              <p:cNvSpPr/>
              <p:nvPr/>
            </p:nvSpPr>
            <p:spPr>
              <a:xfrm>
                <a:off x="2796" y="3076920"/>
                <a:ext cx="592558" cy="316133"/>
              </a:xfrm>
              <a:custGeom>
                <a:avLst/>
                <a:gdLst/>
                <a:ahLst/>
                <a:cxnLst/>
                <a:rect l="l" t="t" r="r" b="b"/>
                <a:pathLst>
                  <a:path w="10491" h="5597" fill="none" extrusionOk="0">
                    <a:moveTo>
                      <a:pt x="1" y="3477"/>
                    </a:moveTo>
                    <a:cubicBezTo>
                      <a:pt x="1644" y="4715"/>
                      <a:pt x="7609" y="5596"/>
                      <a:pt x="10490" y="0"/>
                    </a:cubicBezTo>
                  </a:path>
                </a:pathLst>
              </a:custGeom>
              <a:noFill/>
              <a:ln w="26200" cap="rnd" cmpd="sng">
                <a:solidFill>
                  <a:srgbClr val="ED412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6"/>
              <p:cNvSpPr/>
              <p:nvPr/>
            </p:nvSpPr>
            <p:spPr>
              <a:xfrm>
                <a:off x="-348914" y="2115268"/>
                <a:ext cx="441241" cy="495690"/>
              </a:xfrm>
              <a:custGeom>
                <a:avLst/>
                <a:gdLst/>
                <a:ahLst/>
                <a:cxnLst/>
                <a:rect l="l" t="t" r="r" b="b"/>
                <a:pathLst>
                  <a:path w="7812" h="8776" fill="none" extrusionOk="0">
                    <a:moveTo>
                      <a:pt x="1" y="0"/>
                    </a:moveTo>
                    <a:cubicBezTo>
                      <a:pt x="1" y="0"/>
                      <a:pt x="1953" y="8775"/>
                      <a:pt x="7811" y="7203"/>
                    </a:cubicBezTo>
                  </a:path>
                </a:pathLst>
              </a:custGeom>
              <a:noFill/>
              <a:ln w="113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6"/>
              <p:cNvSpPr/>
              <p:nvPr/>
            </p:nvSpPr>
            <p:spPr>
              <a:xfrm>
                <a:off x="-442391" y="2171072"/>
                <a:ext cx="267727" cy="174249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3085" fill="none" extrusionOk="0">
                    <a:moveTo>
                      <a:pt x="1" y="631"/>
                    </a:moveTo>
                    <a:cubicBezTo>
                      <a:pt x="1" y="631"/>
                      <a:pt x="1168" y="3084"/>
                      <a:pt x="2954" y="2501"/>
                    </a:cubicBezTo>
                    <a:cubicBezTo>
                      <a:pt x="4740" y="1917"/>
                      <a:pt x="4275" y="0"/>
                      <a:pt x="4275" y="0"/>
                    </a:cubicBezTo>
                  </a:path>
                </a:pathLst>
              </a:custGeom>
              <a:noFill/>
              <a:ln w="113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6"/>
              <p:cNvSpPr/>
              <p:nvPr/>
            </p:nvSpPr>
            <p:spPr>
              <a:xfrm>
                <a:off x="-357612" y="2415184"/>
                <a:ext cx="172836" cy="78737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394" fill="none" extrusionOk="0">
                    <a:moveTo>
                      <a:pt x="0" y="0"/>
                    </a:moveTo>
                    <a:cubicBezTo>
                      <a:pt x="0" y="0"/>
                      <a:pt x="1453" y="1393"/>
                      <a:pt x="3060" y="560"/>
                    </a:cubicBezTo>
                  </a:path>
                </a:pathLst>
              </a:custGeom>
              <a:noFill/>
              <a:ln w="113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6"/>
              <p:cNvSpPr/>
              <p:nvPr/>
            </p:nvSpPr>
            <p:spPr>
              <a:xfrm>
                <a:off x="-202966" y="2305554"/>
                <a:ext cx="65972" cy="117088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2073" fill="none" extrusionOk="0">
                    <a:moveTo>
                      <a:pt x="679" y="1"/>
                    </a:moveTo>
                    <a:cubicBezTo>
                      <a:pt x="679" y="1"/>
                      <a:pt x="1167" y="1656"/>
                      <a:pt x="1" y="2072"/>
                    </a:cubicBezTo>
                  </a:path>
                </a:pathLst>
              </a:custGeom>
              <a:noFill/>
              <a:ln w="113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6"/>
              <p:cNvSpPr/>
              <p:nvPr/>
            </p:nvSpPr>
            <p:spPr>
              <a:xfrm>
                <a:off x="127902" y="1939046"/>
                <a:ext cx="330931" cy="573693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157" fill="none" extrusionOk="0">
                    <a:moveTo>
                      <a:pt x="3144" y="1"/>
                    </a:moveTo>
                    <a:cubicBezTo>
                      <a:pt x="3144" y="1"/>
                      <a:pt x="5858" y="8585"/>
                      <a:pt x="0" y="10157"/>
                    </a:cubicBezTo>
                  </a:path>
                </a:pathLst>
              </a:custGeom>
              <a:noFill/>
              <a:ln w="113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6"/>
              <p:cNvSpPr/>
              <p:nvPr/>
            </p:nvSpPr>
            <p:spPr>
              <a:xfrm>
                <a:off x="217918" y="1972574"/>
                <a:ext cx="109633" cy="117088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073" fill="none" extrusionOk="0">
                    <a:moveTo>
                      <a:pt x="1941" y="2072"/>
                    </a:moveTo>
                    <a:cubicBezTo>
                      <a:pt x="72" y="1977"/>
                      <a:pt x="0" y="1"/>
                      <a:pt x="0" y="1"/>
                    </a:cubicBezTo>
                  </a:path>
                </a:pathLst>
              </a:custGeom>
              <a:noFill/>
              <a:ln w="113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6"/>
              <p:cNvSpPr/>
              <p:nvPr/>
            </p:nvSpPr>
            <p:spPr>
              <a:xfrm>
                <a:off x="329654" y="2194624"/>
                <a:ext cx="133864" cy="113699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013" fill="none" extrusionOk="0">
                    <a:moveTo>
                      <a:pt x="2370" y="0"/>
                    </a:moveTo>
                    <a:cubicBezTo>
                      <a:pt x="2370" y="0"/>
                      <a:pt x="1822" y="1929"/>
                      <a:pt x="0" y="2012"/>
                    </a:cubicBezTo>
                  </a:path>
                </a:pathLst>
              </a:custGeom>
              <a:noFill/>
              <a:ln w="113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6"/>
              <p:cNvSpPr/>
              <p:nvPr/>
            </p:nvSpPr>
            <p:spPr>
              <a:xfrm>
                <a:off x="344487" y="1985513"/>
                <a:ext cx="125787" cy="149340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644" fill="none" extrusionOk="0">
                    <a:moveTo>
                      <a:pt x="1" y="2644"/>
                    </a:moveTo>
                    <a:cubicBezTo>
                      <a:pt x="1" y="2644"/>
                      <a:pt x="2227" y="1739"/>
                      <a:pt x="1667" y="1"/>
                    </a:cubicBezTo>
                  </a:path>
                </a:pathLst>
              </a:custGeom>
              <a:noFill/>
              <a:ln w="113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6"/>
              <p:cNvSpPr/>
              <p:nvPr/>
            </p:nvSpPr>
            <p:spPr>
              <a:xfrm>
                <a:off x="199859" y="2184514"/>
                <a:ext cx="120421" cy="104267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846" fill="none" extrusionOk="0">
                    <a:moveTo>
                      <a:pt x="0" y="1"/>
                    </a:moveTo>
                    <a:cubicBezTo>
                      <a:pt x="0" y="1"/>
                      <a:pt x="369" y="1846"/>
                      <a:pt x="2132" y="1679"/>
                    </a:cubicBezTo>
                  </a:path>
                </a:pathLst>
              </a:custGeom>
              <a:noFill/>
              <a:ln w="113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6"/>
              <p:cNvSpPr/>
              <p:nvPr/>
            </p:nvSpPr>
            <p:spPr>
              <a:xfrm>
                <a:off x="-217764" y="2398466"/>
                <a:ext cx="837974" cy="874293"/>
              </a:xfrm>
              <a:custGeom>
                <a:avLst/>
                <a:gdLst/>
                <a:ahLst/>
                <a:cxnLst/>
                <a:rect l="l" t="t" r="r" b="b"/>
                <a:pathLst>
                  <a:path w="14836" h="15479" extrusionOk="0">
                    <a:moveTo>
                      <a:pt x="6649" y="1"/>
                    </a:moveTo>
                    <a:cubicBezTo>
                      <a:pt x="6124" y="1"/>
                      <a:pt x="5591" y="69"/>
                      <a:pt x="5061" y="213"/>
                    </a:cubicBezTo>
                    <a:cubicBezTo>
                      <a:pt x="2203" y="975"/>
                      <a:pt x="370" y="3654"/>
                      <a:pt x="560" y="6500"/>
                    </a:cubicBezTo>
                    <a:cubicBezTo>
                      <a:pt x="596" y="6928"/>
                      <a:pt x="536" y="7369"/>
                      <a:pt x="405" y="7785"/>
                    </a:cubicBezTo>
                    <a:cubicBezTo>
                      <a:pt x="60" y="8821"/>
                      <a:pt x="1" y="9917"/>
                      <a:pt x="298" y="11000"/>
                    </a:cubicBezTo>
                    <a:cubicBezTo>
                      <a:pt x="548" y="11929"/>
                      <a:pt x="1025" y="12738"/>
                      <a:pt x="1667" y="13417"/>
                    </a:cubicBezTo>
                    <a:cubicBezTo>
                      <a:pt x="2923" y="14717"/>
                      <a:pt x="4807" y="15479"/>
                      <a:pt x="6856" y="15479"/>
                    </a:cubicBezTo>
                    <a:cubicBezTo>
                      <a:pt x="7585" y="15479"/>
                      <a:pt x="8335" y="15382"/>
                      <a:pt x="9085" y="15179"/>
                    </a:cubicBezTo>
                    <a:cubicBezTo>
                      <a:pt x="12133" y="14370"/>
                      <a:pt x="14300" y="12048"/>
                      <a:pt x="14717" y="9476"/>
                    </a:cubicBezTo>
                    <a:cubicBezTo>
                      <a:pt x="14836" y="8714"/>
                      <a:pt x="14800" y="7928"/>
                      <a:pt x="14598" y="7154"/>
                    </a:cubicBezTo>
                    <a:cubicBezTo>
                      <a:pt x="14312" y="6083"/>
                      <a:pt x="13705" y="5154"/>
                      <a:pt x="12895" y="4428"/>
                    </a:cubicBezTo>
                    <a:cubicBezTo>
                      <a:pt x="12574" y="4142"/>
                      <a:pt x="12300" y="3785"/>
                      <a:pt x="12109" y="3404"/>
                    </a:cubicBezTo>
                    <a:cubicBezTo>
                      <a:pt x="11082" y="1319"/>
                      <a:pt x="8949" y="1"/>
                      <a:pt x="6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6"/>
              <p:cNvSpPr/>
              <p:nvPr/>
            </p:nvSpPr>
            <p:spPr>
              <a:xfrm>
                <a:off x="-123610" y="2910300"/>
                <a:ext cx="737097" cy="362448"/>
              </a:xfrm>
              <a:custGeom>
                <a:avLst/>
                <a:gdLst/>
                <a:ahLst/>
                <a:cxnLst/>
                <a:rect l="l" t="t" r="r" b="b"/>
                <a:pathLst>
                  <a:path w="13050" h="6417" extrusionOk="0">
                    <a:moveTo>
                      <a:pt x="9404" y="1"/>
                    </a:moveTo>
                    <a:cubicBezTo>
                      <a:pt x="4189" y="1"/>
                      <a:pt x="1257" y="2765"/>
                      <a:pt x="0" y="4355"/>
                    </a:cubicBezTo>
                    <a:cubicBezTo>
                      <a:pt x="1256" y="5655"/>
                      <a:pt x="3140" y="6417"/>
                      <a:pt x="5189" y="6417"/>
                    </a:cubicBezTo>
                    <a:cubicBezTo>
                      <a:pt x="5918" y="6417"/>
                      <a:pt x="6668" y="6320"/>
                      <a:pt x="7418" y="6117"/>
                    </a:cubicBezTo>
                    <a:cubicBezTo>
                      <a:pt x="10466" y="5308"/>
                      <a:pt x="12633" y="2986"/>
                      <a:pt x="13050" y="414"/>
                    </a:cubicBezTo>
                    <a:cubicBezTo>
                      <a:pt x="11727" y="126"/>
                      <a:pt x="10514" y="1"/>
                      <a:pt x="9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6"/>
              <p:cNvSpPr/>
              <p:nvPr/>
            </p:nvSpPr>
            <p:spPr>
              <a:xfrm>
                <a:off x="171619" y="2991521"/>
                <a:ext cx="94891" cy="13651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17" fill="none" extrusionOk="0">
                    <a:moveTo>
                      <a:pt x="1286" y="0"/>
                    </a:moveTo>
                    <a:lnTo>
                      <a:pt x="1679" y="1429"/>
                    </a:lnTo>
                    <a:cubicBezTo>
                      <a:pt x="1679" y="1429"/>
                      <a:pt x="1012" y="2417"/>
                      <a:pt x="0" y="1917"/>
                    </a:cubicBezTo>
                  </a:path>
                </a:pathLst>
              </a:custGeom>
              <a:noFill/>
              <a:ln w="38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6"/>
              <p:cNvSpPr/>
              <p:nvPr/>
            </p:nvSpPr>
            <p:spPr>
              <a:xfrm>
                <a:off x="268428" y="3049301"/>
                <a:ext cx="96924" cy="5659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002" fill="none" extrusionOk="0">
                    <a:moveTo>
                      <a:pt x="1" y="382"/>
                    </a:moveTo>
                    <a:cubicBezTo>
                      <a:pt x="1" y="382"/>
                      <a:pt x="1203" y="1001"/>
                      <a:pt x="1715" y="1"/>
                    </a:cubicBezTo>
                  </a:path>
                </a:pathLst>
              </a:custGeom>
              <a:noFill/>
              <a:ln w="38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6"/>
              <p:cNvSpPr/>
              <p:nvPr/>
            </p:nvSpPr>
            <p:spPr>
              <a:xfrm>
                <a:off x="84863" y="2837722"/>
                <a:ext cx="294613" cy="17712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3136" extrusionOk="0">
                    <a:moveTo>
                      <a:pt x="3239" y="1"/>
                    </a:moveTo>
                    <a:cubicBezTo>
                      <a:pt x="2919" y="1"/>
                      <a:pt x="2576" y="45"/>
                      <a:pt x="2227" y="139"/>
                    </a:cubicBezTo>
                    <a:cubicBezTo>
                      <a:pt x="905" y="497"/>
                      <a:pt x="0" y="1425"/>
                      <a:pt x="215" y="2211"/>
                    </a:cubicBezTo>
                    <a:cubicBezTo>
                      <a:pt x="372" y="2789"/>
                      <a:pt x="1085" y="3136"/>
                      <a:pt x="1977" y="3136"/>
                    </a:cubicBezTo>
                    <a:cubicBezTo>
                      <a:pt x="2297" y="3136"/>
                      <a:pt x="2640" y="3091"/>
                      <a:pt x="2989" y="2997"/>
                    </a:cubicBezTo>
                    <a:cubicBezTo>
                      <a:pt x="4310" y="2652"/>
                      <a:pt x="5215" y="1711"/>
                      <a:pt x="5001" y="925"/>
                    </a:cubicBezTo>
                    <a:cubicBezTo>
                      <a:pt x="4843" y="347"/>
                      <a:pt x="4131" y="1"/>
                      <a:pt x="3239" y="1"/>
                    </a:cubicBezTo>
                    <a:close/>
                  </a:path>
                </a:pathLst>
              </a:custGeom>
              <a:solidFill>
                <a:srgbClr val="D9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6"/>
              <p:cNvSpPr/>
              <p:nvPr/>
            </p:nvSpPr>
            <p:spPr>
              <a:xfrm>
                <a:off x="-85937" y="2819987"/>
                <a:ext cx="125109" cy="11307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002" fill="none" extrusionOk="0">
                    <a:moveTo>
                      <a:pt x="0" y="2001"/>
                    </a:moveTo>
                    <a:cubicBezTo>
                      <a:pt x="0" y="2001"/>
                      <a:pt x="619" y="1"/>
                      <a:pt x="2215" y="1370"/>
                    </a:cubicBezTo>
                  </a:path>
                </a:pathLst>
              </a:custGeom>
              <a:noFill/>
              <a:ln w="74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6"/>
              <p:cNvSpPr/>
              <p:nvPr/>
            </p:nvSpPr>
            <p:spPr>
              <a:xfrm>
                <a:off x="362582" y="2699625"/>
                <a:ext cx="124487" cy="113021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01" fill="none" extrusionOk="0">
                    <a:moveTo>
                      <a:pt x="1" y="2001"/>
                    </a:moveTo>
                    <a:cubicBezTo>
                      <a:pt x="1" y="2001"/>
                      <a:pt x="608" y="1"/>
                      <a:pt x="2203" y="1370"/>
                    </a:cubicBezTo>
                  </a:path>
                </a:pathLst>
              </a:custGeom>
              <a:noFill/>
              <a:ln w="74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6"/>
              <p:cNvSpPr/>
              <p:nvPr/>
            </p:nvSpPr>
            <p:spPr>
              <a:xfrm>
                <a:off x="-453800" y="2500189"/>
                <a:ext cx="352451" cy="215142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3809" extrusionOk="0">
                    <a:moveTo>
                      <a:pt x="1699" y="0"/>
                    </a:moveTo>
                    <a:cubicBezTo>
                      <a:pt x="1390" y="0"/>
                      <a:pt x="1081" y="22"/>
                      <a:pt x="774" y="67"/>
                    </a:cubicBezTo>
                    <a:cubicBezTo>
                      <a:pt x="489" y="103"/>
                      <a:pt x="143" y="210"/>
                      <a:pt x="60" y="496"/>
                    </a:cubicBezTo>
                    <a:cubicBezTo>
                      <a:pt x="0" y="674"/>
                      <a:pt x="72" y="865"/>
                      <a:pt x="155" y="1031"/>
                    </a:cubicBezTo>
                    <a:cubicBezTo>
                      <a:pt x="957" y="2730"/>
                      <a:pt x="2821" y="3809"/>
                      <a:pt x="4682" y="3809"/>
                    </a:cubicBezTo>
                    <a:cubicBezTo>
                      <a:pt x="5143" y="3809"/>
                      <a:pt x="5604" y="3743"/>
                      <a:pt x="6049" y="3603"/>
                    </a:cubicBezTo>
                    <a:lnTo>
                      <a:pt x="6239" y="1770"/>
                    </a:lnTo>
                    <a:cubicBezTo>
                      <a:pt x="5025" y="635"/>
                      <a:pt x="3361" y="0"/>
                      <a:pt x="16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6"/>
              <p:cNvSpPr/>
              <p:nvPr/>
            </p:nvSpPr>
            <p:spPr>
              <a:xfrm>
                <a:off x="335697" y="2238510"/>
                <a:ext cx="287214" cy="328728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820" extrusionOk="0">
                    <a:moveTo>
                      <a:pt x="4355" y="0"/>
                    </a:moveTo>
                    <a:cubicBezTo>
                      <a:pt x="4193" y="0"/>
                      <a:pt x="4019" y="51"/>
                      <a:pt x="3870" y="116"/>
                    </a:cubicBezTo>
                    <a:cubicBezTo>
                      <a:pt x="2048" y="842"/>
                      <a:pt x="584" y="2438"/>
                      <a:pt x="0" y="4319"/>
                    </a:cubicBezTo>
                    <a:lnTo>
                      <a:pt x="1084" y="5819"/>
                    </a:lnTo>
                    <a:cubicBezTo>
                      <a:pt x="3370" y="5307"/>
                      <a:pt x="5084" y="2974"/>
                      <a:pt x="4906" y="640"/>
                    </a:cubicBezTo>
                    <a:cubicBezTo>
                      <a:pt x="4882" y="449"/>
                      <a:pt x="4846" y="259"/>
                      <a:pt x="4715" y="128"/>
                    </a:cubicBezTo>
                    <a:cubicBezTo>
                      <a:pt x="4618" y="36"/>
                      <a:pt x="4491" y="0"/>
                      <a:pt x="4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6"/>
              <p:cNvSpPr/>
              <p:nvPr/>
            </p:nvSpPr>
            <p:spPr>
              <a:xfrm>
                <a:off x="393534" y="2284034"/>
                <a:ext cx="183625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3691" extrusionOk="0">
                    <a:moveTo>
                      <a:pt x="3251" y="1"/>
                    </a:moveTo>
                    <a:cubicBezTo>
                      <a:pt x="1584" y="882"/>
                      <a:pt x="334" y="2013"/>
                      <a:pt x="0" y="3668"/>
                    </a:cubicBezTo>
                    <a:cubicBezTo>
                      <a:pt x="122" y="3683"/>
                      <a:pt x="240" y="3690"/>
                      <a:pt x="353" y="3690"/>
                    </a:cubicBezTo>
                    <a:cubicBezTo>
                      <a:pt x="2901" y="3690"/>
                      <a:pt x="3251" y="1"/>
                      <a:pt x="3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6"/>
              <p:cNvSpPr/>
              <p:nvPr/>
            </p:nvSpPr>
            <p:spPr>
              <a:xfrm>
                <a:off x="-409406" y="2548537"/>
                <a:ext cx="262983" cy="116862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2069" extrusionOk="0">
                    <a:moveTo>
                      <a:pt x="449" y="0"/>
                    </a:moveTo>
                    <a:cubicBezTo>
                      <a:pt x="301" y="0"/>
                      <a:pt x="151" y="3"/>
                      <a:pt x="0" y="9"/>
                    </a:cubicBezTo>
                    <a:cubicBezTo>
                      <a:pt x="0" y="9"/>
                      <a:pt x="1473" y="2069"/>
                      <a:pt x="3224" y="2069"/>
                    </a:cubicBezTo>
                    <a:cubicBezTo>
                      <a:pt x="3689" y="2069"/>
                      <a:pt x="4174" y="1924"/>
                      <a:pt x="4656" y="1557"/>
                    </a:cubicBezTo>
                    <a:cubicBezTo>
                      <a:pt x="3626" y="395"/>
                      <a:pt x="2152" y="0"/>
                      <a:pt x="4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6"/>
              <p:cNvSpPr/>
              <p:nvPr/>
            </p:nvSpPr>
            <p:spPr>
              <a:xfrm>
                <a:off x="246908" y="3278672"/>
                <a:ext cx="226721" cy="203676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3606" extrusionOk="0">
                    <a:moveTo>
                      <a:pt x="1998" y="1"/>
                    </a:moveTo>
                    <a:cubicBezTo>
                      <a:pt x="1211" y="1"/>
                      <a:pt x="491" y="513"/>
                      <a:pt x="275" y="1310"/>
                    </a:cubicBezTo>
                    <a:cubicBezTo>
                      <a:pt x="1" y="2262"/>
                      <a:pt x="548" y="3262"/>
                      <a:pt x="1513" y="3536"/>
                    </a:cubicBezTo>
                    <a:cubicBezTo>
                      <a:pt x="1677" y="3583"/>
                      <a:pt x="1842" y="3606"/>
                      <a:pt x="2005" y="3606"/>
                    </a:cubicBezTo>
                    <a:cubicBezTo>
                      <a:pt x="2788" y="3606"/>
                      <a:pt x="3513" y="3086"/>
                      <a:pt x="3739" y="2298"/>
                    </a:cubicBezTo>
                    <a:cubicBezTo>
                      <a:pt x="4013" y="1333"/>
                      <a:pt x="3454" y="333"/>
                      <a:pt x="2501" y="71"/>
                    </a:cubicBezTo>
                    <a:cubicBezTo>
                      <a:pt x="2333" y="24"/>
                      <a:pt x="2164" y="1"/>
                      <a:pt x="1998" y="1"/>
                    </a:cubicBezTo>
                    <a:close/>
                  </a:path>
                </a:pathLst>
              </a:custGeom>
              <a:solidFill>
                <a:srgbClr val="DDB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6"/>
              <p:cNvSpPr/>
              <p:nvPr/>
            </p:nvSpPr>
            <p:spPr>
              <a:xfrm>
                <a:off x="347106" y="3319000"/>
                <a:ext cx="22932" cy="11166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977" fill="none" extrusionOk="0">
                    <a:moveTo>
                      <a:pt x="1" y="0"/>
                    </a:moveTo>
                    <a:lnTo>
                      <a:pt x="406" y="1977"/>
                    </a:lnTo>
                  </a:path>
                </a:pathLst>
              </a:custGeom>
              <a:noFill/>
              <a:ln w="3875" cap="rnd" cmpd="sng">
                <a:solidFill>
                  <a:srgbClr val="B79A5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6"/>
              <p:cNvSpPr/>
              <p:nvPr/>
            </p:nvSpPr>
            <p:spPr>
              <a:xfrm>
                <a:off x="285937" y="3361361"/>
                <a:ext cx="137252" cy="29653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525" fill="none" extrusionOk="0">
                    <a:moveTo>
                      <a:pt x="0" y="524"/>
                    </a:moveTo>
                    <a:lnTo>
                      <a:pt x="2429" y="0"/>
                    </a:lnTo>
                  </a:path>
                </a:pathLst>
              </a:custGeom>
              <a:noFill/>
              <a:ln w="3875" cap="rnd" cmpd="sng">
                <a:solidFill>
                  <a:srgbClr val="B79A5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6"/>
              <p:cNvSpPr/>
              <p:nvPr/>
            </p:nvSpPr>
            <p:spPr>
              <a:xfrm>
                <a:off x="122536" y="2868448"/>
                <a:ext cx="111666" cy="58516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036" fill="none" extrusionOk="0">
                    <a:moveTo>
                      <a:pt x="0" y="1036"/>
                    </a:moveTo>
                    <a:cubicBezTo>
                      <a:pt x="0" y="1036"/>
                      <a:pt x="536" y="203"/>
                      <a:pt x="1977" y="0"/>
                    </a:cubicBezTo>
                  </a:path>
                </a:pathLst>
              </a:custGeom>
              <a:noFill/>
              <a:ln w="3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7" name="Google Shape;1587;p36"/>
            <p:cNvSpPr/>
            <p:nvPr/>
          </p:nvSpPr>
          <p:spPr>
            <a:xfrm rot="-171885">
              <a:off x="5643416" y="3316972"/>
              <a:ext cx="659358" cy="1208775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5229224" y="3651599"/>
              <a:ext cx="634679" cy="1163500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8501425" y="3301238"/>
              <a:ext cx="825790" cy="151386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283;p32"/>
          <p:cNvSpPr txBox="1">
            <a:spLocks noGrp="1"/>
          </p:cNvSpPr>
          <p:nvPr>
            <p:ph type="title"/>
          </p:nvPr>
        </p:nvSpPr>
        <p:spPr>
          <a:xfrm>
            <a:off x="857284" y="560725"/>
            <a:ext cx="21478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ĐỐ</a:t>
            </a:r>
            <a:endParaRPr sz="3200" b="1" spc="5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ight Arrow 55">
            <a:hlinkClick r:id="rId3" action="ppaction://hlinksldjump"/>
          </p:cNvPr>
          <p:cNvSpPr/>
          <p:nvPr/>
        </p:nvSpPr>
        <p:spPr>
          <a:xfrm>
            <a:off x="7950694" y="4529205"/>
            <a:ext cx="938150" cy="473763"/>
          </a:xfrm>
          <a:prstGeom prst="rightArrow">
            <a:avLst>
              <a:gd name="adj1" fmla="val 50000"/>
              <a:gd name="adj2" fmla="val 6902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5"/>
          <p:cNvSpPr/>
          <p:nvPr/>
        </p:nvSpPr>
        <p:spPr>
          <a:xfrm>
            <a:off x="639305" y="11896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5"/>
          <p:cNvSpPr/>
          <p:nvPr/>
        </p:nvSpPr>
        <p:spPr>
          <a:xfrm>
            <a:off x="1387620" y="1189667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35"/>
          <p:cNvSpPr/>
          <p:nvPr/>
        </p:nvSpPr>
        <p:spPr>
          <a:xfrm>
            <a:off x="2256503" y="1195740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5"/>
          <p:cNvSpPr/>
          <p:nvPr/>
        </p:nvSpPr>
        <p:spPr>
          <a:xfrm>
            <a:off x="3102658" y="1231399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5"/>
          <p:cNvSpPr/>
          <p:nvPr/>
        </p:nvSpPr>
        <p:spPr>
          <a:xfrm>
            <a:off x="3882674" y="1239316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35"/>
          <p:cNvSpPr/>
          <p:nvPr/>
        </p:nvSpPr>
        <p:spPr>
          <a:xfrm>
            <a:off x="4707082" y="1231399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35"/>
          <p:cNvSpPr/>
          <p:nvPr/>
        </p:nvSpPr>
        <p:spPr>
          <a:xfrm>
            <a:off x="3128862" y="1855490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512;p35"/>
          <p:cNvSpPr/>
          <p:nvPr/>
        </p:nvSpPr>
        <p:spPr>
          <a:xfrm>
            <a:off x="2236776" y="1876454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511;p35"/>
          <p:cNvSpPr/>
          <p:nvPr/>
        </p:nvSpPr>
        <p:spPr>
          <a:xfrm>
            <a:off x="1467564" y="1840939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512;p35"/>
          <p:cNvSpPr/>
          <p:nvPr/>
        </p:nvSpPr>
        <p:spPr>
          <a:xfrm>
            <a:off x="652949" y="1873795"/>
            <a:ext cx="559200" cy="5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35"/>
          <p:cNvSpPr/>
          <p:nvPr/>
        </p:nvSpPr>
        <p:spPr>
          <a:xfrm>
            <a:off x="5712710" y="1850441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2000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G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514" name="Google Shape;1514;p35"/>
          <p:cNvSpPr/>
          <p:nvPr/>
        </p:nvSpPr>
        <p:spPr>
          <a:xfrm>
            <a:off x="6492726" y="1825060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N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515" name="Google Shape;1515;p35"/>
          <p:cNvSpPr/>
          <p:nvPr/>
        </p:nvSpPr>
        <p:spPr>
          <a:xfrm>
            <a:off x="7193465" y="1825060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N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516" name="Google Shape;1516;p35"/>
          <p:cNvSpPr/>
          <p:nvPr/>
        </p:nvSpPr>
        <p:spPr>
          <a:xfrm>
            <a:off x="5759587" y="1001681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O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517" name="Google Shape;1517;p35"/>
          <p:cNvSpPr/>
          <p:nvPr/>
        </p:nvSpPr>
        <p:spPr>
          <a:xfrm>
            <a:off x="6545492" y="991578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E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518" name="Google Shape;1518;p35"/>
          <p:cNvSpPr/>
          <p:nvPr/>
        </p:nvSpPr>
        <p:spPr>
          <a:xfrm>
            <a:off x="7289445" y="989377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A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cxnSp>
        <p:nvCxnSpPr>
          <p:cNvPr id="1523" name="Google Shape;1523;p35"/>
          <p:cNvCxnSpPr/>
          <p:nvPr/>
        </p:nvCxnSpPr>
        <p:spPr>
          <a:xfrm>
            <a:off x="2559250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4" name="Google Shape;1524;p35"/>
          <p:cNvCxnSpPr/>
          <p:nvPr/>
        </p:nvCxnSpPr>
        <p:spPr>
          <a:xfrm>
            <a:off x="4569323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5" name="Google Shape;1525;p35"/>
          <p:cNvCxnSpPr/>
          <p:nvPr/>
        </p:nvCxnSpPr>
        <p:spPr>
          <a:xfrm>
            <a:off x="6581925" y="2657501"/>
            <a:ext cx="0" cy="15048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0" name="Google Shape;1530;p35"/>
          <p:cNvSpPr/>
          <p:nvPr/>
        </p:nvSpPr>
        <p:spPr>
          <a:xfrm>
            <a:off x="8468223" y="1850674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37750" bIns="91425" anchor="ctr" anchorCtr="0">
            <a:noAutofit/>
          </a:bodyPr>
          <a:lstStyle/>
          <a:p>
            <a:pPr marL="0" marR="3907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I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1" name="Google Shape;1515;p35"/>
          <p:cNvSpPr/>
          <p:nvPr/>
        </p:nvSpPr>
        <p:spPr>
          <a:xfrm>
            <a:off x="7848645" y="1850441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O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2" name="Google Shape;1515;p35"/>
          <p:cNvSpPr/>
          <p:nvPr/>
        </p:nvSpPr>
        <p:spPr>
          <a:xfrm>
            <a:off x="8572462" y="1001681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G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3" name="Google Shape;1515;p35"/>
          <p:cNvSpPr/>
          <p:nvPr/>
        </p:nvSpPr>
        <p:spPr>
          <a:xfrm>
            <a:off x="7909023" y="989377"/>
            <a:ext cx="559200" cy="55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N</a:t>
            </a:r>
            <a:endParaRPr sz="280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5" name="Google Shape;1244;p31"/>
          <p:cNvSpPr txBox="1">
            <a:spLocks noGrp="1"/>
          </p:cNvSpPr>
          <p:nvPr>
            <p:ph type="title"/>
          </p:nvPr>
        </p:nvSpPr>
        <p:spPr>
          <a:xfrm>
            <a:off x="519025" y="380400"/>
            <a:ext cx="343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CẦN TÌM</a:t>
            </a:r>
            <a:endParaRPr sz="36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Google Shape;1257;p31"/>
          <p:cNvSpPr txBox="1"/>
          <p:nvPr/>
        </p:nvSpPr>
        <p:spPr>
          <a:xfrm>
            <a:off x="745653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2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7" name="Google Shape;1258;p31"/>
          <p:cNvSpPr txBox="1"/>
          <p:nvPr/>
        </p:nvSpPr>
        <p:spPr>
          <a:xfrm>
            <a:off x="2755794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3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8" name="Google Shape;1259;p31"/>
          <p:cNvSpPr txBox="1"/>
          <p:nvPr/>
        </p:nvSpPr>
        <p:spPr>
          <a:xfrm>
            <a:off x="4761796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4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39" name="Google Shape;1260;p31"/>
          <p:cNvSpPr txBox="1"/>
          <p:nvPr/>
        </p:nvSpPr>
        <p:spPr>
          <a:xfrm>
            <a:off x="6781281" y="2600356"/>
            <a:ext cx="161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5, 6, 7 </a:t>
            </a:r>
            <a:r>
              <a:rPr lang="en" sz="1800" smtClean="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từ</a:t>
            </a:r>
            <a:endParaRPr sz="18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40" name="Google Shape;2667;p54"/>
          <p:cNvSpPr txBox="1"/>
          <p:nvPr/>
        </p:nvSpPr>
        <p:spPr>
          <a:xfrm>
            <a:off x="745649" y="3054927"/>
            <a:ext cx="1802677" cy="13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-it -ti -in -we -et -er -re -en -ne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1" name="Google Shape;2668;p54"/>
          <p:cNvSpPr txBox="1"/>
          <p:nvPr/>
        </p:nvSpPr>
        <p:spPr>
          <a:xfrm>
            <a:off x="2623700" y="2880325"/>
            <a:ext cx="19347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-wit  -win -nit -tin -rin -tew -wet -ret -new -wen -net -ten -ern -tie -ire - rei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2" name="Google Shape;2669;p54"/>
          <p:cNvSpPr txBox="1"/>
          <p:nvPr/>
        </p:nvSpPr>
        <p:spPr>
          <a:xfrm>
            <a:off x="4629500" y="2880350"/>
            <a:ext cx="19347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-writ -twin -wert -went -rent -tern -wite -weir -wire -rite -tier -tire -wine -nite -rein 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" name="Google Shape;2670;p54"/>
          <p:cNvSpPr txBox="1"/>
          <p:nvPr/>
        </p:nvSpPr>
        <p:spPr>
          <a:xfrm>
            <a:off x="6648975" y="2880325"/>
            <a:ext cx="1800600" cy="1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-write -twine -inert -inter -niter -nitre -trine</a:t>
            </a:r>
            <a:endParaRPr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DEB"/>
                </a:solidFill>
                <a:latin typeface="Fira Sans"/>
                <a:ea typeface="Fira Sans"/>
                <a:cs typeface="Fira Sans"/>
                <a:sym typeface="Fira Sans"/>
              </a:rPr>
              <a:t>-twiner -winter</a:t>
            </a:r>
            <a:endParaRPr>
              <a:solidFill>
                <a:srgbClr val="FFFD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" name="ĐÁP ÁN"/>
          <p:cNvSpPr/>
          <p:nvPr/>
        </p:nvSpPr>
        <p:spPr>
          <a:xfrm>
            <a:off x="3751118" y="4540827"/>
            <a:ext cx="1891146" cy="467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/>
                <a:solidFill>
                  <a:schemeClr val="accent4">
                    <a:lumMod val="50000"/>
                  </a:schemeClr>
                </a:solidFill>
              </a:rPr>
              <a:t>ĐÁP ÁN</a:t>
            </a:r>
            <a:endParaRPr lang="en-US" sz="2400" b="1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Right Arrow 47">
            <a:hlinkClick r:id="rId3" action="ppaction://hlinksldjump"/>
          </p:cNvPr>
          <p:cNvSpPr/>
          <p:nvPr/>
        </p:nvSpPr>
        <p:spPr>
          <a:xfrm>
            <a:off x="7950694" y="4529205"/>
            <a:ext cx="938150" cy="473763"/>
          </a:xfrm>
          <a:prstGeom prst="rightArrow">
            <a:avLst>
              <a:gd name="adj1" fmla="val 50000"/>
              <a:gd name="adj2" fmla="val 6902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Arrow 48">
            <a:hlinkClick r:id="rId4" action="ppaction://hlinksldjump"/>
          </p:cNvPr>
          <p:cNvSpPr/>
          <p:nvPr/>
        </p:nvSpPr>
        <p:spPr>
          <a:xfrm>
            <a:off x="227786" y="4392415"/>
            <a:ext cx="927278" cy="532641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216 L -0.55886 0.03488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82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217 L -0.71407 0.03673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4" y="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4.07407E-6 L -0.69063 0.03704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79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432 L -0.28541 -0.12377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648 L -0.50104 -0.1197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4" y="-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432 L -0.28177 0.05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432 L -0.63872 0.00802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216 L -0.69861 -0.00371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78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216 L -0.47135 0.17222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75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432 L -0.44323 0.00802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2" y="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513" grpId="0" animBg="1"/>
      <p:bldP spid="1514" grpId="0" animBg="1"/>
      <p:bldP spid="1515" grpId="0" animBg="1"/>
      <p:bldP spid="1516" grpId="0" animBg="1"/>
      <p:bldP spid="1517" grpId="0" animBg="1"/>
      <p:bldP spid="1518" grpId="0" animBg="1"/>
      <p:bldP spid="1530" grpId="0" animBg="1"/>
      <p:bldP spid="31" grpId="0" animBg="1"/>
      <p:bldP spid="32" grpId="0" animBg="1"/>
      <p:bldP spid="33" grpId="0" animBg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38"/>
          <p:cNvSpPr txBox="1">
            <a:spLocks noGrp="1"/>
          </p:cNvSpPr>
          <p:nvPr>
            <p:ph type="body" idx="1"/>
          </p:nvPr>
        </p:nvSpPr>
        <p:spPr>
          <a:xfrm>
            <a:off x="6343650" y="1618919"/>
            <a:ext cx="2353541" cy="1128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l">
              <a:buNone/>
            </a:pPr>
            <a:r>
              <a:rPr lang="en-US"/>
              <a:t>Không có chân</a:t>
            </a:r>
          </a:p>
          <a:p>
            <a:pPr marL="101600" indent="0" algn="l">
              <a:buNone/>
            </a:pPr>
            <a:r>
              <a:rPr lang="en-US"/>
              <a:t>Không có tay</a:t>
            </a:r>
          </a:p>
          <a:p>
            <a:pPr marL="101600" indent="0" algn="l">
              <a:buNone/>
            </a:pPr>
            <a:r>
              <a:rPr lang="en-US"/>
              <a:t>Mà hay mở cửa ?</a:t>
            </a:r>
          </a:p>
        </p:txBody>
      </p:sp>
      <p:sp>
        <p:nvSpPr>
          <p:cNvPr id="1632" name="Google Shape;1632;p38"/>
          <p:cNvSpPr/>
          <p:nvPr/>
        </p:nvSpPr>
        <p:spPr>
          <a:xfrm>
            <a:off x="6646969" y="3038625"/>
            <a:ext cx="1746900" cy="409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3" name="Google Shape;1633;p38"/>
          <p:cNvGrpSpPr/>
          <p:nvPr/>
        </p:nvGrpSpPr>
        <p:grpSpPr>
          <a:xfrm rot="-1114359" flipH="1">
            <a:off x="2976373" y="1884413"/>
            <a:ext cx="1133580" cy="585892"/>
            <a:chOff x="4385018" y="2773535"/>
            <a:chExt cx="1133604" cy="585905"/>
          </a:xfrm>
        </p:grpSpPr>
        <p:sp>
          <p:nvSpPr>
            <p:cNvPr id="1634" name="Google Shape;1634;p38"/>
            <p:cNvSpPr/>
            <p:nvPr/>
          </p:nvSpPr>
          <p:spPr>
            <a:xfrm rot="1063970">
              <a:off x="4411833" y="2901175"/>
              <a:ext cx="887202" cy="314463"/>
            </a:xfrm>
            <a:custGeom>
              <a:avLst/>
              <a:gdLst/>
              <a:ahLst/>
              <a:cxnLst/>
              <a:rect l="l" t="t" r="r" b="b"/>
              <a:pathLst>
                <a:path w="17813" h="6314" extrusionOk="0">
                  <a:moveTo>
                    <a:pt x="14830" y="0"/>
                  </a:moveTo>
                  <a:cubicBezTo>
                    <a:pt x="12686" y="0"/>
                    <a:pt x="7264" y="663"/>
                    <a:pt x="1" y="6313"/>
                  </a:cubicBezTo>
                  <a:cubicBezTo>
                    <a:pt x="1" y="6313"/>
                    <a:pt x="7566" y="1824"/>
                    <a:pt x="13290" y="1824"/>
                  </a:cubicBezTo>
                  <a:cubicBezTo>
                    <a:pt x="15069" y="1824"/>
                    <a:pt x="16671" y="2258"/>
                    <a:pt x="17812" y="3396"/>
                  </a:cubicBezTo>
                  <a:lnTo>
                    <a:pt x="15836" y="63"/>
                  </a:lnTo>
                  <a:cubicBezTo>
                    <a:pt x="15836" y="63"/>
                    <a:pt x="15487" y="0"/>
                    <a:pt x="1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8"/>
            <p:cNvSpPr/>
            <p:nvPr/>
          </p:nvSpPr>
          <p:spPr>
            <a:xfrm rot="7403373">
              <a:off x="5151490" y="3002078"/>
              <a:ext cx="317265" cy="290224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7" name="Google Shape;1637;p38"/>
          <p:cNvSpPr txBox="1">
            <a:spLocks noGrp="1"/>
          </p:cNvSpPr>
          <p:nvPr>
            <p:ph type="body" idx="2"/>
          </p:nvPr>
        </p:nvSpPr>
        <p:spPr>
          <a:xfrm>
            <a:off x="6963921" y="2990925"/>
            <a:ext cx="19581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  <a:buNone/>
            </a:pPr>
            <a:r>
              <a:rPr lang="en-US" b="1" smtClean="0">
                <a:ln/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gì</a:t>
            </a:r>
            <a:r>
              <a:rPr lang="en-US" b="1">
                <a:ln/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b="1">
              <a:ln/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38" name="Google Shape;1638;p38"/>
          <p:cNvGrpSpPr/>
          <p:nvPr/>
        </p:nvGrpSpPr>
        <p:grpSpPr>
          <a:xfrm>
            <a:off x="720000" y="4194075"/>
            <a:ext cx="3067408" cy="409501"/>
            <a:chOff x="5183375" y="3844875"/>
            <a:chExt cx="3067408" cy="409501"/>
          </a:xfrm>
        </p:grpSpPr>
        <p:grpSp>
          <p:nvGrpSpPr>
            <p:cNvPr id="1639" name="Google Shape;1639;p38"/>
            <p:cNvGrpSpPr/>
            <p:nvPr/>
          </p:nvGrpSpPr>
          <p:grpSpPr>
            <a:xfrm>
              <a:off x="5183375" y="3844875"/>
              <a:ext cx="2629258" cy="409501"/>
              <a:chOff x="5183375" y="3768675"/>
              <a:chExt cx="2629258" cy="409501"/>
            </a:xfrm>
          </p:grpSpPr>
          <p:sp>
            <p:nvSpPr>
              <p:cNvPr id="1640" name="Google Shape;1640;p38"/>
              <p:cNvSpPr/>
              <p:nvPr/>
            </p:nvSpPr>
            <p:spPr>
              <a:xfrm>
                <a:off x="6959175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-80474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U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6515229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G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6071280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N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5183375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P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5627318" y="3768675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E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7403133" y="3768677"/>
                <a:ext cx="409500" cy="40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I</a:t>
                </a:r>
                <a:endParaRPr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</p:grpSp>
        <p:sp>
          <p:nvSpPr>
            <p:cNvPr id="1646" name="Google Shape;1646;p38"/>
            <p:cNvSpPr/>
            <p:nvPr/>
          </p:nvSpPr>
          <p:spPr>
            <a:xfrm>
              <a:off x="7841283" y="3844877"/>
              <a:ext cx="409500" cy="4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</a:t>
              </a:r>
              <a:endParaRPr sz="20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grpSp>
        <p:nvGrpSpPr>
          <p:cNvPr id="1647" name="Google Shape;1647;p38"/>
          <p:cNvGrpSpPr/>
          <p:nvPr/>
        </p:nvGrpSpPr>
        <p:grpSpPr>
          <a:xfrm>
            <a:off x="-1501190" y="2699515"/>
            <a:ext cx="7109726" cy="2607889"/>
            <a:chOff x="-1501190" y="2699515"/>
            <a:chExt cx="7109726" cy="2607889"/>
          </a:xfrm>
        </p:grpSpPr>
        <p:grpSp>
          <p:nvGrpSpPr>
            <p:cNvPr id="1648" name="Google Shape;1648;p38"/>
            <p:cNvGrpSpPr/>
            <p:nvPr/>
          </p:nvGrpSpPr>
          <p:grpSpPr>
            <a:xfrm>
              <a:off x="-1501190" y="3971943"/>
              <a:ext cx="7109726" cy="1171549"/>
              <a:chOff x="-1762150" y="3895726"/>
              <a:chExt cx="7572400" cy="1247789"/>
            </a:xfrm>
          </p:grpSpPr>
          <p:sp>
            <p:nvSpPr>
              <p:cNvPr id="1649" name="Google Shape;1649;p38"/>
              <p:cNvSpPr/>
              <p:nvPr/>
            </p:nvSpPr>
            <p:spPr>
              <a:xfrm>
                <a:off x="-1762150" y="3895726"/>
                <a:ext cx="3824336" cy="1247789"/>
              </a:xfrm>
              <a:custGeom>
                <a:avLst/>
                <a:gdLst/>
                <a:ahLst/>
                <a:cxnLst/>
                <a:rect l="l" t="t" r="r" b="b"/>
                <a:pathLst>
                  <a:path w="42911" h="16572" extrusionOk="0">
                    <a:moveTo>
                      <a:pt x="38869" y="1"/>
                    </a:moveTo>
                    <a:cubicBezTo>
                      <a:pt x="38278" y="1"/>
                      <a:pt x="37688" y="62"/>
                      <a:pt x="37113" y="189"/>
                    </a:cubicBezTo>
                    <a:cubicBezTo>
                      <a:pt x="36291" y="379"/>
                      <a:pt x="35422" y="701"/>
                      <a:pt x="34779" y="1260"/>
                    </a:cubicBezTo>
                    <a:cubicBezTo>
                      <a:pt x="34065" y="1868"/>
                      <a:pt x="33707" y="2749"/>
                      <a:pt x="33326" y="3582"/>
                    </a:cubicBezTo>
                    <a:cubicBezTo>
                      <a:pt x="33286" y="3663"/>
                      <a:pt x="33195" y="3692"/>
                      <a:pt x="33110" y="3692"/>
                    </a:cubicBezTo>
                    <a:cubicBezTo>
                      <a:pt x="33094" y="3692"/>
                      <a:pt x="33079" y="3691"/>
                      <a:pt x="33064" y="3689"/>
                    </a:cubicBezTo>
                    <a:cubicBezTo>
                      <a:pt x="32755" y="3630"/>
                      <a:pt x="32433" y="3582"/>
                      <a:pt x="32124" y="3546"/>
                    </a:cubicBezTo>
                    <a:cubicBezTo>
                      <a:pt x="31726" y="3507"/>
                      <a:pt x="31321" y="3485"/>
                      <a:pt x="30915" y="3485"/>
                    </a:cubicBezTo>
                    <a:cubicBezTo>
                      <a:pt x="29842" y="3485"/>
                      <a:pt x="28763" y="3640"/>
                      <a:pt x="27778" y="4046"/>
                    </a:cubicBezTo>
                    <a:cubicBezTo>
                      <a:pt x="27123" y="4308"/>
                      <a:pt x="26528" y="4713"/>
                      <a:pt x="26064" y="5249"/>
                    </a:cubicBezTo>
                    <a:cubicBezTo>
                      <a:pt x="25647" y="5737"/>
                      <a:pt x="25373" y="6356"/>
                      <a:pt x="25159" y="6952"/>
                    </a:cubicBezTo>
                    <a:cubicBezTo>
                      <a:pt x="24980" y="7428"/>
                      <a:pt x="24837" y="7916"/>
                      <a:pt x="24575" y="8345"/>
                    </a:cubicBezTo>
                    <a:cubicBezTo>
                      <a:pt x="24313" y="8785"/>
                      <a:pt x="23932" y="9107"/>
                      <a:pt x="23456" y="9297"/>
                    </a:cubicBezTo>
                    <a:cubicBezTo>
                      <a:pt x="22694" y="9607"/>
                      <a:pt x="21825" y="9642"/>
                      <a:pt x="21015" y="9642"/>
                    </a:cubicBezTo>
                    <a:cubicBezTo>
                      <a:pt x="20097" y="9642"/>
                      <a:pt x="19187" y="9537"/>
                      <a:pt x="18271" y="9537"/>
                    </a:cubicBezTo>
                    <a:cubicBezTo>
                      <a:pt x="18118" y="9537"/>
                      <a:pt x="17966" y="9540"/>
                      <a:pt x="17813" y="9547"/>
                    </a:cubicBezTo>
                    <a:cubicBezTo>
                      <a:pt x="16872" y="9583"/>
                      <a:pt x="15979" y="9821"/>
                      <a:pt x="15181" y="10333"/>
                    </a:cubicBezTo>
                    <a:cubicBezTo>
                      <a:pt x="14479" y="10773"/>
                      <a:pt x="13895" y="11357"/>
                      <a:pt x="13336" y="11952"/>
                    </a:cubicBezTo>
                    <a:cubicBezTo>
                      <a:pt x="13050" y="12238"/>
                      <a:pt x="12788" y="12536"/>
                      <a:pt x="12455" y="12750"/>
                    </a:cubicBezTo>
                    <a:cubicBezTo>
                      <a:pt x="12145" y="12952"/>
                      <a:pt x="11800" y="13095"/>
                      <a:pt x="11443" y="13202"/>
                    </a:cubicBezTo>
                    <a:cubicBezTo>
                      <a:pt x="10918" y="13344"/>
                      <a:pt x="10370" y="13392"/>
                      <a:pt x="9827" y="13392"/>
                    </a:cubicBezTo>
                    <a:cubicBezTo>
                      <a:pt x="9594" y="13392"/>
                      <a:pt x="9362" y="13383"/>
                      <a:pt x="9133" y="13369"/>
                    </a:cubicBezTo>
                    <a:cubicBezTo>
                      <a:pt x="8323" y="13333"/>
                      <a:pt x="7526" y="13214"/>
                      <a:pt x="6728" y="13155"/>
                    </a:cubicBezTo>
                    <a:cubicBezTo>
                      <a:pt x="6551" y="13146"/>
                      <a:pt x="6374" y="13142"/>
                      <a:pt x="6197" y="13142"/>
                    </a:cubicBezTo>
                    <a:cubicBezTo>
                      <a:pt x="5625" y="13142"/>
                      <a:pt x="5056" y="13188"/>
                      <a:pt x="4501" y="13298"/>
                    </a:cubicBezTo>
                    <a:cubicBezTo>
                      <a:pt x="3251" y="13524"/>
                      <a:pt x="2061" y="14060"/>
                      <a:pt x="1144" y="14953"/>
                    </a:cubicBezTo>
                    <a:cubicBezTo>
                      <a:pt x="644" y="15441"/>
                      <a:pt x="275" y="15976"/>
                      <a:pt x="1" y="16572"/>
                    </a:cubicBezTo>
                    <a:lnTo>
                      <a:pt x="42911" y="16572"/>
                    </a:lnTo>
                    <a:lnTo>
                      <a:pt x="42911" y="951"/>
                    </a:lnTo>
                    <a:cubicBezTo>
                      <a:pt x="42720" y="856"/>
                      <a:pt x="42518" y="772"/>
                      <a:pt x="42328" y="689"/>
                    </a:cubicBezTo>
                    <a:cubicBezTo>
                      <a:pt x="41240" y="244"/>
                      <a:pt x="40052" y="1"/>
                      <a:pt x="38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 flipH="1">
                <a:off x="1985914" y="3895726"/>
                <a:ext cx="3824336" cy="1247789"/>
              </a:xfrm>
              <a:custGeom>
                <a:avLst/>
                <a:gdLst/>
                <a:ahLst/>
                <a:cxnLst/>
                <a:rect l="l" t="t" r="r" b="b"/>
                <a:pathLst>
                  <a:path w="42911" h="16572" extrusionOk="0">
                    <a:moveTo>
                      <a:pt x="38869" y="1"/>
                    </a:moveTo>
                    <a:cubicBezTo>
                      <a:pt x="38278" y="1"/>
                      <a:pt x="37688" y="62"/>
                      <a:pt x="37113" y="189"/>
                    </a:cubicBezTo>
                    <a:cubicBezTo>
                      <a:pt x="36291" y="379"/>
                      <a:pt x="35422" y="701"/>
                      <a:pt x="34779" y="1260"/>
                    </a:cubicBezTo>
                    <a:cubicBezTo>
                      <a:pt x="34065" y="1868"/>
                      <a:pt x="33707" y="2749"/>
                      <a:pt x="33326" y="3582"/>
                    </a:cubicBezTo>
                    <a:cubicBezTo>
                      <a:pt x="33286" y="3663"/>
                      <a:pt x="33195" y="3692"/>
                      <a:pt x="33110" y="3692"/>
                    </a:cubicBezTo>
                    <a:cubicBezTo>
                      <a:pt x="33094" y="3692"/>
                      <a:pt x="33079" y="3691"/>
                      <a:pt x="33064" y="3689"/>
                    </a:cubicBezTo>
                    <a:cubicBezTo>
                      <a:pt x="32755" y="3630"/>
                      <a:pt x="32433" y="3582"/>
                      <a:pt x="32124" y="3546"/>
                    </a:cubicBezTo>
                    <a:cubicBezTo>
                      <a:pt x="31726" y="3507"/>
                      <a:pt x="31321" y="3485"/>
                      <a:pt x="30915" y="3485"/>
                    </a:cubicBezTo>
                    <a:cubicBezTo>
                      <a:pt x="29842" y="3485"/>
                      <a:pt x="28763" y="3640"/>
                      <a:pt x="27778" y="4046"/>
                    </a:cubicBezTo>
                    <a:cubicBezTo>
                      <a:pt x="27123" y="4308"/>
                      <a:pt x="26528" y="4713"/>
                      <a:pt x="26064" y="5249"/>
                    </a:cubicBezTo>
                    <a:cubicBezTo>
                      <a:pt x="25647" y="5737"/>
                      <a:pt x="25373" y="6356"/>
                      <a:pt x="25159" y="6952"/>
                    </a:cubicBezTo>
                    <a:cubicBezTo>
                      <a:pt x="24980" y="7428"/>
                      <a:pt x="24837" y="7916"/>
                      <a:pt x="24575" y="8345"/>
                    </a:cubicBezTo>
                    <a:cubicBezTo>
                      <a:pt x="24313" y="8785"/>
                      <a:pt x="23932" y="9107"/>
                      <a:pt x="23456" y="9297"/>
                    </a:cubicBezTo>
                    <a:cubicBezTo>
                      <a:pt x="22694" y="9607"/>
                      <a:pt x="21825" y="9642"/>
                      <a:pt x="21015" y="9642"/>
                    </a:cubicBezTo>
                    <a:cubicBezTo>
                      <a:pt x="20097" y="9642"/>
                      <a:pt x="19187" y="9537"/>
                      <a:pt x="18271" y="9537"/>
                    </a:cubicBezTo>
                    <a:cubicBezTo>
                      <a:pt x="18118" y="9537"/>
                      <a:pt x="17966" y="9540"/>
                      <a:pt x="17813" y="9547"/>
                    </a:cubicBezTo>
                    <a:cubicBezTo>
                      <a:pt x="16872" y="9583"/>
                      <a:pt x="15979" y="9821"/>
                      <a:pt x="15181" y="10333"/>
                    </a:cubicBezTo>
                    <a:cubicBezTo>
                      <a:pt x="14479" y="10773"/>
                      <a:pt x="13895" y="11357"/>
                      <a:pt x="13336" y="11952"/>
                    </a:cubicBezTo>
                    <a:cubicBezTo>
                      <a:pt x="13050" y="12238"/>
                      <a:pt x="12788" y="12536"/>
                      <a:pt x="12455" y="12750"/>
                    </a:cubicBezTo>
                    <a:cubicBezTo>
                      <a:pt x="12145" y="12952"/>
                      <a:pt x="11800" y="13095"/>
                      <a:pt x="11443" y="13202"/>
                    </a:cubicBezTo>
                    <a:cubicBezTo>
                      <a:pt x="10918" y="13344"/>
                      <a:pt x="10370" y="13392"/>
                      <a:pt x="9827" y="13392"/>
                    </a:cubicBezTo>
                    <a:cubicBezTo>
                      <a:pt x="9594" y="13392"/>
                      <a:pt x="9362" y="13383"/>
                      <a:pt x="9133" y="13369"/>
                    </a:cubicBezTo>
                    <a:cubicBezTo>
                      <a:pt x="8323" y="13333"/>
                      <a:pt x="7526" y="13214"/>
                      <a:pt x="6728" y="13155"/>
                    </a:cubicBezTo>
                    <a:cubicBezTo>
                      <a:pt x="6551" y="13146"/>
                      <a:pt x="6374" y="13142"/>
                      <a:pt x="6197" y="13142"/>
                    </a:cubicBezTo>
                    <a:cubicBezTo>
                      <a:pt x="5625" y="13142"/>
                      <a:pt x="5056" y="13188"/>
                      <a:pt x="4501" y="13298"/>
                    </a:cubicBezTo>
                    <a:cubicBezTo>
                      <a:pt x="3251" y="13524"/>
                      <a:pt x="2061" y="14060"/>
                      <a:pt x="1144" y="14953"/>
                    </a:cubicBezTo>
                    <a:cubicBezTo>
                      <a:pt x="644" y="15441"/>
                      <a:pt x="275" y="15976"/>
                      <a:pt x="1" y="16572"/>
                    </a:cubicBezTo>
                    <a:lnTo>
                      <a:pt x="42911" y="16572"/>
                    </a:lnTo>
                    <a:lnTo>
                      <a:pt x="42911" y="951"/>
                    </a:lnTo>
                    <a:cubicBezTo>
                      <a:pt x="42720" y="856"/>
                      <a:pt x="42518" y="772"/>
                      <a:pt x="42328" y="689"/>
                    </a:cubicBezTo>
                    <a:cubicBezTo>
                      <a:pt x="41240" y="244"/>
                      <a:pt x="40052" y="1"/>
                      <a:pt x="38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1" name="Google Shape;1651;p38"/>
            <p:cNvGrpSpPr/>
            <p:nvPr/>
          </p:nvGrpSpPr>
          <p:grpSpPr>
            <a:xfrm rot="-1301330">
              <a:off x="2769078" y="3393920"/>
              <a:ext cx="1433891" cy="1428096"/>
              <a:chOff x="-1802625" y="2324700"/>
              <a:chExt cx="1850268" cy="1837359"/>
            </a:xfrm>
          </p:grpSpPr>
          <p:sp>
            <p:nvSpPr>
              <p:cNvPr id="1652" name="Google Shape;1652;p38"/>
              <p:cNvSpPr/>
              <p:nvPr/>
            </p:nvSpPr>
            <p:spPr>
              <a:xfrm>
                <a:off x="-1802625" y="2324700"/>
                <a:ext cx="1850268" cy="1837359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17997" extrusionOk="0">
                    <a:moveTo>
                      <a:pt x="13484" y="1"/>
                    </a:moveTo>
                    <a:cubicBezTo>
                      <a:pt x="12281" y="1"/>
                      <a:pt x="11089" y="525"/>
                      <a:pt x="10276" y="1535"/>
                    </a:cubicBezTo>
                    <a:cubicBezTo>
                      <a:pt x="9645" y="2321"/>
                      <a:pt x="9347" y="3273"/>
                      <a:pt x="9371" y="4202"/>
                    </a:cubicBezTo>
                    <a:lnTo>
                      <a:pt x="8549" y="2332"/>
                    </a:lnTo>
                    <a:cubicBezTo>
                      <a:pt x="8302" y="1777"/>
                      <a:pt x="7755" y="1443"/>
                      <a:pt x="7183" y="1443"/>
                    </a:cubicBezTo>
                    <a:cubicBezTo>
                      <a:pt x="6983" y="1443"/>
                      <a:pt x="6779" y="1484"/>
                      <a:pt x="6585" y="1570"/>
                    </a:cubicBezTo>
                    <a:cubicBezTo>
                      <a:pt x="5823" y="1904"/>
                      <a:pt x="5478" y="2785"/>
                      <a:pt x="5811" y="3535"/>
                    </a:cubicBezTo>
                    <a:lnTo>
                      <a:pt x="7168" y="6607"/>
                    </a:lnTo>
                    <a:lnTo>
                      <a:pt x="5954" y="7416"/>
                    </a:lnTo>
                    <a:lnTo>
                      <a:pt x="4608" y="8202"/>
                    </a:lnTo>
                    <a:lnTo>
                      <a:pt x="3394" y="8905"/>
                    </a:lnTo>
                    <a:lnTo>
                      <a:pt x="3061" y="8167"/>
                    </a:lnTo>
                    <a:cubicBezTo>
                      <a:pt x="2815" y="7614"/>
                      <a:pt x="2272" y="7287"/>
                      <a:pt x="1703" y="7287"/>
                    </a:cubicBezTo>
                    <a:cubicBezTo>
                      <a:pt x="1500" y="7287"/>
                      <a:pt x="1293" y="7329"/>
                      <a:pt x="1096" y="7416"/>
                    </a:cubicBezTo>
                    <a:cubicBezTo>
                      <a:pt x="334" y="7750"/>
                      <a:pt x="1" y="8631"/>
                      <a:pt x="334" y="9393"/>
                    </a:cubicBezTo>
                    <a:lnTo>
                      <a:pt x="1346" y="11643"/>
                    </a:lnTo>
                    <a:cubicBezTo>
                      <a:pt x="1441" y="11857"/>
                      <a:pt x="1596" y="12048"/>
                      <a:pt x="1775" y="12191"/>
                    </a:cubicBezTo>
                    <a:cubicBezTo>
                      <a:pt x="1918" y="12310"/>
                      <a:pt x="2072" y="12393"/>
                      <a:pt x="2251" y="12453"/>
                    </a:cubicBezTo>
                    <a:cubicBezTo>
                      <a:pt x="2410" y="12497"/>
                      <a:pt x="2569" y="12521"/>
                      <a:pt x="2728" y="12521"/>
                    </a:cubicBezTo>
                    <a:cubicBezTo>
                      <a:pt x="2783" y="12521"/>
                      <a:pt x="2839" y="12518"/>
                      <a:pt x="2894" y="12512"/>
                    </a:cubicBezTo>
                    <a:cubicBezTo>
                      <a:pt x="3508" y="12491"/>
                      <a:pt x="4415" y="12338"/>
                      <a:pt x="5203" y="12338"/>
                    </a:cubicBezTo>
                    <a:cubicBezTo>
                      <a:pt x="5300" y="12338"/>
                      <a:pt x="5396" y="12340"/>
                      <a:pt x="5490" y="12346"/>
                    </a:cubicBezTo>
                    <a:cubicBezTo>
                      <a:pt x="5906" y="12381"/>
                      <a:pt x="6275" y="12465"/>
                      <a:pt x="6525" y="12667"/>
                    </a:cubicBezTo>
                    <a:cubicBezTo>
                      <a:pt x="6799" y="12893"/>
                      <a:pt x="6978" y="13322"/>
                      <a:pt x="7097" y="13810"/>
                    </a:cubicBezTo>
                    <a:cubicBezTo>
                      <a:pt x="7323" y="14810"/>
                      <a:pt x="7287" y="16060"/>
                      <a:pt x="7395" y="16334"/>
                    </a:cubicBezTo>
                    <a:cubicBezTo>
                      <a:pt x="7395" y="16358"/>
                      <a:pt x="7418" y="16382"/>
                      <a:pt x="7430" y="16406"/>
                    </a:cubicBezTo>
                    <a:cubicBezTo>
                      <a:pt x="7466" y="16525"/>
                      <a:pt x="7514" y="16632"/>
                      <a:pt x="7573" y="16739"/>
                    </a:cubicBezTo>
                    <a:cubicBezTo>
                      <a:pt x="7668" y="16906"/>
                      <a:pt x="7787" y="17049"/>
                      <a:pt x="7930" y="17156"/>
                    </a:cubicBezTo>
                    <a:cubicBezTo>
                      <a:pt x="8109" y="17299"/>
                      <a:pt x="8323" y="17406"/>
                      <a:pt x="8561" y="17453"/>
                    </a:cubicBezTo>
                    <a:lnTo>
                      <a:pt x="10978" y="17965"/>
                    </a:lnTo>
                    <a:cubicBezTo>
                      <a:pt x="11080" y="17987"/>
                      <a:pt x="11182" y="17997"/>
                      <a:pt x="11282" y="17997"/>
                    </a:cubicBezTo>
                    <a:cubicBezTo>
                      <a:pt x="11969" y="17997"/>
                      <a:pt x="12595" y="17518"/>
                      <a:pt x="12740" y="16822"/>
                    </a:cubicBezTo>
                    <a:cubicBezTo>
                      <a:pt x="12919" y="16013"/>
                      <a:pt x="12395" y="15215"/>
                      <a:pt x="11597" y="15048"/>
                    </a:cubicBezTo>
                    <a:lnTo>
                      <a:pt x="10800" y="14882"/>
                    </a:lnTo>
                    <a:lnTo>
                      <a:pt x="11062" y="14084"/>
                    </a:lnTo>
                    <a:lnTo>
                      <a:pt x="11800" y="11798"/>
                    </a:lnTo>
                    <a:lnTo>
                      <a:pt x="12228" y="10738"/>
                    </a:lnTo>
                    <a:lnTo>
                      <a:pt x="15586" y="11619"/>
                    </a:lnTo>
                    <a:cubicBezTo>
                      <a:pt x="15710" y="11651"/>
                      <a:pt x="15835" y="11666"/>
                      <a:pt x="15957" y="11666"/>
                    </a:cubicBezTo>
                    <a:cubicBezTo>
                      <a:pt x="16624" y="11666"/>
                      <a:pt x="17237" y="11221"/>
                      <a:pt x="17408" y="10548"/>
                    </a:cubicBezTo>
                    <a:cubicBezTo>
                      <a:pt x="17622" y="9750"/>
                      <a:pt x="17146" y="8940"/>
                      <a:pt x="16348" y="8726"/>
                    </a:cubicBezTo>
                    <a:lnTo>
                      <a:pt x="14229" y="8178"/>
                    </a:lnTo>
                    <a:cubicBezTo>
                      <a:pt x="15169" y="8000"/>
                      <a:pt x="16050" y="7512"/>
                      <a:pt x="16693" y="6714"/>
                    </a:cubicBezTo>
                    <a:cubicBezTo>
                      <a:pt x="18122" y="4940"/>
                      <a:pt x="17848" y="2344"/>
                      <a:pt x="16074" y="916"/>
                    </a:cubicBezTo>
                    <a:cubicBezTo>
                      <a:pt x="15310" y="300"/>
                      <a:pt x="14394" y="1"/>
                      <a:pt x="134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-611392" y="2692849"/>
                <a:ext cx="88925" cy="7902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74" extrusionOk="0">
                    <a:moveTo>
                      <a:pt x="432" y="1"/>
                    </a:moveTo>
                    <a:cubicBezTo>
                      <a:pt x="341" y="1"/>
                      <a:pt x="249" y="31"/>
                      <a:pt x="179" y="96"/>
                    </a:cubicBezTo>
                    <a:cubicBezTo>
                      <a:pt x="37" y="250"/>
                      <a:pt x="1" y="489"/>
                      <a:pt x="156" y="643"/>
                    </a:cubicBezTo>
                    <a:cubicBezTo>
                      <a:pt x="228" y="728"/>
                      <a:pt x="339" y="774"/>
                      <a:pt x="451" y="774"/>
                    </a:cubicBezTo>
                    <a:cubicBezTo>
                      <a:pt x="542" y="774"/>
                      <a:pt x="634" y="743"/>
                      <a:pt x="703" y="679"/>
                    </a:cubicBezTo>
                    <a:cubicBezTo>
                      <a:pt x="846" y="524"/>
                      <a:pt x="870" y="298"/>
                      <a:pt x="727" y="131"/>
                    </a:cubicBezTo>
                    <a:cubicBezTo>
                      <a:pt x="655" y="46"/>
                      <a:pt x="544" y="1"/>
                      <a:pt x="4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-419251" y="2831492"/>
                <a:ext cx="90048" cy="8075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91" extrusionOk="0">
                    <a:moveTo>
                      <a:pt x="432" y="0"/>
                    </a:moveTo>
                    <a:cubicBezTo>
                      <a:pt x="340" y="0"/>
                      <a:pt x="248" y="31"/>
                      <a:pt x="179" y="95"/>
                    </a:cubicBezTo>
                    <a:cubicBezTo>
                      <a:pt x="24" y="250"/>
                      <a:pt x="0" y="488"/>
                      <a:pt x="143" y="655"/>
                    </a:cubicBezTo>
                    <a:cubicBezTo>
                      <a:pt x="223" y="741"/>
                      <a:pt x="339" y="790"/>
                      <a:pt x="453" y="790"/>
                    </a:cubicBezTo>
                    <a:cubicBezTo>
                      <a:pt x="544" y="790"/>
                      <a:pt x="634" y="759"/>
                      <a:pt x="703" y="690"/>
                    </a:cubicBezTo>
                    <a:cubicBezTo>
                      <a:pt x="857" y="536"/>
                      <a:pt x="881" y="297"/>
                      <a:pt x="738" y="131"/>
                    </a:cubicBezTo>
                    <a:cubicBezTo>
                      <a:pt x="660" y="46"/>
                      <a:pt x="545" y="0"/>
                      <a:pt x="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-596792" y="2819343"/>
                <a:ext cx="134255" cy="117508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51" extrusionOk="0">
                    <a:moveTo>
                      <a:pt x="507" y="0"/>
                    </a:moveTo>
                    <a:cubicBezTo>
                      <a:pt x="467" y="0"/>
                      <a:pt x="425" y="17"/>
                      <a:pt x="394" y="59"/>
                    </a:cubicBezTo>
                    <a:cubicBezTo>
                      <a:pt x="203" y="345"/>
                      <a:pt x="1" y="809"/>
                      <a:pt x="346" y="1071"/>
                    </a:cubicBezTo>
                    <a:cubicBezTo>
                      <a:pt x="425" y="1124"/>
                      <a:pt x="518" y="1151"/>
                      <a:pt x="611" y="1151"/>
                    </a:cubicBezTo>
                    <a:cubicBezTo>
                      <a:pt x="688" y="1151"/>
                      <a:pt x="765" y="1133"/>
                      <a:pt x="834" y="1095"/>
                    </a:cubicBezTo>
                    <a:cubicBezTo>
                      <a:pt x="1013" y="1012"/>
                      <a:pt x="1120" y="821"/>
                      <a:pt x="1239" y="678"/>
                    </a:cubicBezTo>
                    <a:cubicBezTo>
                      <a:pt x="1315" y="577"/>
                      <a:pt x="1224" y="476"/>
                      <a:pt x="1122" y="476"/>
                    </a:cubicBezTo>
                    <a:cubicBezTo>
                      <a:pt x="1080" y="476"/>
                      <a:pt x="1036" y="494"/>
                      <a:pt x="1001" y="535"/>
                    </a:cubicBezTo>
                    <a:cubicBezTo>
                      <a:pt x="925" y="630"/>
                      <a:pt x="766" y="891"/>
                      <a:pt x="608" y="891"/>
                    </a:cubicBezTo>
                    <a:cubicBezTo>
                      <a:pt x="568" y="891"/>
                      <a:pt x="528" y="874"/>
                      <a:pt x="489" y="833"/>
                    </a:cubicBezTo>
                    <a:cubicBezTo>
                      <a:pt x="322" y="643"/>
                      <a:pt x="525" y="369"/>
                      <a:pt x="620" y="202"/>
                    </a:cubicBezTo>
                    <a:cubicBezTo>
                      <a:pt x="696" y="101"/>
                      <a:pt x="605" y="0"/>
                      <a:pt x="5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-1778327" y="2339708"/>
                <a:ext cx="1773696" cy="1795092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17583" extrusionOk="0">
                    <a:moveTo>
                      <a:pt x="13272" y="244"/>
                    </a:moveTo>
                    <a:cubicBezTo>
                      <a:pt x="13289" y="244"/>
                      <a:pt x="13307" y="244"/>
                      <a:pt x="13324" y="245"/>
                    </a:cubicBezTo>
                    <a:cubicBezTo>
                      <a:pt x="14729" y="269"/>
                      <a:pt x="16098" y="1126"/>
                      <a:pt x="16622" y="2435"/>
                    </a:cubicBezTo>
                    <a:cubicBezTo>
                      <a:pt x="17098" y="3638"/>
                      <a:pt x="16955" y="5162"/>
                      <a:pt x="16098" y="6174"/>
                    </a:cubicBezTo>
                    <a:cubicBezTo>
                      <a:pt x="16097" y="6175"/>
                      <a:pt x="16096" y="6176"/>
                      <a:pt x="16095" y="6178"/>
                    </a:cubicBezTo>
                    <a:lnTo>
                      <a:pt x="16095" y="6178"/>
                    </a:lnTo>
                    <a:cubicBezTo>
                      <a:pt x="15380" y="6909"/>
                      <a:pt x="14263" y="7746"/>
                      <a:pt x="13193" y="7769"/>
                    </a:cubicBezTo>
                    <a:cubicBezTo>
                      <a:pt x="13038" y="7769"/>
                      <a:pt x="13003" y="7972"/>
                      <a:pt x="13145" y="8031"/>
                    </a:cubicBezTo>
                    <a:cubicBezTo>
                      <a:pt x="13931" y="8377"/>
                      <a:pt x="14729" y="8651"/>
                      <a:pt x="15562" y="8841"/>
                    </a:cubicBezTo>
                    <a:cubicBezTo>
                      <a:pt x="15753" y="8889"/>
                      <a:pt x="16015" y="8901"/>
                      <a:pt x="16193" y="8984"/>
                    </a:cubicBezTo>
                    <a:cubicBezTo>
                      <a:pt x="16646" y="9198"/>
                      <a:pt x="16741" y="9651"/>
                      <a:pt x="16693" y="10079"/>
                    </a:cubicBezTo>
                    <a:cubicBezTo>
                      <a:pt x="16609" y="10795"/>
                      <a:pt x="16196" y="11003"/>
                      <a:pt x="15702" y="11003"/>
                    </a:cubicBezTo>
                    <a:cubicBezTo>
                      <a:pt x="15432" y="11003"/>
                      <a:pt x="15138" y="10941"/>
                      <a:pt x="14860" y="10865"/>
                    </a:cubicBezTo>
                    <a:cubicBezTo>
                      <a:pt x="13979" y="10627"/>
                      <a:pt x="13086" y="10401"/>
                      <a:pt x="12193" y="10210"/>
                    </a:cubicBezTo>
                    <a:cubicBezTo>
                      <a:pt x="12091" y="10187"/>
                      <a:pt x="12004" y="10176"/>
                      <a:pt x="11931" y="10176"/>
                    </a:cubicBezTo>
                    <a:cubicBezTo>
                      <a:pt x="11507" y="10176"/>
                      <a:pt x="11503" y="10538"/>
                      <a:pt x="11300" y="11056"/>
                    </a:cubicBezTo>
                    <a:cubicBezTo>
                      <a:pt x="10955" y="11937"/>
                      <a:pt x="10633" y="12830"/>
                      <a:pt x="10347" y="13723"/>
                    </a:cubicBezTo>
                    <a:cubicBezTo>
                      <a:pt x="10216" y="14139"/>
                      <a:pt x="9776" y="14806"/>
                      <a:pt x="10228" y="15116"/>
                    </a:cubicBezTo>
                    <a:cubicBezTo>
                      <a:pt x="10455" y="15282"/>
                      <a:pt x="10847" y="15294"/>
                      <a:pt x="11121" y="15378"/>
                    </a:cubicBezTo>
                    <a:cubicBezTo>
                      <a:pt x="11371" y="15461"/>
                      <a:pt x="11621" y="15544"/>
                      <a:pt x="11812" y="15747"/>
                    </a:cubicBezTo>
                    <a:cubicBezTo>
                      <a:pt x="12217" y="16199"/>
                      <a:pt x="12110" y="16937"/>
                      <a:pt x="11550" y="17223"/>
                    </a:cubicBezTo>
                    <a:cubicBezTo>
                      <a:pt x="11409" y="17292"/>
                      <a:pt x="11253" y="17318"/>
                      <a:pt x="11091" y="17318"/>
                    </a:cubicBezTo>
                    <a:cubicBezTo>
                      <a:pt x="10691" y="17318"/>
                      <a:pt x="10251" y="17160"/>
                      <a:pt x="9895" y="17092"/>
                    </a:cubicBezTo>
                    <a:cubicBezTo>
                      <a:pt x="9359" y="16973"/>
                      <a:pt x="8621" y="16949"/>
                      <a:pt x="8133" y="16711"/>
                    </a:cubicBezTo>
                    <a:cubicBezTo>
                      <a:pt x="7323" y="16306"/>
                      <a:pt x="7657" y="14806"/>
                      <a:pt x="7573" y="14068"/>
                    </a:cubicBezTo>
                    <a:cubicBezTo>
                      <a:pt x="7502" y="13365"/>
                      <a:pt x="7264" y="12651"/>
                      <a:pt x="6668" y="12222"/>
                    </a:cubicBezTo>
                    <a:cubicBezTo>
                      <a:pt x="6121" y="11818"/>
                      <a:pt x="5406" y="11734"/>
                      <a:pt x="4740" y="11710"/>
                    </a:cubicBezTo>
                    <a:cubicBezTo>
                      <a:pt x="4579" y="11700"/>
                      <a:pt x="4415" y="11697"/>
                      <a:pt x="4251" y="11697"/>
                    </a:cubicBezTo>
                    <a:cubicBezTo>
                      <a:pt x="4026" y="11697"/>
                      <a:pt x="3800" y="11704"/>
                      <a:pt x="3573" y="11710"/>
                    </a:cubicBezTo>
                    <a:cubicBezTo>
                      <a:pt x="3243" y="11726"/>
                      <a:pt x="2934" y="11788"/>
                      <a:pt x="2642" y="11788"/>
                    </a:cubicBezTo>
                    <a:cubicBezTo>
                      <a:pt x="2280" y="11788"/>
                      <a:pt x="1943" y="11694"/>
                      <a:pt x="1620" y="11306"/>
                    </a:cubicBezTo>
                    <a:cubicBezTo>
                      <a:pt x="1370" y="10996"/>
                      <a:pt x="1192" y="10544"/>
                      <a:pt x="1025" y="10186"/>
                    </a:cubicBezTo>
                    <a:cubicBezTo>
                      <a:pt x="799" y="9698"/>
                      <a:pt x="418" y="9055"/>
                      <a:pt x="453" y="8508"/>
                    </a:cubicBezTo>
                    <a:cubicBezTo>
                      <a:pt x="492" y="7941"/>
                      <a:pt x="929" y="7591"/>
                      <a:pt x="1398" y="7591"/>
                    </a:cubicBezTo>
                    <a:cubicBezTo>
                      <a:pt x="1658" y="7591"/>
                      <a:pt x="1927" y="7698"/>
                      <a:pt x="2144" y="7936"/>
                    </a:cubicBezTo>
                    <a:cubicBezTo>
                      <a:pt x="2394" y="8222"/>
                      <a:pt x="2418" y="8543"/>
                      <a:pt x="2561" y="8877"/>
                    </a:cubicBezTo>
                    <a:cubicBezTo>
                      <a:pt x="2664" y="9135"/>
                      <a:pt x="2740" y="9267"/>
                      <a:pt x="2968" y="9267"/>
                    </a:cubicBezTo>
                    <a:cubicBezTo>
                      <a:pt x="3003" y="9267"/>
                      <a:pt x="3042" y="9264"/>
                      <a:pt x="3085" y="9258"/>
                    </a:cubicBezTo>
                    <a:cubicBezTo>
                      <a:pt x="3489" y="9198"/>
                      <a:pt x="3978" y="8829"/>
                      <a:pt x="4335" y="8639"/>
                    </a:cubicBezTo>
                    <a:cubicBezTo>
                      <a:pt x="4787" y="8389"/>
                      <a:pt x="5216" y="8127"/>
                      <a:pt x="5644" y="7841"/>
                    </a:cubicBezTo>
                    <a:cubicBezTo>
                      <a:pt x="6073" y="7555"/>
                      <a:pt x="6502" y="7246"/>
                      <a:pt x="6907" y="6924"/>
                    </a:cubicBezTo>
                    <a:cubicBezTo>
                      <a:pt x="7049" y="6805"/>
                      <a:pt x="7359" y="6638"/>
                      <a:pt x="7407" y="6424"/>
                    </a:cubicBezTo>
                    <a:cubicBezTo>
                      <a:pt x="7466" y="6174"/>
                      <a:pt x="7180" y="5793"/>
                      <a:pt x="7061" y="5579"/>
                    </a:cubicBezTo>
                    <a:cubicBezTo>
                      <a:pt x="6799" y="5102"/>
                      <a:pt x="6692" y="4602"/>
                      <a:pt x="6514" y="4102"/>
                    </a:cubicBezTo>
                    <a:cubicBezTo>
                      <a:pt x="6395" y="3781"/>
                      <a:pt x="6002" y="3328"/>
                      <a:pt x="5978" y="2995"/>
                    </a:cubicBezTo>
                    <a:cubicBezTo>
                      <a:pt x="5954" y="2566"/>
                      <a:pt x="6240" y="2114"/>
                      <a:pt x="6597" y="1912"/>
                    </a:cubicBezTo>
                    <a:cubicBezTo>
                      <a:pt x="6755" y="1822"/>
                      <a:pt x="6916" y="1777"/>
                      <a:pt x="7084" y="1777"/>
                    </a:cubicBezTo>
                    <a:cubicBezTo>
                      <a:pt x="7208" y="1777"/>
                      <a:pt x="7335" y="1802"/>
                      <a:pt x="7466" y="1852"/>
                    </a:cubicBezTo>
                    <a:cubicBezTo>
                      <a:pt x="7609" y="1995"/>
                      <a:pt x="7692" y="2150"/>
                      <a:pt x="7716" y="2328"/>
                    </a:cubicBezTo>
                    <a:cubicBezTo>
                      <a:pt x="8133" y="3174"/>
                      <a:pt x="8645" y="3971"/>
                      <a:pt x="9133" y="4781"/>
                    </a:cubicBezTo>
                    <a:cubicBezTo>
                      <a:pt x="9158" y="4824"/>
                      <a:pt x="9202" y="4860"/>
                      <a:pt x="9251" y="4860"/>
                    </a:cubicBezTo>
                    <a:cubicBezTo>
                      <a:pt x="9271" y="4860"/>
                      <a:pt x="9291" y="4854"/>
                      <a:pt x="9312" y="4841"/>
                    </a:cubicBezTo>
                    <a:cubicBezTo>
                      <a:pt x="9514" y="4721"/>
                      <a:pt x="9514" y="4626"/>
                      <a:pt x="9526" y="4388"/>
                    </a:cubicBezTo>
                    <a:cubicBezTo>
                      <a:pt x="9538" y="3995"/>
                      <a:pt x="9478" y="3733"/>
                      <a:pt x="9562" y="3328"/>
                    </a:cubicBezTo>
                    <a:cubicBezTo>
                      <a:pt x="9633" y="3055"/>
                      <a:pt x="9704" y="2757"/>
                      <a:pt x="9812" y="2483"/>
                    </a:cubicBezTo>
                    <a:cubicBezTo>
                      <a:pt x="10341" y="1178"/>
                      <a:pt x="11880" y="244"/>
                      <a:pt x="13272" y="244"/>
                    </a:cubicBezTo>
                    <a:close/>
                    <a:moveTo>
                      <a:pt x="13301" y="1"/>
                    </a:moveTo>
                    <a:cubicBezTo>
                      <a:pt x="12313" y="1"/>
                      <a:pt x="11269" y="356"/>
                      <a:pt x="10586" y="1031"/>
                    </a:cubicBezTo>
                    <a:cubicBezTo>
                      <a:pt x="10109" y="1507"/>
                      <a:pt x="9693" y="1971"/>
                      <a:pt x="9478" y="2614"/>
                    </a:cubicBezTo>
                    <a:cubicBezTo>
                      <a:pt x="9383" y="2900"/>
                      <a:pt x="9312" y="3197"/>
                      <a:pt x="9252" y="3483"/>
                    </a:cubicBezTo>
                    <a:cubicBezTo>
                      <a:pt x="9234" y="3580"/>
                      <a:pt x="9249" y="4128"/>
                      <a:pt x="9229" y="4420"/>
                    </a:cubicBezTo>
                    <a:lnTo>
                      <a:pt x="9229" y="4420"/>
                    </a:lnTo>
                    <a:cubicBezTo>
                      <a:pt x="8988" y="4009"/>
                      <a:pt x="8739" y="3592"/>
                      <a:pt x="8490" y="3174"/>
                    </a:cubicBezTo>
                    <a:cubicBezTo>
                      <a:pt x="8359" y="2936"/>
                      <a:pt x="8192" y="2709"/>
                      <a:pt x="8073" y="2459"/>
                    </a:cubicBezTo>
                    <a:cubicBezTo>
                      <a:pt x="7978" y="2269"/>
                      <a:pt x="7954" y="2054"/>
                      <a:pt x="7847" y="1876"/>
                    </a:cubicBezTo>
                    <a:cubicBezTo>
                      <a:pt x="7682" y="1603"/>
                      <a:pt x="7420" y="1499"/>
                      <a:pt x="7142" y="1499"/>
                    </a:cubicBezTo>
                    <a:cubicBezTo>
                      <a:pt x="6837" y="1499"/>
                      <a:pt x="6512" y="1624"/>
                      <a:pt x="6275" y="1793"/>
                    </a:cubicBezTo>
                    <a:cubicBezTo>
                      <a:pt x="5775" y="2150"/>
                      <a:pt x="5537" y="2947"/>
                      <a:pt x="5859" y="3471"/>
                    </a:cubicBezTo>
                    <a:cubicBezTo>
                      <a:pt x="6156" y="3971"/>
                      <a:pt x="6287" y="4448"/>
                      <a:pt x="6478" y="4995"/>
                    </a:cubicBezTo>
                    <a:cubicBezTo>
                      <a:pt x="6633" y="5424"/>
                      <a:pt x="7133" y="5936"/>
                      <a:pt x="6990" y="6365"/>
                    </a:cubicBezTo>
                    <a:cubicBezTo>
                      <a:pt x="6835" y="6865"/>
                      <a:pt x="5918" y="7329"/>
                      <a:pt x="5502" y="7615"/>
                    </a:cubicBezTo>
                    <a:cubicBezTo>
                      <a:pt x="4942" y="7984"/>
                      <a:pt x="4370" y="8329"/>
                      <a:pt x="3763" y="8627"/>
                    </a:cubicBezTo>
                    <a:cubicBezTo>
                      <a:pt x="3577" y="8730"/>
                      <a:pt x="3284" y="8940"/>
                      <a:pt x="3062" y="8940"/>
                    </a:cubicBezTo>
                    <a:cubicBezTo>
                      <a:pt x="3028" y="8940"/>
                      <a:pt x="2996" y="8935"/>
                      <a:pt x="2966" y="8924"/>
                    </a:cubicBezTo>
                    <a:cubicBezTo>
                      <a:pt x="2763" y="8841"/>
                      <a:pt x="2751" y="8579"/>
                      <a:pt x="2692" y="8377"/>
                    </a:cubicBezTo>
                    <a:cubicBezTo>
                      <a:pt x="2585" y="8079"/>
                      <a:pt x="2430" y="7805"/>
                      <a:pt x="2180" y="7591"/>
                    </a:cubicBezTo>
                    <a:cubicBezTo>
                      <a:pt x="1951" y="7395"/>
                      <a:pt x="1674" y="7299"/>
                      <a:pt x="1400" y="7299"/>
                    </a:cubicBezTo>
                    <a:cubicBezTo>
                      <a:pt x="1090" y="7299"/>
                      <a:pt x="782" y="7422"/>
                      <a:pt x="549" y="7662"/>
                    </a:cubicBezTo>
                    <a:cubicBezTo>
                      <a:pt x="1" y="8234"/>
                      <a:pt x="203" y="8960"/>
                      <a:pt x="477" y="9603"/>
                    </a:cubicBezTo>
                    <a:cubicBezTo>
                      <a:pt x="703" y="10151"/>
                      <a:pt x="965" y="10687"/>
                      <a:pt x="1251" y="11198"/>
                    </a:cubicBezTo>
                    <a:cubicBezTo>
                      <a:pt x="1430" y="11508"/>
                      <a:pt x="1608" y="11949"/>
                      <a:pt x="1977" y="12068"/>
                    </a:cubicBezTo>
                    <a:cubicBezTo>
                      <a:pt x="2069" y="12096"/>
                      <a:pt x="2169" y="12107"/>
                      <a:pt x="2272" y="12107"/>
                    </a:cubicBezTo>
                    <a:cubicBezTo>
                      <a:pt x="2556" y="12107"/>
                      <a:pt x="2864" y="12026"/>
                      <a:pt x="3108" y="12008"/>
                    </a:cubicBezTo>
                    <a:cubicBezTo>
                      <a:pt x="3476" y="11979"/>
                      <a:pt x="3848" y="11964"/>
                      <a:pt x="4219" y="11964"/>
                    </a:cubicBezTo>
                    <a:cubicBezTo>
                      <a:pt x="4461" y="11964"/>
                      <a:pt x="4702" y="11970"/>
                      <a:pt x="4942" y="11984"/>
                    </a:cubicBezTo>
                    <a:cubicBezTo>
                      <a:pt x="5621" y="12032"/>
                      <a:pt x="6359" y="12175"/>
                      <a:pt x="6811" y="12722"/>
                    </a:cubicBezTo>
                    <a:cubicBezTo>
                      <a:pt x="7276" y="13282"/>
                      <a:pt x="7323" y="14068"/>
                      <a:pt x="7335" y="14758"/>
                    </a:cubicBezTo>
                    <a:cubicBezTo>
                      <a:pt x="7359" y="15389"/>
                      <a:pt x="7192" y="16449"/>
                      <a:pt x="7823" y="16866"/>
                    </a:cubicBezTo>
                    <a:cubicBezTo>
                      <a:pt x="8252" y="17140"/>
                      <a:pt x="8942" y="17163"/>
                      <a:pt x="9431" y="17259"/>
                    </a:cubicBezTo>
                    <a:cubicBezTo>
                      <a:pt x="9943" y="17378"/>
                      <a:pt x="10490" y="17556"/>
                      <a:pt x="11026" y="17580"/>
                    </a:cubicBezTo>
                    <a:cubicBezTo>
                      <a:pt x="11050" y="17582"/>
                      <a:pt x="11074" y="17582"/>
                      <a:pt x="11098" y="17582"/>
                    </a:cubicBezTo>
                    <a:cubicBezTo>
                      <a:pt x="11725" y="17582"/>
                      <a:pt x="12290" y="17138"/>
                      <a:pt x="12336" y="16485"/>
                    </a:cubicBezTo>
                    <a:cubicBezTo>
                      <a:pt x="12395" y="15699"/>
                      <a:pt x="11776" y="15294"/>
                      <a:pt x="11109" y="15092"/>
                    </a:cubicBezTo>
                    <a:cubicBezTo>
                      <a:pt x="10955" y="15044"/>
                      <a:pt x="10657" y="15032"/>
                      <a:pt x="10526" y="14937"/>
                    </a:cubicBezTo>
                    <a:cubicBezTo>
                      <a:pt x="10228" y="14687"/>
                      <a:pt x="10478" y="14211"/>
                      <a:pt x="10574" y="13937"/>
                    </a:cubicBezTo>
                    <a:cubicBezTo>
                      <a:pt x="10764" y="13318"/>
                      <a:pt x="10978" y="12711"/>
                      <a:pt x="11193" y="12103"/>
                    </a:cubicBezTo>
                    <a:cubicBezTo>
                      <a:pt x="11312" y="11782"/>
                      <a:pt x="11443" y="11460"/>
                      <a:pt x="11562" y="11139"/>
                    </a:cubicBezTo>
                    <a:cubicBezTo>
                      <a:pt x="11724" y="10728"/>
                      <a:pt x="11827" y="10513"/>
                      <a:pt x="12220" y="10513"/>
                    </a:cubicBezTo>
                    <a:cubicBezTo>
                      <a:pt x="12260" y="10513"/>
                      <a:pt x="12302" y="10515"/>
                      <a:pt x="12348" y="10520"/>
                    </a:cubicBezTo>
                    <a:cubicBezTo>
                      <a:pt x="12991" y="10579"/>
                      <a:pt x="13669" y="10829"/>
                      <a:pt x="14300" y="10996"/>
                    </a:cubicBezTo>
                    <a:cubicBezTo>
                      <a:pt x="14747" y="11116"/>
                      <a:pt x="15264" y="11310"/>
                      <a:pt x="15735" y="11310"/>
                    </a:cubicBezTo>
                    <a:cubicBezTo>
                      <a:pt x="16106" y="11310"/>
                      <a:pt x="16448" y="11190"/>
                      <a:pt x="16705" y="10817"/>
                    </a:cubicBezTo>
                    <a:cubicBezTo>
                      <a:pt x="17063" y="10306"/>
                      <a:pt x="17134" y="9222"/>
                      <a:pt x="16551" y="8841"/>
                    </a:cubicBezTo>
                    <a:cubicBezTo>
                      <a:pt x="16158" y="8579"/>
                      <a:pt x="15539" y="8567"/>
                      <a:pt x="15086" y="8436"/>
                    </a:cubicBezTo>
                    <a:cubicBezTo>
                      <a:pt x="14626" y="8306"/>
                      <a:pt x="14173" y="8151"/>
                      <a:pt x="13726" y="7975"/>
                    </a:cubicBezTo>
                    <a:lnTo>
                      <a:pt x="13726" y="7975"/>
                    </a:lnTo>
                    <a:cubicBezTo>
                      <a:pt x="14706" y="7753"/>
                      <a:pt x="15649" y="7036"/>
                      <a:pt x="16312" y="6353"/>
                    </a:cubicBezTo>
                    <a:cubicBezTo>
                      <a:pt x="16315" y="6350"/>
                      <a:pt x="16318" y="6347"/>
                      <a:pt x="16320" y="6344"/>
                    </a:cubicBezTo>
                    <a:lnTo>
                      <a:pt x="16320" y="6344"/>
                    </a:lnTo>
                    <a:cubicBezTo>
                      <a:pt x="16326" y="6340"/>
                      <a:pt x="16331" y="6335"/>
                      <a:pt x="16336" y="6329"/>
                    </a:cubicBezTo>
                    <a:cubicBezTo>
                      <a:pt x="17122" y="5388"/>
                      <a:pt x="17372" y="3936"/>
                      <a:pt x="17027" y="2769"/>
                    </a:cubicBezTo>
                    <a:cubicBezTo>
                      <a:pt x="16622" y="1412"/>
                      <a:pt x="15610" y="471"/>
                      <a:pt x="14229" y="114"/>
                    </a:cubicBezTo>
                    <a:cubicBezTo>
                      <a:pt x="13935" y="38"/>
                      <a:pt x="13621" y="1"/>
                      <a:pt x="133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-730434" y="2878863"/>
                <a:ext cx="221240" cy="23705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322" extrusionOk="0">
                    <a:moveTo>
                      <a:pt x="476" y="0"/>
                    </a:moveTo>
                    <a:lnTo>
                      <a:pt x="0" y="1024"/>
                    </a:lnTo>
                    <a:lnTo>
                      <a:pt x="1024" y="1369"/>
                    </a:lnTo>
                    <a:lnTo>
                      <a:pt x="1488" y="2322"/>
                    </a:lnTo>
                    <a:lnTo>
                      <a:pt x="2167" y="1524"/>
                    </a:lnTo>
                    <a:lnTo>
                      <a:pt x="1167" y="1215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-787606" y="3090605"/>
                <a:ext cx="103422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20" extrusionOk="0">
                    <a:moveTo>
                      <a:pt x="490" y="1"/>
                    </a:moveTo>
                    <a:cubicBezTo>
                      <a:pt x="370" y="1"/>
                      <a:pt x="251" y="45"/>
                      <a:pt x="167" y="141"/>
                    </a:cubicBezTo>
                    <a:cubicBezTo>
                      <a:pt x="0" y="331"/>
                      <a:pt x="0" y="605"/>
                      <a:pt x="179" y="795"/>
                    </a:cubicBezTo>
                    <a:cubicBezTo>
                      <a:pt x="267" y="877"/>
                      <a:pt x="386" y="919"/>
                      <a:pt x="505" y="919"/>
                    </a:cubicBezTo>
                    <a:cubicBezTo>
                      <a:pt x="627" y="919"/>
                      <a:pt x="749" y="874"/>
                      <a:pt x="834" y="784"/>
                    </a:cubicBezTo>
                    <a:cubicBezTo>
                      <a:pt x="1001" y="593"/>
                      <a:pt x="1013" y="307"/>
                      <a:pt x="822" y="129"/>
                    </a:cubicBezTo>
                    <a:cubicBezTo>
                      <a:pt x="733" y="45"/>
                      <a:pt x="611" y="1"/>
                      <a:pt x="4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-898174" y="3203724"/>
                <a:ext cx="104545" cy="94742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8" extrusionOk="0">
                    <a:moveTo>
                      <a:pt x="508" y="0"/>
                    </a:moveTo>
                    <a:cubicBezTo>
                      <a:pt x="384" y="0"/>
                      <a:pt x="262" y="45"/>
                      <a:pt x="179" y="140"/>
                    </a:cubicBezTo>
                    <a:cubicBezTo>
                      <a:pt x="12" y="330"/>
                      <a:pt x="0" y="616"/>
                      <a:pt x="191" y="795"/>
                    </a:cubicBezTo>
                    <a:cubicBezTo>
                      <a:pt x="278" y="883"/>
                      <a:pt x="401" y="927"/>
                      <a:pt x="522" y="927"/>
                    </a:cubicBezTo>
                    <a:cubicBezTo>
                      <a:pt x="648" y="927"/>
                      <a:pt x="773" y="880"/>
                      <a:pt x="857" y="783"/>
                    </a:cubicBezTo>
                    <a:cubicBezTo>
                      <a:pt x="1024" y="592"/>
                      <a:pt x="1024" y="307"/>
                      <a:pt x="845" y="128"/>
                    </a:cubicBezTo>
                    <a:cubicBezTo>
                      <a:pt x="756" y="45"/>
                      <a:pt x="631" y="0"/>
                      <a:pt x="5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-1006394" y="3318069"/>
                <a:ext cx="118022" cy="10760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54" extrusionOk="0">
                    <a:moveTo>
                      <a:pt x="573" y="1"/>
                    </a:moveTo>
                    <a:cubicBezTo>
                      <a:pt x="433" y="1"/>
                      <a:pt x="293" y="54"/>
                      <a:pt x="203" y="163"/>
                    </a:cubicBezTo>
                    <a:cubicBezTo>
                      <a:pt x="12" y="377"/>
                      <a:pt x="0" y="699"/>
                      <a:pt x="215" y="913"/>
                    </a:cubicBezTo>
                    <a:cubicBezTo>
                      <a:pt x="313" y="1005"/>
                      <a:pt x="448" y="1053"/>
                      <a:pt x="582" y="1053"/>
                    </a:cubicBezTo>
                    <a:cubicBezTo>
                      <a:pt x="724" y="1053"/>
                      <a:pt x="867" y="1000"/>
                      <a:pt x="965" y="889"/>
                    </a:cubicBezTo>
                    <a:cubicBezTo>
                      <a:pt x="1155" y="675"/>
                      <a:pt x="1155" y="353"/>
                      <a:pt x="941" y="151"/>
                    </a:cubicBezTo>
                    <a:cubicBezTo>
                      <a:pt x="847" y="51"/>
                      <a:pt x="710" y="1"/>
                      <a:pt x="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1" name="Google Shape;1661;p38"/>
            <p:cNvGrpSpPr/>
            <p:nvPr/>
          </p:nvGrpSpPr>
          <p:grpSpPr>
            <a:xfrm rot="-2700000">
              <a:off x="83897" y="3084659"/>
              <a:ext cx="1850512" cy="1837601"/>
              <a:chOff x="-1802625" y="2324700"/>
              <a:chExt cx="1850268" cy="1837359"/>
            </a:xfrm>
          </p:grpSpPr>
          <p:sp>
            <p:nvSpPr>
              <p:cNvPr id="1662" name="Google Shape;1662;p38"/>
              <p:cNvSpPr/>
              <p:nvPr/>
            </p:nvSpPr>
            <p:spPr>
              <a:xfrm>
                <a:off x="-1802625" y="2324700"/>
                <a:ext cx="1850268" cy="1837359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17997" extrusionOk="0">
                    <a:moveTo>
                      <a:pt x="13484" y="1"/>
                    </a:moveTo>
                    <a:cubicBezTo>
                      <a:pt x="12281" y="1"/>
                      <a:pt x="11089" y="525"/>
                      <a:pt x="10276" y="1535"/>
                    </a:cubicBezTo>
                    <a:cubicBezTo>
                      <a:pt x="9645" y="2321"/>
                      <a:pt x="9347" y="3273"/>
                      <a:pt x="9371" y="4202"/>
                    </a:cubicBezTo>
                    <a:lnTo>
                      <a:pt x="8549" y="2332"/>
                    </a:lnTo>
                    <a:cubicBezTo>
                      <a:pt x="8302" y="1777"/>
                      <a:pt x="7755" y="1443"/>
                      <a:pt x="7183" y="1443"/>
                    </a:cubicBezTo>
                    <a:cubicBezTo>
                      <a:pt x="6983" y="1443"/>
                      <a:pt x="6779" y="1484"/>
                      <a:pt x="6585" y="1570"/>
                    </a:cubicBezTo>
                    <a:cubicBezTo>
                      <a:pt x="5823" y="1904"/>
                      <a:pt x="5478" y="2785"/>
                      <a:pt x="5811" y="3535"/>
                    </a:cubicBezTo>
                    <a:lnTo>
                      <a:pt x="7168" y="6607"/>
                    </a:lnTo>
                    <a:lnTo>
                      <a:pt x="5954" y="7416"/>
                    </a:lnTo>
                    <a:lnTo>
                      <a:pt x="4608" y="8202"/>
                    </a:lnTo>
                    <a:lnTo>
                      <a:pt x="3394" y="8905"/>
                    </a:lnTo>
                    <a:lnTo>
                      <a:pt x="3061" y="8167"/>
                    </a:lnTo>
                    <a:cubicBezTo>
                      <a:pt x="2815" y="7614"/>
                      <a:pt x="2272" y="7287"/>
                      <a:pt x="1703" y="7287"/>
                    </a:cubicBezTo>
                    <a:cubicBezTo>
                      <a:pt x="1500" y="7287"/>
                      <a:pt x="1293" y="7329"/>
                      <a:pt x="1096" y="7416"/>
                    </a:cubicBezTo>
                    <a:cubicBezTo>
                      <a:pt x="334" y="7750"/>
                      <a:pt x="1" y="8631"/>
                      <a:pt x="334" y="9393"/>
                    </a:cubicBezTo>
                    <a:lnTo>
                      <a:pt x="1346" y="11643"/>
                    </a:lnTo>
                    <a:cubicBezTo>
                      <a:pt x="1441" y="11857"/>
                      <a:pt x="1596" y="12048"/>
                      <a:pt x="1775" y="12191"/>
                    </a:cubicBezTo>
                    <a:cubicBezTo>
                      <a:pt x="1918" y="12310"/>
                      <a:pt x="2072" y="12393"/>
                      <a:pt x="2251" y="12453"/>
                    </a:cubicBezTo>
                    <a:cubicBezTo>
                      <a:pt x="2410" y="12497"/>
                      <a:pt x="2569" y="12521"/>
                      <a:pt x="2728" y="12521"/>
                    </a:cubicBezTo>
                    <a:cubicBezTo>
                      <a:pt x="2783" y="12521"/>
                      <a:pt x="2839" y="12518"/>
                      <a:pt x="2894" y="12512"/>
                    </a:cubicBezTo>
                    <a:cubicBezTo>
                      <a:pt x="3508" y="12491"/>
                      <a:pt x="4415" y="12338"/>
                      <a:pt x="5203" y="12338"/>
                    </a:cubicBezTo>
                    <a:cubicBezTo>
                      <a:pt x="5300" y="12338"/>
                      <a:pt x="5396" y="12340"/>
                      <a:pt x="5490" y="12346"/>
                    </a:cubicBezTo>
                    <a:cubicBezTo>
                      <a:pt x="5906" y="12381"/>
                      <a:pt x="6275" y="12465"/>
                      <a:pt x="6525" y="12667"/>
                    </a:cubicBezTo>
                    <a:cubicBezTo>
                      <a:pt x="6799" y="12893"/>
                      <a:pt x="6978" y="13322"/>
                      <a:pt x="7097" y="13810"/>
                    </a:cubicBezTo>
                    <a:cubicBezTo>
                      <a:pt x="7323" y="14810"/>
                      <a:pt x="7287" y="16060"/>
                      <a:pt x="7395" y="16334"/>
                    </a:cubicBezTo>
                    <a:cubicBezTo>
                      <a:pt x="7395" y="16358"/>
                      <a:pt x="7418" y="16382"/>
                      <a:pt x="7430" y="16406"/>
                    </a:cubicBezTo>
                    <a:cubicBezTo>
                      <a:pt x="7466" y="16525"/>
                      <a:pt x="7514" y="16632"/>
                      <a:pt x="7573" y="16739"/>
                    </a:cubicBezTo>
                    <a:cubicBezTo>
                      <a:pt x="7668" y="16906"/>
                      <a:pt x="7787" y="17049"/>
                      <a:pt x="7930" y="17156"/>
                    </a:cubicBezTo>
                    <a:cubicBezTo>
                      <a:pt x="8109" y="17299"/>
                      <a:pt x="8323" y="17406"/>
                      <a:pt x="8561" y="17453"/>
                    </a:cubicBezTo>
                    <a:lnTo>
                      <a:pt x="10978" y="17965"/>
                    </a:lnTo>
                    <a:cubicBezTo>
                      <a:pt x="11080" y="17987"/>
                      <a:pt x="11182" y="17997"/>
                      <a:pt x="11282" y="17997"/>
                    </a:cubicBezTo>
                    <a:cubicBezTo>
                      <a:pt x="11969" y="17997"/>
                      <a:pt x="12595" y="17518"/>
                      <a:pt x="12740" y="16822"/>
                    </a:cubicBezTo>
                    <a:cubicBezTo>
                      <a:pt x="12919" y="16013"/>
                      <a:pt x="12395" y="15215"/>
                      <a:pt x="11597" y="15048"/>
                    </a:cubicBezTo>
                    <a:lnTo>
                      <a:pt x="10800" y="14882"/>
                    </a:lnTo>
                    <a:lnTo>
                      <a:pt x="11062" y="14084"/>
                    </a:lnTo>
                    <a:lnTo>
                      <a:pt x="11800" y="11798"/>
                    </a:lnTo>
                    <a:lnTo>
                      <a:pt x="12228" y="10738"/>
                    </a:lnTo>
                    <a:lnTo>
                      <a:pt x="15586" y="11619"/>
                    </a:lnTo>
                    <a:cubicBezTo>
                      <a:pt x="15710" y="11651"/>
                      <a:pt x="15835" y="11666"/>
                      <a:pt x="15957" y="11666"/>
                    </a:cubicBezTo>
                    <a:cubicBezTo>
                      <a:pt x="16624" y="11666"/>
                      <a:pt x="17237" y="11221"/>
                      <a:pt x="17408" y="10548"/>
                    </a:cubicBezTo>
                    <a:cubicBezTo>
                      <a:pt x="17622" y="9750"/>
                      <a:pt x="17146" y="8940"/>
                      <a:pt x="16348" y="8726"/>
                    </a:cubicBezTo>
                    <a:lnTo>
                      <a:pt x="14229" y="8178"/>
                    </a:lnTo>
                    <a:cubicBezTo>
                      <a:pt x="15169" y="8000"/>
                      <a:pt x="16050" y="7512"/>
                      <a:pt x="16693" y="6714"/>
                    </a:cubicBezTo>
                    <a:cubicBezTo>
                      <a:pt x="18122" y="4940"/>
                      <a:pt x="17848" y="2344"/>
                      <a:pt x="16074" y="916"/>
                    </a:cubicBezTo>
                    <a:cubicBezTo>
                      <a:pt x="15310" y="300"/>
                      <a:pt x="14394" y="1"/>
                      <a:pt x="134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-611392" y="2692849"/>
                <a:ext cx="88925" cy="7902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74" extrusionOk="0">
                    <a:moveTo>
                      <a:pt x="432" y="1"/>
                    </a:moveTo>
                    <a:cubicBezTo>
                      <a:pt x="341" y="1"/>
                      <a:pt x="249" y="31"/>
                      <a:pt x="179" y="96"/>
                    </a:cubicBezTo>
                    <a:cubicBezTo>
                      <a:pt x="37" y="250"/>
                      <a:pt x="1" y="489"/>
                      <a:pt x="156" y="643"/>
                    </a:cubicBezTo>
                    <a:cubicBezTo>
                      <a:pt x="228" y="728"/>
                      <a:pt x="339" y="774"/>
                      <a:pt x="451" y="774"/>
                    </a:cubicBezTo>
                    <a:cubicBezTo>
                      <a:pt x="542" y="774"/>
                      <a:pt x="634" y="743"/>
                      <a:pt x="703" y="679"/>
                    </a:cubicBezTo>
                    <a:cubicBezTo>
                      <a:pt x="846" y="524"/>
                      <a:pt x="870" y="298"/>
                      <a:pt x="727" y="131"/>
                    </a:cubicBezTo>
                    <a:cubicBezTo>
                      <a:pt x="655" y="46"/>
                      <a:pt x="544" y="1"/>
                      <a:pt x="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-419251" y="2831492"/>
                <a:ext cx="90048" cy="8075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91" extrusionOk="0">
                    <a:moveTo>
                      <a:pt x="432" y="0"/>
                    </a:moveTo>
                    <a:cubicBezTo>
                      <a:pt x="340" y="0"/>
                      <a:pt x="248" y="31"/>
                      <a:pt x="179" y="95"/>
                    </a:cubicBezTo>
                    <a:cubicBezTo>
                      <a:pt x="24" y="250"/>
                      <a:pt x="0" y="488"/>
                      <a:pt x="143" y="655"/>
                    </a:cubicBezTo>
                    <a:cubicBezTo>
                      <a:pt x="223" y="741"/>
                      <a:pt x="339" y="790"/>
                      <a:pt x="453" y="790"/>
                    </a:cubicBezTo>
                    <a:cubicBezTo>
                      <a:pt x="544" y="790"/>
                      <a:pt x="634" y="759"/>
                      <a:pt x="703" y="690"/>
                    </a:cubicBezTo>
                    <a:cubicBezTo>
                      <a:pt x="857" y="536"/>
                      <a:pt x="881" y="297"/>
                      <a:pt x="738" y="131"/>
                    </a:cubicBezTo>
                    <a:cubicBezTo>
                      <a:pt x="660" y="46"/>
                      <a:pt x="545" y="0"/>
                      <a:pt x="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8"/>
              <p:cNvSpPr/>
              <p:nvPr/>
            </p:nvSpPr>
            <p:spPr>
              <a:xfrm>
                <a:off x="-596792" y="2819343"/>
                <a:ext cx="134255" cy="117508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51" extrusionOk="0">
                    <a:moveTo>
                      <a:pt x="507" y="0"/>
                    </a:moveTo>
                    <a:cubicBezTo>
                      <a:pt x="467" y="0"/>
                      <a:pt x="425" y="17"/>
                      <a:pt x="394" y="59"/>
                    </a:cubicBezTo>
                    <a:cubicBezTo>
                      <a:pt x="203" y="345"/>
                      <a:pt x="1" y="809"/>
                      <a:pt x="346" y="1071"/>
                    </a:cubicBezTo>
                    <a:cubicBezTo>
                      <a:pt x="425" y="1124"/>
                      <a:pt x="518" y="1151"/>
                      <a:pt x="611" y="1151"/>
                    </a:cubicBezTo>
                    <a:cubicBezTo>
                      <a:pt x="688" y="1151"/>
                      <a:pt x="765" y="1133"/>
                      <a:pt x="834" y="1095"/>
                    </a:cubicBezTo>
                    <a:cubicBezTo>
                      <a:pt x="1013" y="1012"/>
                      <a:pt x="1120" y="821"/>
                      <a:pt x="1239" y="678"/>
                    </a:cubicBezTo>
                    <a:cubicBezTo>
                      <a:pt x="1315" y="577"/>
                      <a:pt x="1224" y="476"/>
                      <a:pt x="1122" y="476"/>
                    </a:cubicBezTo>
                    <a:cubicBezTo>
                      <a:pt x="1080" y="476"/>
                      <a:pt x="1036" y="494"/>
                      <a:pt x="1001" y="535"/>
                    </a:cubicBezTo>
                    <a:cubicBezTo>
                      <a:pt x="925" y="630"/>
                      <a:pt x="766" y="891"/>
                      <a:pt x="608" y="891"/>
                    </a:cubicBezTo>
                    <a:cubicBezTo>
                      <a:pt x="568" y="891"/>
                      <a:pt x="528" y="874"/>
                      <a:pt x="489" y="833"/>
                    </a:cubicBezTo>
                    <a:cubicBezTo>
                      <a:pt x="322" y="643"/>
                      <a:pt x="525" y="369"/>
                      <a:pt x="620" y="202"/>
                    </a:cubicBezTo>
                    <a:cubicBezTo>
                      <a:pt x="696" y="101"/>
                      <a:pt x="605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8"/>
              <p:cNvSpPr/>
              <p:nvPr/>
            </p:nvSpPr>
            <p:spPr>
              <a:xfrm>
                <a:off x="-1778327" y="2339708"/>
                <a:ext cx="1773696" cy="1795092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17583" extrusionOk="0">
                    <a:moveTo>
                      <a:pt x="13272" y="244"/>
                    </a:moveTo>
                    <a:cubicBezTo>
                      <a:pt x="13289" y="244"/>
                      <a:pt x="13307" y="244"/>
                      <a:pt x="13324" y="245"/>
                    </a:cubicBezTo>
                    <a:cubicBezTo>
                      <a:pt x="14729" y="269"/>
                      <a:pt x="16098" y="1126"/>
                      <a:pt x="16622" y="2435"/>
                    </a:cubicBezTo>
                    <a:cubicBezTo>
                      <a:pt x="17098" y="3638"/>
                      <a:pt x="16955" y="5162"/>
                      <a:pt x="16098" y="6174"/>
                    </a:cubicBezTo>
                    <a:cubicBezTo>
                      <a:pt x="16097" y="6175"/>
                      <a:pt x="16096" y="6176"/>
                      <a:pt x="16095" y="6178"/>
                    </a:cubicBezTo>
                    <a:lnTo>
                      <a:pt x="16095" y="6178"/>
                    </a:lnTo>
                    <a:cubicBezTo>
                      <a:pt x="15380" y="6909"/>
                      <a:pt x="14263" y="7746"/>
                      <a:pt x="13193" y="7769"/>
                    </a:cubicBezTo>
                    <a:cubicBezTo>
                      <a:pt x="13038" y="7769"/>
                      <a:pt x="13003" y="7972"/>
                      <a:pt x="13145" y="8031"/>
                    </a:cubicBezTo>
                    <a:cubicBezTo>
                      <a:pt x="13931" y="8377"/>
                      <a:pt x="14729" y="8651"/>
                      <a:pt x="15562" y="8841"/>
                    </a:cubicBezTo>
                    <a:cubicBezTo>
                      <a:pt x="15753" y="8889"/>
                      <a:pt x="16015" y="8901"/>
                      <a:pt x="16193" y="8984"/>
                    </a:cubicBezTo>
                    <a:cubicBezTo>
                      <a:pt x="16646" y="9198"/>
                      <a:pt x="16741" y="9651"/>
                      <a:pt x="16693" y="10079"/>
                    </a:cubicBezTo>
                    <a:cubicBezTo>
                      <a:pt x="16609" y="10795"/>
                      <a:pt x="16196" y="11003"/>
                      <a:pt x="15702" y="11003"/>
                    </a:cubicBezTo>
                    <a:cubicBezTo>
                      <a:pt x="15432" y="11003"/>
                      <a:pt x="15138" y="10941"/>
                      <a:pt x="14860" y="10865"/>
                    </a:cubicBezTo>
                    <a:cubicBezTo>
                      <a:pt x="13979" y="10627"/>
                      <a:pt x="13086" y="10401"/>
                      <a:pt x="12193" y="10210"/>
                    </a:cubicBezTo>
                    <a:cubicBezTo>
                      <a:pt x="12091" y="10187"/>
                      <a:pt x="12004" y="10176"/>
                      <a:pt x="11931" y="10176"/>
                    </a:cubicBezTo>
                    <a:cubicBezTo>
                      <a:pt x="11507" y="10176"/>
                      <a:pt x="11503" y="10538"/>
                      <a:pt x="11300" y="11056"/>
                    </a:cubicBezTo>
                    <a:cubicBezTo>
                      <a:pt x="10955" y="11937"/>
                      <a:pt x="10633" y="12830"/>
                      <a:pt x="10347" y="13723"/>
                    </a:cubicBezTo>
                    <a:cubicBezTo>
                      <a:pt x="10216" y="14139"/>
                      <a:pt x="9776" y="14806"/>
                      <a:pt x="10228" y="15116"/>
                    </a:cubicBezTo>
                    <a:cubicBezTo>
                      <a:pt x="10455" y="15282"/>
                      <a:pt x="10847" y="15294"/>
                      <a:pt x="11121" y="15378"/>
                    </a:cubicBezTo>
                    <a:cubicBezTo>
                      <a:pt x="11371" y="15461"/>
                      <a:pt x="11621" y="15544"/>
                      <a:pt x="11812" y="15747"/>
                    </a:cubicBezTo>
                    <a:cubicBezTo>
                      <a:pt x="12217" y="16199"/>
                      <a:pt x="12110" y="16937"/>
                      <a:pt x="11550" y="17223"/>
                    </a:cubicBezTo>
                    <a:cubicBezTo>
                      <a:pt x="11409" y="17292"/>
                      <a:pt x="11253" y="17318"/>
                      <a:pt x="11091" y="17318"/>
                    </a:cubicBezTo>
                    <a:cubicBezTo>
                      <a:pt x="10691" y="17318"/>
                      <a:pt x="10251" y="17160"/>
                      <a:pt x="9895" y="17092"/>
                    </a:cubicBezTo>
                    <a:cubicBezTo>
                      <a:pt x="9359" y="16973"/>
                      <a:pt x="8621" y="16949"/>
                      <a:pt x="8133" y="16711"/>
                    </a:cubicBezTo>
                    <a:cubicBezTo>
                      <a:pt x="7323" y="16306"/>
                      <a:pt x="7657" y="14806"/>
                      <a:pt x="7573" y="14068"/>
                    </a:cubicBezTo>
                    <a:cubicBezTo>
                      <a:pt x="7502" y="13365"/>
                      <a:pt x="7264" y="12651"/>
                      <a:pt x="6668" y="12222"/>
                    </a:cubicBezTo>
                    <a:cubicBezTo>
                      <a:pt x="6121" y="11818"/>
                      <a:pt x="5406" y="11734"/>
                      <a:pt x="4740" y="11710"/>
                    </a:cubicBezTo>
                    <a:cubicBezTo>
                      <a:pt x="4579" y="11700"/>
                      <a:pt x="4415" y="11697"/>
                      <a:pt x="4251" y="11697"/>
                    </a:cubicBezTo>
                    <a:cubicBezTo>
                      <a:pt x="4026" y="11697"/>
                      <a:pt x="3800" y="11704"/>
                      <a:pt x="3573" y="11710"/>
                    </a:cubicBezTo>
                    <a:cubicBezTo>
                      <a:pt x="3243" y="11726"/>
                      <a:pt x="2934" y="11788"/>
                      <a:pt x="2642" y="11788"/>
                    </a:cubicBezTo>
                    <a:cubicBezTo>
                      <a:pt x="2280" y="11788"/>
                      <a:pt x="1943" y="11694"/>
                      <a:pt x="1620" y="11306"/>
                    </a:cubicBezTo>
                    <a:cubicBezTo>
                      <a:pt x="1370" y="10996"/>
                      <a:pt x="1192" y="10544"/>
                      <a:pt x="1025" y="10186"/>
                    </a:cubicBezTo>
                    <a:cubicBezTo>
                      <a:pt x="799" y="9698"/>
                      <a:pt x="418" y="9055"/>
                      <a:pt x="453" y="8508"/>
                    </a:cubicBezTo>
                    <a:cubicBezTo>
                      <a:pt x="492" y="7941"/>
                      <a:pt x="929" y="7591"/>
                      <a:pt x="1398" y="7591"/>
                    </a:cubicBezTo>
                    <a:cubicBezTo>
                      <a:pt x="1658" y="7591"/>
                      <a:pt x="1927" y="7698"/>
                      <a:pt x="2144" y="7936"/>
                    </a:cubicBezTo>
                    <a:cubicBezTo>
                      <a:pt x="2394" y="8222"/>
                      <a:pt x="2418" y="8543"/>
                      <a:pt x="2561" y="8877"/>
                    </a:cubicBezTo>
                    <a:cubicBezTo>
                      <a:pt x="2664" y="9135"/>
                      <a:pt x="2740" y="9267"/>
                      <a:pt x="2968" y="9267"/>
                    </a:cubicBezTo>
                    <a:cubicBezTo>
                      <a:pt x="3003" y="9267"/>
                      <a:pt x="3042" y="9264"/>
                      <a:pt x="3085" y="9258"/>
                    </a:cubicBezTo>
                    <a:cubicBezTo>
                      <a:pt x="3489" y="9198"/>
                      <a:pt x="3978" y="8829"/>
                      <a:pt x="4335" y="8639"/>
                    </a:cubicBezTo>
                    <a:cubicBezTo>
                      <a:pt x="4787" y="8389"/>
                      <a:pt x="5216" y="8127"/>
                      <a:pt x="5644" y="7841"/>
                    </a:cubicBezTo>
                    <a:cubicBezTo>
                      <a:pt x="6073" y="7555"/>
                      <a:pt x="6502" y="7246"/>
                      <a:pt x="6907" y="6924"/>
                    </a:cubicBezTo>
                    <a:cubicBezTo>
                      <a:pt x="7049" y="6805"/>
                      <a:pt x="7359" y="6638"/>
                      <a:pt x="7407" y="6424"/>
                    </a:cubicBezTo>
                    <a:cubicBezTo>
                      <a:pt x="7466" y="6174"/>
                      <a:pt x="7180" y="5793"/>
                      <a:pt x="7061" y="5579"/>
                    </a:cubicBezTo>
                    <a:cubicBezTo>
                      <a:pt x="6799" y="5102"/>
                      <a:pt x="6692" y="4602"/>
                      <a:pt x="6514" y="4102"/>
                    </a:cubicBezTo>
                    <a:cubicBezTo>
                      <a:pt x="6395" y="3781"/>
                      <a:pt x="6002" y="3328"/>
                      <a:pt x="5978" y="2995"/>
                    </a:cubicBezTo>
                    <a:cubicBezTo>
                      <a:pt x="5954" y="2566"/>
                      <a:pt x="6240" y="2114"/>
                      <a:pt x="6597" y="1912"/>
                    </a:cubicBezTo>
                    <a:cubicBezTo>
                      <a:pt x="6755" y="1822"/>
                      <a:pt x="6916" y="1777"/>
                      <a:pt x="7084" y="1777"/>
                    </a:cubicBezTo>
                    <a:cubicBezTo>
                      <a:pt x="7208" y="1777"/>
                      <a:pt x="7335" y="1802"/>
                      <a:pt x="7466" y="1852"/>
                    </a:cubicBezTo>
                    <a:cubicBezTo>
                      <a:pt x="7609" y="1995"/>
                      <a:pt x="7692" y="2150"/>
                      <a:pt x="7716" y="2328"/>
                    </a:cubicBezTo>
                    <a:cubicBezTo>
                      <a:pt x="8133" y="3174"/>
                      <a:pt x="8645" y="3971"/>
                      <a:pt x="9133" y="4781"/>
                    </a:cubicBezTo>
                    <a:cubicBezTo>
                      <a:pt x="9158" y="4824"/>
                      <a:pt x="9202" y="4860"/>
                      <a:pt x="9251" y="4860"/>
                    </a:cubicBezTo>
                    <a:cubicBezTo>
                      <a:pt x="9271" y="4860"/>
                      <a:pt x="9291" y="4854"/>
                      <a:pt x="9312" y="4841"/>
                    </a:cubicBezTo>
                    <a:cubicBezTo>
                      <a:pt x="9514" y="4721"/>
                      <a:pt x="9514" y="4626"/>
                      <a:pt x="9526" y="4388"/>
                    </a:cubicBezTo>
                    <a:cubicBezTo>
                      <a:pt x="9538" y="3995"/>
                      <a:pt x="9478" y="3733"/>
                      <a:pt x="9562" y="3328"/>
                    </a:cubicBezTo>
                    <a:cubicBezTo>
                      <a:pt x="9633" y="3055"/>
                      <a:pt x="9704" y="2757"/>
                      <a:pt x="9812" y="2483"/>
                    </a:cubicBezTo>
                    <a:cubicBezTo>
                      <a:pt x="10341" y="1178"/>
                      <a:pt x="11880" y="244"/>
                      <a:pt x="13272" y="244"/>
                    </a:cubicBezTo>
                    <a:close/>
                    <a:moveTo>
                      <a:pt x="13301" y="1"/>
                    </a:moveTo>
                    <a:cubicBezTo>
                      <a:pt x="12313" y="1"/>
                      <a:pt x="11269" y="356"/>
                      <a:pt x="10586" y="1031"/>
                    </a:cubicBezTo>
                    <a:cubicBezTo>
                      <a:pt x="10109" y="1507"/>
                      <a:pt x="9693" y="1971"/>
                      <a:pt x="9478" y="2614"/>
                    </a:cubicBezTo>
                    <a:cubicBezTo>
                      <a:pt x="9383" y="2900"/>
                      <a:pt x="9312" y="3197"/>
                      <a:pt x="9252" y="3483"/>
                    </a:cubicBezTo>
                    <a:cubicBezTo>
                      <a:pt x="9234" y="3580"/>
                      <a:pt x="9249" y="4128"/>
                      <a:pt x="9229" y="4420"/>
                    </a:cubicBezTo>
                    <a:lnTo>
                      <a:pt x="9229" y="4420"/>
                    </a:lnTo>
                    <a:cubicBezTo>
                      <a:pt x="8988" y="4009"/>
                      <a:pt x="8739" y="3592"/>
                      <a:pt x="8490" y="3174"/>
                    </a:cubicBezTo>
                    <a:cubicBezTo>
                      <a:pt x="8359" y="2936"/>
                      <a:pt x="8192" y="2709"/>
                      <a:pt x="8073" y="2459"/>
                    </a:cubicBezTo>
                    <a:cubicBezTo>
                      <a:pt x="7978" y="2269"/>
                      <a:pt x="7954" y="2054"/>
                      <a:pt x="7847" y="1876"/>
                    </a:cubicBezTo>
                    <a:cubicBezTo>
                      <a:pt x="7682" y="1603"/>
                      <a:pt x="7420" y="1499"/>
                      <a:pt x="7142" y="1499"/>
                    </a:cubicBezTo>
                    <a:cubicBezTo>
                      <a:pt x="6837" y="1499"/>
                      <a:pt x="6512" y="1624"/>
                      <a:pt x="6275" y="1793"/>
                    </a:cubicBezTo>
                    <a:cubicBezTo>
                      <a:pt x="5775" y="2150"/>
                      <a:pt x="5537" y="2947"/>
                      <a:pt x="5859" y="3471"/>
                    </a:cubicBezTo>
                    <a:cubicBezTo>
                      <a:pt x="6156" y="3971"/>
                      <a:pt x="6287" y="4448"/>
                      <a:pt x="6478" y="4995"/>
                    </a:cubicBezTo>
                    <a:cubicBezTo>
                      <a:pt x="6633" y="5424"/>
                      <a:pt x="7133" y="5936"/>
                      <a:pt x="6990" y="6365"/>
                    </a:cubicBezTo>
                    <a:cubicBezTo>
                      <a:pt x="6835" y="6865"/>
                      <a:pt x="5918" y="7329"/>
                      <a:pt x="5502" y="7615"/>
                    </a:cubicBezTo>
                    <a:cubicBezTo>
                      <a:pt x="4942" y="7984"/>
                      <a:pt x="4370" y="8329"/>
                      <a:pt x="3763" y="8627"/>
                    </a:cubicBezTo>
                    <a:cubicBezTo>
                      <a:pt x="3577" y="8730"/>
                      <a:pt x="3284" y="8940"/>
                      <a:pt x="3062" y="8940"/>
                    </a:cubicBezTo>
                    <a:cubicBezTo>
                      <a:pt x="3028" y="8940"/>
                      <a:pt x="2996" y="8935"/>
                      <a:pt x="2966" y="8924"/>
                    </a:cubicBezTo>
                    <a:cubicBezTo>
                      <a:pt x="2763" y="8841"/>
                      <a:pt x="2751" y="8579"/>
                      <a:pt x="2692" y="8377"/>
                    </a:cubicBezTo>
                    <a:cubicBezTo>
                      <a:pt x="2585" y="8079"/>
                      <a:pt x="2430" y="7805"/>
                      <a:pt x="2180" y="7591"/>
                    </a:cubicBezTo>
                    <a:cubicBezTo>
                      <a:pt x="1951" y="7395"/>
                      <a:pt x="1674" y="7299"/>
                      <a:pt x="1400" y="7299"/>
                    </a:cubicBezTo>
                    <a:cubicBezTo>
                      <a:pt x="1090" y="7299"/>
                      <a:pt x="782" y="7422"/>
                      <a:pt x="549" y="7662"/>
                    </a:cubicBezTo>
                    <a:cubicBezTo>
                      <a:pt x="1" y="8234"/>
                      <a:pt x="203" y="8960"/>
                      <a:pt x="477" y="9603"/>
                    </a:cubicBezTo>
                    <a:cubicBezTo>
                      <a:pt x="703" y="10151"/>
                      <a:pt x="965" y="10687"/>
                      <a:pt x="1251" y="11198"/>
                    </a:cubicBezTo>
                    <a:cubicBezTo>
                      <a:pt x="1430" y="11508"/>
                      <a:pt x="1608" y="11949"/>
                      <a:pt x="1977" y="12068"/>
                    </a:cubicBezTo>
                    <a:cubicBezTo>
                      <a:pt x="2069" y="12096"/>
                      <a:pt x="2169" y="12107"/>
                      <a:pt x="2272" y="12107"/>
                    </a:cubicBezTo>
                    <a:cubicBezTo>
                      <a:pt x="2556" y="12107"/>
                      <a:pt x="2864" y="12026"/>
                      <a:pt x="3108" y="12008"/>
                    </a:cubicBezTo>
                    <a:cubicBezTo>
                      <a:pt x="3476" y="11979"/>
                      <a:pt x="3848" y="11964"/>
                      <a:pt x="4219" y="11964"/>
                    </a:cubicBezTo>
                    <a:cubicBezTo>
                      <a:pt x="4461" y="11964"/>
                      <a:pt x="4702" y="11970"/>
                      <a:pt x="4942" y="11984"/>
                    </a:cubicBezTo>
                    <a:cubicBezTo>
                      <a:pt x="5621" y="12032"/>
                      <a:pt x="6359" y="12175"/>
                      <a:pt x="6811" y="12722"/>
                    </a:cubicBezTo>
                    <a:cubicBezTo>
                      <a:pt x="7276" y="13282"/>
                      <a:pt x="7323" y="14068"/>
                      <a:pt x="7335" y="14758"/>
                    </a:cubicBezTo>
                    <a:cubicBezTo>
                      <a:pt x="7359" y="15389"/>
                      <a:pt x="7192" y="16449"/>
                      <a:pt x="7823" y="16866"/>
                    </a:cubicBezTo>
                    <a:cubicBezTo>
                      <a:pt x="8252" y="17140"/>
                      <a:pt x="8942" y="17163"/>
                      <a:pt x="9431" y="17259"/>
                    </a:cubicBezTo>
                    <a:cubicBezTo>
                      <a:pt x="9943" y="17378"/>
                      <a:pt x="10490" y="17556"/>
                      <a:pt x="11026" y="17580"/>
                    </a:cubicBezTo>
                    <a:cubicBezTo>
                      <a:pt x="11050" y="17582"/>
                      <a:pt x="11074" y="17582"/>
                      <a:pt x="11098" y="17582"/>
                    </a:cubicBezTo>
                    <a:cubicBezTo>
                      <a:pt x="11725" y="17582"/>
                      <a:pt x="12290" y="17138"/>
                      <a:pt x="12336" y="16485"/>
                    </a:cubicBezTo>
                    <a:cubicBezTo>
                      <a:pt x="12395" y="15699"/>
                      <a:pt x="11776" y="15294"/>
                      <a:pt x="11109" y="15092"/>
                    </a:cubicBezTo>
                    <a:cubicBezTo>
                      <a:pt x="10955" y="15044"/>
                      <a:pt x="10657" y="15032"/>
                      <a:pt x="10526" y="14937"/>
                    </a:cubicBezTo>
                    <a:cubicBezTo>
                      <a:pt x="10228" y="14687"/>
                      <a:pt x="10478" y="14211"/>
                      <a:pt x="10574" y="13937"/>
                    </a:cubicBezTo>
                    <a:cubicBezTo>
                      <a:pt x="10764" y="13318"/>
                      <a:pt x="10978" y="12711"/>
                      <a:pt x="11193" y="12103"/>
                    </a:cubicBezTo>
                    <a:cubicBezTo>
                      <a:pt x="11312" y="11782"/>
                      <a:pt x="11443" y="11460"/>
                      <a:pt x="11562" y="11139"/>
                    </a:cubicBezTo>
                    <a:cubicBezTo>
                      <a:pt x="11724" y="10728"/>
                      <a:pt x="11827" y="10513"/>
                      <a:pt x="12220" y="10513"/>
                    </a:cubicBezTo>
                    <a:cubicBezTo>
                      <a:pt x="12260" y="10513"/>
                      <a:pt x="12302" y="10515"/>
                      <a:pt x="12348" y="10520"/>
                    </a:cubicBezTo>
                    <a:cubicBezTo>
                      <a:pt x="12991" y="10579"/>
                      <a:pt x="13669" y="10829"/>
                      <a:pt x="14300" y="10996"/>
                    </a:cubicBezTo>
                    <a:cubicBezTo>
                      <a:pt x="14747" y="11116"/>
                      <a:pt x="15264" y="11310"/>
                      <a:pt x="15735" y="11310"/>
                    </a:cubicBezTo>
                    <a:cubicBezTo>
                      <a:pt x="16106" y="11310"/>
                      <a:pt x="16448" y="11190"/>
                      <a:pt x="16705" y="10817"/>
                    </a:cubicBezTo>
                    <a:cubicBezTo>
                      <a:pt x="17063" y="10306"/>
                      <a:pt x="17134" y="9222"/>
                      <a:pt x="16551" y="8841"/>
                    </a:cubicBezTo>
                    <a:cubicBezTo>
                      <a:pt x="16158" y="8579"/>
                      <a:pt x="15539" y="8567"/>
                      <a:pt x="15086" y="8436"/>
                    </a:cubicBezTo>
                    <a:cubicBezTo>
                      <a:pt x="14626" y="8306"/>
                      <a:pt x="14173" y="8151"/>
                      <a:pt x="13726" y="7975"/>
                    </a:cubicBezTo>
                    <a:lnTo>
                      <a:pt x="13726" y="7975"/>
                    </a:lnTo>
                    <a:cubicBezTo>
                      <a:pt x="14706" y="7753"/>
                      <a:pt x="15649" y="7036"/>
                      <a:pt x="16312" y="6353"/>
                    </a:cubicBezTo>
                    <a:cubicBezTo>
                      <a:pt x="16315" y="6350"/>
                      <a:pt x="16318" y="6347"/>
                      <a:pt x="16320" y="6344"/>
                    </a:cubicBezTo>
                    <a:lnTo>
                      <a:pt x="16320" y="6344"/>
                    </a:lnTo>
                    <a:cubicBezTo>
                      <a:pt x="16326" y="6340"/>
                      <a:pt x="16331" y="6335"/>
                      <a:pt x="16336" y="6329"/>
                    </a:cubicBezTo>
                    <a:cubicBezTo>
                      <a:pt x="17122" y="5388"/>
                      <a:pt x="17372" y="3936"/>
                      <a:pt x="17027" y="2769"/>
                    </a:cubicBezTo>
                    <a:cubicBezTo>
                      <a:pt x="16622" y="1412"/>
                      <a:pt x="15610" y="471"/>
                      <a:pt x="14229" y="114"/>
                    </a:cubicBezTo>
                    <a:cubicBezTo>
                      <a:pt x="13935" y="38"/>
                      <a:pt x="13621" y="1"/>
                      <a:pt x="133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8"/>
              <p:cNvSpPr/>
              <p:nvPr/>
            </p:nvSpPr>
            <p:spPr>
              <a:xfrm>
                <a:off x="-730434" y="2878863"/>
                <a:ext cx="221240" cy="23705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322" extrusionOk="0">
                    <a:moveTo>
                      <a:pt x="476" y="0"/>
                    </a:moveTo>
                    <a:lnTo>
                      <a:pt x="0" y="1024"/>
                    </a:lnTo>
                    <a:lnTo>
                      <a:pt x="1024" y="1369"/>
                    </a:lnTo>
                    <a:lnTo>
                      <a:pt x="1488" y="2322"/>
                    </a:lnTo>
                    <a:lnTo>
                      <a:pt x="2167" y="1524"/>
                    </a:lnTo>
                    <a:lnTo>
                      <a:pt x="1167" y="1215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8"/>
              <p:cNvSpPr/>
              <p:nvPr/>
            </p:nvSpPr>
            <p:spPr>
              <a:xfrm>
                <a:off x="-787606" y="3090605"/>
                <a:ext cx="103422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20" extrusionOk="0">
                    <a:moveTo>
                      <a:pt x="490" y="1"/>
                    </a:moveTo>
                    <a:cubicBezTo>
                      <a:pt x="370" y="1"/>
                      <a:pt x="251" y="45"/>
                      <a:pt x="167" y="141"/>
                    </a:cubicBezTo>
                    <a:cubicBezTo>
                      <a:pt x="0" y="331"/>
                      <a:pt x="0" y="605"/>
                      <a:pt x="179" y="795"/>
                    </a:cubicBezTo>
                    <a:cubicBezTo>
                      <a:pt x="267" y="877"/>
                      <a:pt x="386" y="919"/>
                      <a:pt x="505" y="919"/>
                    </a:cubicBezTo>
                    <a:cubicBezTo>
                      <a:pt x="627" y="919"/>
                      <a:pt x="749" y="874"/>
                      <a:pt x="834" y="784"/>
                    </a:cubicBezTo>
                    <a:cubicBezTo>
                      <a:pt x="1001" y="593"/>
                      <a:pt x="1013" y="307"/>
                      <a:pt x="822" y="129"/>
                    </a:cubicBezTo>
                    <a:cubicBezTo>
                      <a:pt x="733" y="45"/>
                      <a:pt x="611" y="1"/>
                      <a:pt x="4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8"/>
              <p:cNvSpPr/>
              <p:nvPr/>
            </p:nvSpPr>
            <p:spPr>
              <a:xfrm>
                <a:off x="-898174" y="3203724"/>
                <a:ext cx="104545" cy="94742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8" extrusionOk="0">
                    <a:moveTo>
                      <a:pt x="508" y="0"/>
                    </a:moveTo>
                    <a:cubicBezTo>
                      <a:pt x="384" y="0"/>
                      <a:pt x="262" y="45"/>
                      <a:pt x="179" y="140"/>
                    </a:cubicBezTo>
                    <a:cubicBezTo>
                      <a:pt x="12" y="330"/>
                      <a:pt x="0" y="616"/>
                      <a:pt x="191" y="795"/>
                    </a:cubicBezTo>
                    <a:cubicBezTo>
                      <a:pt x="278" y="883"/>
                      <a:pt x="401" y="927"/>
                      <a:pt x="522" y="927"/>
                    </a:cubicBezTo>
                    <a:cubicBezTo>
                      <a:pt x="648" y="927"/>
                      <a:pt x="773" y="880"/>
                      <a:pt x="857" y="783"/>
                    </a:cubicBezTo>
                    <a:cubicBezTo>
                      <a:pt x="1024" y="592"/>
                      <a:pt x="1024" y="307"/>
                      <a:pt x="845" y="128"/>
                    </a:cubicBezTo>
                    <a:cubicBezTo>
                      <a:pt x="756" y="45"/>
                      <a:pt x="631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8"/>
              <p:cNvSpPr/>
              <p:nvPr/>
            </p:nvSpPr>
            <p:spPr>
              <a:xfrm>
                <a:off x="-1006394" y="3318069"/>
                <a:ext cx="118022" cy="10760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54" extrusionOk="0">
                    <a:moveTo>
                      <a:pt x="573" y="1"/>
                    </a:moveTo>
                    <a:cubicBezTo>
                      <a:pt x="433" y="1"/>
                      <a:pt x="293" y="54"/>
                      <a:pt x="203" y="163"/>
                    </a:cubicBezTo>
                    <a:cubicBezTo>
                      <a:pt x="12" y="377"/>
                      <a:pt x="0" y="699"/>
                      <a:pt x="215" y="913"/>
                    </a:cubicBezTo>
                    <a:cubicBezTo>
                      <a:pt x="313" y="1005"/>
                      <a:pt x="448" y="1053"/>
                      <a:pt x="582" y="1053"/>
                    </a:cubicBezTo>
                    <a:cubicBezTo>
                      <a:pt x="724" y="1053"/>
                      <a:pt x="867" y="1000"/>
                      <a:pt x="965" y="889"/>
                    </a:cubicBezTo>
                    <a:cubicBezTo>
                      <a:pt x="1155" y="675"/>
                      <a:pt x="1155" y="353"/>
                      <a:pt x="941" y="151"/>
                    </a:cubicBezTo>
                    <a:cubicBezTo>
                      <a:pt x="847" y="51"/>
                      <a:pt x="710" y="1"/>
                      <a:pt x="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1" name="Google Shape;1671;p38"/>
            <p:cNvGrpSpPr/>
            <p:nvPr/>
          </p:nvGrpSpPr>
          <p:grpSpPr>
            <a:xfrm>
              <a:off x="1847968" y="3499074"/>
              <a:ext cx="687265" cy="695200"/>
              <a:chOff x="5229224" y="3651584"/>
              <a:chExt cx="1150235" cy="1163515"/>
            </a:xfrm>
          </p:grpSpPr>
          <p:sp>
            <p:nvSpPr>
              <p:cNvPr id="1672" name="Google Shape;1672;p38"/>
              <p:cNvSpPr/>
              <p:nvPr/>
            </p:nvSpPr>
            <p:spPr>
              <a:xfrm rot="-171906">
                <a:off x="5885293" y="3662859"/>
                <a:ext cx="472799" cy="866737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6288" extrusionOk="0">
                    <a:moveTo>
                      <a:pt x="1786" y="1"/>
                    </a:moveTo>
                    <a:lnTo>
                      <a:pt x="1131" y="1299"/>
                    </a:lnTo>
                    <a:lnTo>
                      <a:pt x="738" y="2073"/>
                    </a:lnTo>
                    <a:lnTo>
                      <a:pt x="1048" y="2073"/>
                    </a:lnTo>
                    <a:lnTo>
                      <a:pt x="976" y="2251"/>
                    </a:lnTo>
                    <a:lnTo>
                      <a:pt x="393" y="3644"/>
                    </a:lnTo>
                    <a:lnTo>
                      <a:pt x="703" y="3620"/>
                    </a:lnTo>
                    <a:lnTo>
                      <a:pt x="607" y="3823"/>
                    </a:lnTo>
                    <a:lnTo>
                      <a:pt x="0" y="5180"/>
                    </a:lnTo>
                    <a:lnTo>
                      <a:pt x="1417" y="5228"/>
                    </a:lnTo>
                    <a:lnTo>
                      <a:pt x="1310" y="6287"/>
                    </a:lnTo>
                    <a:lnTo>
                      <a:pt x="1965" y="6287"/>
                    </a:lnTo>
                    <a:lnTo>
                      <a:pt x="1905" y="5240"/>
                    </a:lnTo>
                    <a:lnTo>
                      <a:pt x="3429" y="5287"/>
                    </a:lnTo>
                    <a:lnTo>
                      <a:pt x="2822" y="3775"/>
                    </a:lnTo>
                    <a:lnTo>
                      <a:pt x="2810" y="3775"/>
                    </a:lnTo>
                    <a:lnTo>
                      <a:pt x="2679" y="3454"/>
                    </a:lnTo>
                    <a:lnTo>
                      <a:pt x="2953" y="3430"/>
                    </a:lnTo>
                    <a:lnTo>
                      <a:pt x="2441" y="2084"/>
                    </a:lnTo>
                    <a:lnTo>
                      <a:pt x="2822" y="2084"/>
                    </a:lnTo>
                    <a:lnTo>
                      <a:pt x="2262" y="977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8"/>
              <p:cNvSpPr/>
              <p:nvPr/>
            </p:nvSpPr>
            <p:spPr>
              <a:xfrm>
                <a:off x="5229224" y="3651599"/>
                <a:ext cx="634679" cy="116350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6288" extrusionOk="0">
                    <a:moveTo>
                      <a:pt x="1786" y="1"/>
                    </a:moveTo>
                    <a:lnTo>
                      <a:pt x="1131" y="1299"/>
                    </a:lnTo>
                    <a:lnTo>
                      <a:pt x="738" y="2073"/>
                    </a:lnTo>
                    <a:lnTo>
                      <a:pt x="1048" y="2073"/>
                    </a:lnTo>
                    <a:lnTo>
                      <a:pt x="976" y="2251"/>
                    </a:lnTo>
                    <a:lnTo>
                      <a:pt x="393" y="3644"/>
                    </a:lnTo>
                    <a:lnTo>
                      <a:pt x="703" y="3620"/>
                    </a:lnTo>
                    <a:lnTo>
                      <a:pt x="607" y="3823"/>
                    </a:lnTo>
                    <a:lnTo>
                      <a:pt x="0" y="5180"/>
                    </a:lnTo>
                    <a:lnTo>
                      <a:pt x="1417" y="5228"/>
                    </a:lnTo>
                    <a:lnTo>
                      <a:pt x="1310" y="6287"/>
                    </a:lnTo>
                    <a:lnTo>
                      <a:pt x="1965" y="6287"/>
                    </a:lnTo>
                    <a:lnTo>
                      <a:pt x="1905" y="5240"/>
                    </a:lnTo>
                    <a:lnTo>
                      <a:pt x="3429" y="5287"/>
                    </a:lnTo>
                    <a:lnTo>
                      <a:pt x="2822" y="3775"/>
                    </a:lnTo>
                    <a:lnTo>
                      <a:pt x="2810" y="3775"/>
                    </a:lnTo>
                    <a:lnTo>
                      <a:pt x="2679" y="3454"/>
                    </a:lnTo>
                    <a:lnTo>
                      <a:pt x="2953" y="3430"/>
                    </a:lnTo>
                    <a:lnTo>
                      <a:pt x="2441" y="2084"/>
                    </a:lnTo>
                    <a:lnTo>
                      <a:pt x="2822" y="2084"/>
                    </a:lnTo>
                    <a:lnTo>
                      <a:pt x="2262" y="977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" name="Google Shape;1283;p32"/>
          <p:cNvSpPr txBox="1">
            <a:spLocks noGrp="1"/>
          </p:cNvSpPr>
          <p:nvPr>
            <p:ph type="title"/>
          </p:nvPr>
        </p:nvSpPr>
        <p:spPr>
          <a:xfrm>
            <a:off x="6446474" y="836669"/>
            <a:ext cx="21478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ĐỐ</a:t>
            </a:r>
            <a:endParaRPr sz="3200" b="1" spc="5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Right Arrow 49">
            <a:hlinkClick r:id="rId3" action="ppaction://hlinksldjump"/>
          </p:cNvPr>
          <p:cNvSpPr/>
          <p:nvPr/>
        </p:nvSpPr>
        <p:spPr>
          <a:xfrm>
            <a:off x="7950694" y="4529205"/>
            <a:ext cx="938150" cy="473763"/>
          </a:xfrm>
          <a:prstGeom prst="rightArrow">
            <a:avLst>
              <a:gd name="adj1" fmla="val 50000"/>
              <a:gd name="adj2" fmla="val 6902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 Themed Making Words by Slidesgo">
  <a:themeElements>
    <a:clrScheme name="Simple Light">
      <a:dk1>
        <a:srgbClr val="ED412D"/>
      </a:dk1>
      <a:lt1>
        <a:srgbClr val="C23329"/>
      </a:lt1>
      <a:dk2>
        <a:srgbClr val="144E72"/>
      </a:dk2>
      <a:lt2>
        <a:srgbClr val="FFFDEB"/>
      </a:lt2>
      <a:accent1>
        <a:srgbClr val="006878"/>
      </a:accent1>
      <a:accent2>
        <a:srgbClr val="30A6A3"/>
      </a:accent2>
      <a:accent3>
        <a:srgbClr val="83B7B3"/>
      </a:accent3>
      <a:accent4>
        <a:srgbClr val="EDC182"/>
      </a:accent4>
      <a:accent5>
        <a:srgbClr val="BB8442"/>
      </a:accent5>
      <a:accent6>
        <a:srgbClr val="1F2E49"/>
      </a:accent6>
      <a:hlink>
        <a:srgbClr val="FFFD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908</Words>
  <PresentationFormat>On-screen Show (16:9)</PresentationFormat>
  <Paragraphs>180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Amatic SC</vt:lpstr>
      <vt:lpstr>Proxima Nova Semibold</vt:lpstr>
      <vt:lpstr>Proxima Nova</vt:lpstr>
      <vt:lpstr>Calibri</vt:lpstr>
      <vt:lpstr>Tahoma</vt:lpstr>
      <vt:lpstr>Ubuntu</vt:lpstr>
      <vt:lpstr>Fira Sans</vt:lpstr>
      <vt:lpstr>Paytone One</vt:lpstr>
      <vt:lpstr>Roboto Medium</vt:lpstr>
      <vt:lpstr>Varela Round</vt:lpstr>
      <vt:lpstr>Winter Themed Making Words by Slidesgo</vt:lpstr>
      <vt:lpstr>Slidesgo Final Pages</vt:lpstr>
      <vt:lpstr>MÙA ĐÔNG           LẠNH GIÁ</vt:lpstr>
      <vt:lpstr>HƯỚNG DẪN</vt:lpstr>
      <vt:lpstr>CÂU ĐỐ</vt:lpstr>
      <vt:lpstr>TỪ CẦN TÌM</vt:lpstr>
      <vt:lpstr>CÂU ĐỐ</vt:lpstr>
      <vt:lpstr>TỪ CẦN TÌM</vt:lpstr>
      <vt:lpstr>CÂU ĐỐ</vt:lpstr>
      <vt:lpstr>TỪ CẦN TÌM</vt:lpstr>
      <vt:lpstr>CÂU ĐỐ</vt:lpstr>
      <vt:lpstr>TỪ CẦN TÌM</vt:lpstr>
      <vt:lpstr>CÂU ĐỐ</vt:lpstr>
      <vt:lpstr>TỪ CẦN TÌM</vt:lpstr>
      <vt:lpstr>Thanks!</vt:lpstr>
      <vt:lpstr>MẪU ICON</vt:lpstr>
      <vt:lpstr>PowerPoint Presentation</vt:lpstr>
      <vt:lpstr>PowerPoint Presentation</vt:lpstr>
      <vt:lpstr>PowerPoint Presentation</vt:lpstr>
      <vt:lpstr>PowerPoint Presentation</vt:lpstr>
      <vt:lpstr>...and our sets of editable icons</vt:lpstr>
      <vt:lpstr>Educational Icons</vt:lpstr>
      <vt:lpstr>Business Icons</vt:lpstr>
      <vt:lpstr>Help &amp; Support Icons</vt:lpstr>
      <vt:lpstr>Creative Process Icons</vt:lpstr>
      <vt:lpstr>Nature Icons</vt:lpstr>
      <vt:lpstr>SEO &amp; Marketing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2021-05-20T08:56:49Z</dcterms:modified>
</cp:coreProperties>
</file>