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2"/>
  </p:notesMasterIdLst>
  <p:sldIdLst>
    <p:sldId id="311" r:id="rId2"/>
    <p:sldId id="316" r:id="rId3"/>
    <p:sldId id="256" r:id="rId4"/>
    <p:sldId id="257" r:id="rId5"/>
    <p:sldId id="312" r:id="rId6"/>
    <p:sldId id="313" r:id="rId7"/>
    <p:sldId id="314" r:id="rId8"/>
    <p:sldId id="315" r:id="rId9"/>
    <p:sldId id="260" r:id="rId10"/>
    <p:sldId id="317" r:id="rId11"/>
  </p:sldIdLst>
  <p:sldSz cx="9144000" cy="5143500" type="screen16x9"/>
  <p:notesSz cx="6858000" cy="9144000"/>
  <p:embeddedFontLst>
    <p:embeddedFont>
      <p:font typeface="Bebas Neue" charset="0"/>
      <p:regular r:id="rId13"/>
    </p:embeddedFont>
    <p:embeddedFont>
      <p:font typeface="Coiny" charset="0"/>
      <p:regular r:id="rId14"/>
    </p:embeddedFont>
    <p:embeddedFont>
      <p:font typeface="Capriola" charset="0"/>
      <p:regular r:id="rId15"/>
    </p:embeddedFont>
    <p:embeddedFont>
      <p:font typeface="Fira Sans Extra Condensed Medium" charset="0"/>
      <p:regular r:id="rId16"/>
      <p:bold r:id="rId17"/>
      <p:italic r:id="rId18"/>
      <p:boldItalic r:id="rId19"/>
    </p:embeddedFont>
    <p:embeddedFont>
      <p:font typeface="Fira Sans Condensed Medium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494E9B3-CF02-485A-867C-9EDFF3932037}">
  <a:tblStyle styleId="{7494E9B3-CF02-485A-867C-9EDFF39320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546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F9A51-C588-4CED-9731-865FCDE6B255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E7316574-039B-443A-A14D-E79318E2AE0D}">
      <dgm:prSet phldrT="[Text]"/>
      <dgm:spPr/>
      <dgm:t>
        <a:bodyPr/>
        <a:lstStyle/>
        <a:p>
          <a:r>
            <a:rPr lang="vi-VN" b="0" dirty="0" smtClean="0"/>
            <a:t>1. Chuẩn bị bài nói và các bước tiến hành</a:t>
          </a:r>
          <a:endParaRPr lang="vi-VN" b="0" dirty="0"/>
        </a:p>
      </dgm:t>
    </dgm:pt>
    <dgm:pt modelId="{6C65799D-E31F-4CAE-9498-FF19A4491FB9}" type="parTrans" cxnId="{51634C0C-37FE-4CAD-A80A-8CCAA9E48DE1}">
      <dgm:prSet/>
      <dgm:spPr/>
      <dgm:t>
        <a:bodyPr/>
        <a:lstStyle/>
        <a:p>
          <a:endParaRPr lang="vi-VN"/>
        </a:p>
      </dgm:t>
    </dgm:pt>
    <dgm:pt modelId="{C63F889B-B9AB-44D3-9F37-D516851F23A9}" type="sibTrans" cxnId="{51634C0C-37FE-4CAD-A80A-8CCAA9E48DE1}">
      <dgm:prSet/>
      <dgm:spPr/>
      <dgm:t>
        <a:bodyPr/>
        <a:lstStyle/>
        <a:p>
          <a:endParaRPr lang="vi-VN"/>
        </a:p>
      </dgm:t>
    </dgm:pt>
    <dgm:pt modelId="{C1BDBAA3-EF58-4391-9C6A-FCB04EFDC269}">
      <dgm:prSet phldrT="[Text]"/>
      <dgm:spPr/>
      <dgm:t>
        <a:bodyPr/>
        <a:lstStyle/>
        <a:p>
          <a:r>
            <a:rPr lang="vi-VN" b="0" dirty="0" smtClean="0"/>
            <a:t>3. Sau khi nói</a:t>
          </a:r>
          <a:endParaRPr lang="vi-VN" b="0" dirty="0"/>
        </a:p>
      </dgm:t>
    </dgm:pt>
    <dgm:pt modelId="{6DA27304-4722-47EB-A9F7-43D5BB8837C2}" type="parTrans" cxnId="{0EB0A636-F6E8-4716-B569-231C102E4282}">
      <dgm:prSet/>
      <dgm:spPr/>
      <dgm:t>
        <a:bodyPr/>
        <a:lstStyle/>
        <a:p>
          <a:endParaRPr lang="vi-VN"/>
        </a:p>
      </dgm:t>
    </dgm:pt>
    <dgm:pt modelId="{D6454799-54B5-41C2-94F8-A6D4474A5B84}" type="sibTrans" cxnId="{0EB0A636-F6E8-4716-B569-231C102E4282}">
      <dgm:prSet/>
      <dgm:spPr/>
      <dgm:t>
        <a:bodyPr/>
        <a:lstStyle/>
        <a:p>
          <a:endParaRPr lang="vi-VN"/>
        </a:p>
      </dgm:t>
    </dgm:pt>
    <dgm:pt modelId="{9359D58A-1BC8-4CF9-ABCA-66EE9AEF3A79}">
      <dgm:prSet/>
      <dgm:spPr/>
      <dgm:t>
        <a:bodyPr/>
        <a:lstStyle/>
        <a:p>
          <a:r>
            <a:rPr lang="vi-VN" b="0" dirty="0" smtClean="0"/>
            <a:t>2. Trình bày bài nói</a:t>
          </a:r>
          <a:endParaRPr lang="vi-VN" b="0" dirty="0"/>
        </a:p>
      </dgm:t>
    </dgm:pt>
    <dgm:pt modelId="{E4E39F40-C5C7-4E29-A68B-9CAAE2BF3EA4}" type="parTrans" cxnId="{57AC7B5C-96B5-4F10-89E1-36A9B5941284}">
      <dgm:prSet/>
      <dgm:spPr/>
      <dgm:t>
        <a:bodyPr/>
        <a:lstStyle/>
        <a:p>
          <a:endParaRPr lang="vi-VN"/>
        </a:p>
      </dgm:t>
    </dgm:pt>
    <dgm:pt modelId="{9CCAF815-EA10-42A2-AB20-C6584A774AFB}" type="sibTrans" cxnId="{57AC7B5C-96B5-4F10-89E1-36A9B5941284}">
      <dgm:prSet/>
      <dgm:spPr/>
      <dgm:t>
        <a:bodyPr/>
        <a:lstStyle/>
        <a:p>
          <a:endParaRPr lang="vi-VN"/>
        </a:p>
      </dgm:t>
    </dgm:pt>
    <dgm:pt modelId="{9DF3116B-1D9C-4888-B551-3D840B7639A7}" type="pres">
      <dgm:prSet presAssocID="{92FF9A51-C588-4CED-9731-865FCDE6B2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374371-B85F-4FAD-A564-FBE6A89CA975}" type="pres">
      <dgm:prSet presAssocID="{E7316574-039B-443A-A14D-E79318E2AE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E656544-A7CC-4274-8498-590E85519A1C}" type="pres">
      <dgm:prSet presAssocID="{C63F889B-B9AB-44D3-9F37-D516851F23A9}" presName="spacer" presStyleCnt="0"/>
      <dgm:spPr/>
    </dgm:pt>
    <dgm:pt modelId="{ADBEF0E3-9F5A-4A16-B04C-6B12C23C1037}" type="pres">
      <dgm:prSet presAssocID="{9359D58A-1BC8-4CF9-ABCA-66EE9AEF3A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F6097-6368-44AA-B692-6A2082FA5755}" type="pres">
      <dgm:prSet presAssocID="{9CCAF815-EA10-42A2-AB20-C6584A774AFB}" presName="spacer" presStyleCnt="0"/>
      <dgm:spPr/>
    </dgm:pt>
    <dgm:pt modelId="{748078C1-D88D-4133-88FF-3081C052BB20}" type="pres">
      <dgm:prSet presAssocID="{C1BDBAA3-EF58-4391-9C6A-FCB04EFDC26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57AC7B5C-96B5-4F10-89E1-36A9B5941284}" srcId="{92FF9A51-C588-4CED-9731-865FCDE6B255}" destId="{9359D58A-1BC8-4CF9-ABCA-66EE9AEF3A79}" srcOrd="1" destOrd="0" parTransId="{E4E39F40-C5C7-4E29-A68B-9CAAE2BF3EA4}" sibTransId="{9CCAF815-EA10-42A2-AB20-C6584A774AFB}"/>
    <dgm:cxn modelId="{136BD4C2-ADD6-455A-A1FE-E63E9DBCC4E0}" type="presOf" srcId="{C1BDBAA3-EF58-4391-9C6A-FCB04EFDC269}" destId="{748078C1-D88D-4133-88FF-3081C052BB20}" srcOrd="0" destOrd="0" presId="urn:microsoft.com/office/officeart/2005/8/layout/vList2"/>
    <dgm:cxn modelId="{51634C0C-37FE-4CAD-A80A-8CCAA9E48DE1}" srcId="{92FF9A51-C588-4CED-9731-865FCDE6B255}" destId="{E7316574-039B-443A-A14D-E79318E2AE0D}" srcOrd="0" destOrd="0" parTransId="{6C65799D-E31F-4CAE-9498-FF19A4491FB9}" sibTransId="{C63F889B-B9AB-44D3-9F37-D516851F23A9}"/>
    <dgm:cxn modelId="{0EB0A636-F6E8-4716-B569-231C102E4282}" srcId="{92FF9A51-C588-4CED-9731-865FCDE6B255}" destId="{C1BDBAA3-EF58-4391-9C6A-FCB04EFDC269}" srcOrd="2" destOrd="0" parTransId="{6DA27304-4722-47EB-A9F7-43D5BB8837C2}" sibTransId="{D6454799-54B5-41C2-94F8-A6D4474A5B84}"/>
    <dgm:cxn modelId="{774C5FA2-F987-4B2D-AF4E-3AE9393259A2}" type="presOf" srcId="{9359D58A-1BC8-4CF9-ABCA-66EE9AEF3A79}" destId="{ADBEF0E3-9F5A-4A16-B04C-6B12C23C1037}" srcOrd="0" destOrd="0" presId="urn:microsoft.com/office/officeart/2005/8/layout/vList2"/>
    <dgm:cxn modelId="{49B29656-B074-4D0B-AE02-A8E96D3BF04F}" type="presOf" srcId="{E7316574-039B-443A-A14D-E79318E2AE0D}" destId="{22374371-B85F-4FAD-A564-FBE6A89CA975}" srcOrd="0" destOrd="0" presId="urn:microsoft.com/office/officeart/2005/8/layout/vList2"/>
    <dgm:cxn modelId="{FD5679B2-9C5B-4880-AA47-E305809DB013}" type="presOf" srcId="{92FF9A51-C588-4CED-9731-865FCDE6B255}" destId="{9DF3116B-1D9C-4888-B551-3D840B7639A7}" srcOrd="0" destOrd="0" presId="urn:microsoft.com/office/officeart/2005/8/layout/vList2"/>
    <dgm:cxn modelId="{10C68505-B4E3-4679-A809-F35A8F0BCC3B}" type="presParOf" srcId="{9DF3116B-1D9C-4888-B551-3D840B7639A7}" destId="{22374371-B85F-4FAD-A564-FBE6A89CA975}" srcOrd="0" destOrd="0" presId="urn:microsoft.com/office/officeart/2005/8/layout/vList2"/>
    <dgm:cxn modelId="{768C4311-9175-4647-92BE-D09D91E8F10A}" type="presParOf" srcId="{9DF3116B-1D9C-4888-B551-3D840B7639A7}" destId="{1E656544-A7CC-4274-8498-590E85519A1C}" srcOrd="1" destOrd="0" presId="urn:microsoft.com/office/officeart/2005/8/layout/vList2"/>
    <dgm:cxn modelId="{70671971-CDE5-46B6-9EA7-B98B1F63B7AE}" type="presParOf" srcId="{9DF3116B-1D9C-4888-B551-3D840B7639A7}" destId="{ADBEF0E3-9F5A-4A16-B04C-6B12C23C1037}" srcOrd="2" destOrd="0" presId="urn:microsoft.com/office/officeart/2005/8/layout/vList2"/>
    <dgm:cxn modelId="{C8331777-9D34-4DA8-A332-2BD48B829853}" type="presParOf" srcId="{9DF3116B-1D9C-4888-B551-3D840B7639A7}" destId="{5ACF6097-6368-44AA-B692-6A2082FA5755}" srcOrd="3" destOrd="0" presId="urn:microsoft.com/office/officeart/2005/8/layout/vList2"/>
    <dgm:cxn modelId="{4C360975-7E4E-43F0-BEAB-C8D77AC64291}" type="presParOf" srcId="{9DF3116B-1D9C-4888-B551-3D840B7639A7}" destId="{748078C1-D88D-4133-88FF-3081C052BB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74371-B85F-4FAD-A564-FBE6A89CA975}">
      <dsp:nvSpPr>
        <dsp:cNvPr id="0" name=""/>
        <dsp:cNvSpPr/>
      </dsp:nvSpPr>
      <dsp:spPr>
        <a:xfrm>
          <a:off x="0" y="562652"/>
          <a:ext cx="7200800" cy="678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0" kern="1200" dirty="0" smtClean="0"/>
            <a:t>1. Chuẩn bị bài nói và các bước tiến hành</a:t>
          </a:r>
          <a:endParaRPr lang="vi-VN" sz="2900" b="0" kern="1200" dirty="0"/>
        </a:p>
      </dsp:txBody>
      <dsp:txXfrm>
        <a:off x="33127" y="595779"/>
        <a:ext cx="7134546" cy="612346"/>
      </dsp:txXfrm>
    </dsp:sp>
    <dsp:sp modelId="{ADBEF0E3-9F5A-4A16-B04C-6B12C23C1037}">
      <dsp:nvSpPr>
        <dsp:cNvPr id="0" name=""/>
        <dsp:cNvSpPr/>
      </dsp:nvSpPr>
      <dsp:spPr>
        <a:xfrm>
          <a:off x="0" y="1324772"/>
          <a:ext cx="7200800" cy="678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0" kern="1200" dirty="0" smtClean="0"/>
            <a:t>2. Trình bày bài nói</a:t>
          </a:r>
          <a:endParaRPr lang="vi-VN" sz="2900" b="0" kern="1200" dirty="0"/>
        </a:p>
      </dsp:txBody>
      <dsp:txXfrm>
        <a:off x="33127" y="1357899"/>
        <a:ext cx="7134546" cy="612346"/>
      </dsp:txXfrm>
    </dsp:sp>
    <dsp:sp modelId="{748078C1-D88D-4133-88FF-3081C052BB20}">
      <dsp:nvSpPr>
        <dsp:cNvPr id="0" name=""/>
        <dsp:cNvSpPr/>
      </dsp:nvSpPr>
      <dsp:spPr>
        <a:xfrm>
          <a:off x="0" y="2086892"/>
          <a:ext cx="7200800" cy="678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0" kern="1200" dirty="0" smtClean="0"/>
            <a:t>3. Sau khi nói</a:t>
          </a:r>
          <a:endParaRPr lang="vi-VN" sz="2900" b="0" kern="1200" dirty="0"/>
        </a:p>
      </dsp:txBody>
      <dsp:txXfrm>
        <a:off x="33127" y="2120019"/>
        <a:ext cx="7134546" cy="61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9861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d7f59b4824_0_3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d7f59b4824_0_3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d7f59b4824_0_2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d7f59b4824_0_2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d019cdf33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d019cdf33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7f59b4824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d7f59b4824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d7f59b4824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d7f59b4824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d019cdf330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d019cdf330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dd1ed3b783_0_24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3" name="Google Shape;2913;gdd1ed3b783_0_24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8251" y="-2083665"/>
            <a:ext cx="12807835" cy="9630648"/>
            <a:chOff x="-1668251" y="-2083665"/>
            <a:chExt cx="12807835" cy="9630648"/>
          </a:xfrm>
        </p:grpSpPr>
        <p:sp>
          <p:nvSpPr>
            <p:cNvPr id="10" name="Google Shape;10;p2"/>
            <p:cNvSpPr/>
            <p:nvPr/>
          </p:nvSpPr>
          <p:spPr>
            <a:xfrm>
              <a:off x="0" y="-38800"/>
              <a:ext cx="52530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659525" y="2299425"/>
              <a:ext cx="44844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5946829" flipH="1">
              <a:off x="-568507" y="549293"/>
              <a:ext cx="5780143" cy="7154478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877527">
              <a:off x="4774223" y="-1441055"/>
              <a:ext cx="5780017" cy="5379285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225" y="636725"/>
            <a:ext cx="77196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71325" y="2288475"/>
            <a:ext cx="5003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713225" y="1574375"/>
            <a:ext cx="77196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3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>
            <a:off x="5963858" y="363253"/>
            <a:ext cx="2578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1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iny"/>
              <a:buNone/>
              <a:defRPr sz="2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5_1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ctrTitle"/>
          </p:nvPr>
        </p:nvSpPr>
        <p:spPr>
          <a:xfrm>
            <a:off x="722400" y="35298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ubTitle" idx="1"/>
          </p:nvPr>
        </p:nvSpPr>
        <p:spPr>
          <a:xfrm>
            <a:off x="792025" y="3413412"/>
            <a:ext cx="1818000" cy="14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ubTitle" idx="2"/>
          </p:nvPr>
        </p:nvSpPr>
        <p:spPr>
          <a:xfrm>
            <a:off x="3656288" y="3413412"/>
            <a:ext cx="1818000" cy="14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ctrTitle" idx="3"/>
          </p:nvPr>
        </p:nvSpPr>
        <p:spPr>
          <a:xfrm>
            <a:off x="391375" y="30437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ctrTitle" idx="4"/>
          </p:nvPr>
        </p:nvSpPr>
        <p:spPr>
          <a:xfrm>
            <a:off x="3255638" y="30437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subTitle" idx="5"/>
          </p:nvPr>
        </p:nvSpPr>
        <p:spPr>
          <a:xfrm>
            <a:off x="6520538" y="3413412"/>
            <a:ext cx="1818000" cy="14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ctrTitle" idx="6"/>
          </p:nvPr>
        </p:nvSpPr>
        <p:spPr>
          <a:xfrm>
            <a:off x="6119888" y="30437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15_1_2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31"/>
          <p:cNvGrpSpPr/>
          <p:nvPr/>
        </p:nvGrpSpPr>
        <p:grpSpPr>
          <a:xfrm>
            <a:off x="-275223" y="-447850"/>
            <a:ext cx="10400563" cy="6047650"/>
            <a:chOff x="-210755" y="-447849"/>
            <a:chExt cx="10260001" cy="6047650"/>
          </a:xfrm>
        </p:grpSpPr>
        <p:sp>
          <p:nvSpPr>
            <p:cNvPr id="247" name="Google Shape;247;p31"/>
            <p:cNvSpPr/>
            <p:nvPr/>
          </p:nvSpPr>
          <p:spPr>
            <a:xfrm flipH="1">
              <a:off x="679050" y="0"/>
              <a:ext cx="77859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1"/>
            <p:cNvSpPr/>
            <p:nvPr/>
          </p:nvSpPr>
          <p:spPr>
            <a:xfrm rot="-1035190" flipH="1">
              <a:off x="7479171" y="-303631"/>
              <a:ext cx="1800831" cy="5460787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 rot="4440425" flipH="1">
              <a:off x="-893904" y="1131537"/>
              <a:ext cx="3724815" cy="1385939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 rot="-5400000">
              <a:off x="-127911" y="3312702"/>
              <a:ext cx="2790523" cy="1783674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31"/>
          <p:cNvSpPr txBox="1">
            <a:spLocks noGrp="1"/>
          </p:cNvSpPr>
          <p:nvPr>
            <p:ph type="ctrTitle"/>
          </p:nvPr>
        </p:nvSpPr>
        <p:spPr>
          <a:xfrm>
            <a:off x="722400" y="35298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subTitle" idx="1"/>
          </p:nvPr>
        </p:nvSpPr>
        <p:spPr>
          <a:xfrm>
            <a:off x="666000" y="3736736"/>
            <a:ext cx="20805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subTitle" idx="2"/>
          </p:nvPr>
        </p:nvSpPr>
        <p:spPr>
          <a:xfrm>
            <a:off x="3534962" y="3736736"/>
            <a:ext cx="20805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ctrTitle" idx="3"/>
          </p:nvPr>
        </p:nvSpPr>
        <p:spPr>
          <a:xfrm>
            <a:off x="396592" y="347152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ctrTitle" idx="4"/>
          </p:nvPr>
        </p:nvSpPr>
        <p:spPr>
          <a:xfrm>
            <a:off x="3265558" y="347152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subTitle" idx="5"/>
          </p:nvPr>
        </p:nvSpPr>
        <p:spPr>
          <a:xfrm>
            <a:off x="6384003" y="3736736"/>
            <a:ext cx="21075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ctrTitle" idx="6"/>
          </p:nvPr>
        </p:nvSpPr>
        <p:spPr>
          <a:xfrm>
            <a:off x="6128104" y="347152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_AND_TWO_COLUMNS_1_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1"/>
          </p:nvPr>
        </p:nvSpPr>
        <p:spPr>
          <a:xfrm>
            <a:off x="714850" y="2044225"/>
            <a:ext cx="38694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ubTitle" idx="2"/>
          </p:nvPr>
        </p:nvSpPr>
        <p:spPr>
          <a:xfrm>
            <a:off x="4559650" y="2044225"/>
            <a:ext cx="38694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subTitle" idx="3"/>
          </p:nvPr>
        </p:nvSpPr>
        <p:spPr>
          <a:xfrm>
            <a:off x="714850" y="1420550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subTitle" idx="4"/>
          </p:nvPr>
        </p:nvSpPr>
        <p:spPr>
          <a:xfrm>
            <a:off x="4559650" y="1420550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ubTitle" idx="5"/>
          </p:nvPr>
        </p:nvSpPr>
        <p:spPr>
          <a:xfrm>
            <a:off x="4559650" y="3466600"/>
            <a:ext cx="38694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subTitle" idx="6"/>
          </p:nvPr>
        </p:nvSpPr>
        <p:spPr>
          <a:xfrm>
            <a:off x="4559650" y="2842927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TITLE_AND_TWO_COLUMNS_1_2_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36"/>
          <p:cNvGrpSpPr/>
          <p:nvPr/>
        </p:nvGrpSpPr>
        <p:grpSpPr>
          <a:xfrm flipH="1">
            <a:off x="-1869175" y="-2341903"/>
            <a:ext cx="13145585" cy="10505010"/>
            <a:chOff x="-1951226" y="-2392103"/>
            <a:chExt cx="13145585" cy="10505010"/>
          </a:xfrm>
        </p:grpSpPr>
        <p:sp>
          <p:nvSpPr>
            <p:cNvPr id="314" name="Google Shape;314;p36"/>
            <p:cNvSpPr/>
            <p:nvPr/>
          </p:nvSpPr>
          <p:spPr>
            <a:xfrm>
              <a:off x="-12550" y="-15525"/>
              <a:ext cx="52530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4659534" y="2299425"/>
              <a:ext cx="46977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 rot="-5946829" flipH="1">
              <a:off x="-851482" y="1115218"/>
              <a:ext cx="5780143" cy="7154478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 rot="-877527">
              <a:off x="4828998" y="-1749492"/>
              <a:ext cx="5780017" cy="5379285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36"/>
          <p:cNvSpPr txBox="1">
            <a:spLocks noGrp="1"/>
          </p:cNvSpPr>
          <p:nvPr>
            <p:ph type="subTitle" idx="1"/>
          </p:nvPr>
        </p:nvSpPr>
        <p:spPr>
          <a:xfrm>
            <a:off x="465500" y="3770376"/>
            <a:ext cx="26151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6"/>
          <p:cNvSpPr txBox="1">
            <a:spLocks noGrp="1"/>
          </p:cNvSpPr>
          <p:nvPr>
            <p:ph type="title" hasCustomPrompt="1"/>
          </p:nvPr>
        </p:nvSpPr>
        <p:spPr>
          <a:xfrm>
            <a:off x="465500" y="2951454"/>
            <a:ext cx="26151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0" name="Google Shape;320;p36"/>
          <p:cNvSpPr txBox="1">
            <a:spLocks noGrp="1"/>
          </p:cNvSpPr>
          <p:nvPr>
            <p:ph type="subTitle" idx="2"/>
          </p:nvPr>
        </p:nvSpPr>
        <p:spPr>
          <a:xfrm>
            <a:off x="3264449" y="3770353"/>
            <a:ext cx="26151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6"/>
          <p:cNvSpPr txBox="1">
            <a:spLocks noGrp="1"/>
          </p:cNvSpPr>
          <p:nvPr>
            <p:ph type="title" idx="3" hasCustomPrompt="1"/>
          </p:nvPr>
        </p:nvSpPr>
        <p:spPr>
          <a:xfrm>
            <a:off x="3264447" y="2951450"/>
            <a:ext cx="26151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4"/>
          </p:nvPr>
        </p:nvSpPr>
        <p:spPr>
          <a:xfrm>
            <a:off x="6063398" y="3770360"/>
            <a:ext cx="26151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6"/>
          <p:cNvSpPr txBox="1">
            <a:spLocks noGrp="1"/>
          </p:cNvSpPr>
          <p:nvPr>
            <p:ph type="title" idx="5" hasCustomPrompt="1"/>
          </p:nvPr>
        </p:nvSpPr>
        <p:spPr>
          <a:xfrm>
            <a:off x="6063394" y="2951465"/>
            <a:ext cx="26151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BODY_1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4_1_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9"/>
          <p:cNvGrpSpPr/>
          <p:nvPr/>
        </p:nvGrpSpPr>
        <p:grpSpPr>
          <a:xfrm flipH="1">
            <a:off x="-1328075" y="-1729503"/>
            <a:ext cx="11482585" cy="9109910"/>
            <a:chOff x="-829326" y="-1779703"/>
            <a:chExt cx="11482585" cy="9109910"/>
          </a:xfrm>
        </p:grpSpPr>
        <p:sp>
          <p:nvSpPr>
            <p:cNvPr id="336" name="Google Shape;336;p39"/>
            <p:cNvSpPr/>
            <p:nvPr/>
          </p:nvSpPr>
          <p:spPr>
            <a:xfrm>
              <a:off x="7300" y="-50200"/>
              <a:ext cx="52530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5080808" y="2299425"/>
              <a:ext cx="42765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 rot="-5946829" flipH="1">
              <a:off x="270418" y="332518"/>
              <a:ext cx="5780143" cy="7154478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 rot="-877527">
              <a:off x="4287898" y="-1137092"/>
              <a:ext cx="5780017" cy="5379285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-275223" y="-447850"/>
            <a:ext cx="10400563" cy="6075199"/>
            <a:chOff x="-210755" y="-447849"/>
            <a:chExt cx="10260001" cy="6075199"/>
          </a:xfrm>
        </p:grpSpPr>
        <p:sp>
          <p:nvSpPr>
            <p:cNvPr id="27" name="Google Shape;27;p4"/>
            <p:cNvSpPr/>
            <p:nvPr/>
          </p:nvSpPr>
          <p:spPr>
            <a:xfrm flipH="1">
              <a:off x="679050" y="0"/>
              <a:ext cx="77859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1035190" flipH="1">
              <a:off x="7479171" y="-303631"/>
              <a:ext cx="1800831" cy="5460787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4440425" flipH="1">
              <a:off x="-893904" y="1131537"/>
              <a:ext cx="3724815" cy="1385939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-11758" y="3561810"/>
              <a:ext cx="2790523" cy="1340557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12350" y="347607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1"/>
          </p:nvPr>
        </p:nvSpPr>
        <p:spPr>
          <a:xfrm>
            <a:off x="712350" y="1062175"/>
            <a:ext cx="7719300" cy="35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-275223" y="-447850"/>
            <a:ext cx="10400563" cy="6075199"/>
            <a:chOff x="-210755" y="-447849"/>
            <a:chExt cx="10260001" cy="6075199"/>
          </a:xfrm>
        </p:grpSpPr>
        <p:sp>
          <p:nvSpPr>
            <p:cNvPr id="53" name="Google Shape;53;p7"/>
            <p:cNvSpPr/>
            <p:nvPr/>
          </p:nvSpPr>
          <p:spPr>
            <a:xfrm flipH="1">
              <a:off x="679050" y="0"/>
              <a:ext cx="77859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7"/>
            <p:cNvSpPr/>
            <p:nvPr/>
          </p:nvSpPr>
          <p:spPr>
            <a:xfrm rot="-1035190" flipH="1">
              <a:off x="7479171" y="-303631"/>
              <a:ext cx="1800831" cy="5460787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 rot="4440425" flipH="1">
              <a:off x="-893904" y="1131537"/>
              <a:ext cx="3724815" cy="1385939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 rot="-5400000">
              <a:off x="-11758" y="3561810"/>
              <a:ext cx="2790523" cy="1340557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77250" y="351599"/>
            <a:ext cx="7789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1049700" y="1404988"/>
            <a:ext cx="3943200" cy="30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rgbClr val="4B8B7A"/>
              </a:buClr>
              <a:buSzPts val="800"/>
              <a:buFont typeface="Open Sans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3"/>
          <p:cNvGrpSpPr/>
          <p:nvPr/>
        </p:nvGrpSpPr>
        <p:grpSpPr>
          <a:xfrm>
            <a:off x="-2165701" y="-2083665"/>
            <a:ext cx="13305285" cy="10168873"/>
            <a:chOff x="-2165701" y="-2083665"/>
            <a:chExt cx="13305285" cy="10168873"/>
          </a:xfrm>
        </p:grpSpPr>
        <p:sp>
          <p:nvSpPr>
            <p:cNvPr id="87" name="Google Shape;87;p13"/>
            <p:cNvSpPr/>
            <p:nvPr/>
          </p:nvSpPr>
          <p:spPr>
            <a:xfrm>
              <a:off x="0" y="-38800"/>
              <a:ext cx="52530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4659525" y="2299425"/>
              <a:ext cx="4484400" cy="2859900"/>
            </a:xfrm>
            <a:prstGeom prst="rect">
              <a:avLst/>
            </a:pr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 rot="-5946829" flipH="1">
              <a:off x="-1065957" y="1087518"/>
              <a:ext cx="5780143" cy="7154478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 rot="-877527">
              <a:off x="4774223" y="-1441055"/>
              <a:ext cx="5780017" cy="5379285"/>
            </a:xfrm>
            <a:custGeom>
              <a:avLst/>
              <a:gdLst/>
              <a:ahLst/>
              <a:cxnLst/>
              <a:rect l="l" t="t" r="r" b="b"/>
              <a:pathLst>
                <a:path w="231200" h="208119" extrusionOk="0">
                  <a:moveTo>
                    <a:pt x="28069" y="0"/>
                  </a:moveTo>
                  <a:cubicBezTo>
                    <a:pt x="24433" y="0"/>
                    <a:pt x="20968" y="625"/>
                    <a:pt x="18026" y="2156"/>
                  </a:cubicBezTo>
                  <a:cubicBezTo>
                    <a:pt x="9778" y="6405"/>
                    <a:pt x="5905" y="16932"/>
                    <a:pt x="4343" y="25461"/>
                  </a:cubicBezTo>
                  <a:cubicBezTo>
                    <a:pt x="1" y="48546"/>
                    <a:pt x="6124" y="72225"/>
                    <a:pt x="6686" y="95717"/>
                  </a:cubicBezTo>
                  <a:cubicBezTo>
                    <a:pt x="7311" y="122770"/>
                    <a:pt x="626" y="150291"/>
                    <a:pt x="6873" y="176625"/>
                  </a:cubicBezTo>
                  <a:cubicBezTo>
                    <a:pt x="8591" y="183873"/>
                    <a:pt x="11528" y="191245"/>
                    <a:pt x="17588" y="195650"/>
                  </a:cubicBezTo>
                  <a:cubicBezTo>
                    <a:pt x="23649" y="200023"/>
                    <a:pt x="31583" y="200523"/>
                    <a:pt x="39080" y="200867"/>
                  </a:cubicBezTo>
                  <a:lnTo>
                    <a:pt x="194087" y="207927"/>
                  </a:lnTo>
                  <a:cubicBezTo>
                    <a:pt x="196216" y="208024"/>
                    <a:pt x="198371" y="208119"/>
                    <a:pt x="200520" y="208119"/>
                  </a:cubicBezTo>
                  <a:cubicBezTo>
                    <a:pt x="205247" y="208119"/>
                    <a:pt x="209941" y="207661"/>
                    <a:pt x="214236" y="205771"/>
                  </a:cubicBezTo>
                  <a:cubicBezTo>
                    <a:pt x="225982" y="200648"/>
                    <a:pt x="231199" y="185247"/>
                    <a:pt x="226826" y="173220"/>
                  </a:cubicBezTo>
                  <a:cubicBezTo>
                    <a:pt x="222452" y="161162"/>
                    <a:pt x="210300" y="152978"/>
                    <a:pt x="197617" y="151103"/>
                  </a:cubicBezTo>
                  <a:cubicBezTo>
                    <a:pt x="194343" y="150629"/>
                    <a:pt x="191043" y="150518"/>
                    <a:pt x="187736" y="150518"/>
                  </a:cubicBezTo>
                  <a:cubicBezTo>
                    <a:pt x="184826" y="150518"/>
                    <a:pt x="181911" y="150604"/>
                    <a:pt x="179000" y="150604"/>
                  </a:cubicBezTo>
                  <a:cubicBezTo>
                    <a:pt x="176065" y="150604"/>
                    <a:pt x="173135" y="150516"/>
                    <a:pt x="170221" y="150166"/>
                  </a:cubicBezTo>
                  <a:cubicBezTo>
                    <a:pt x="157975" y="148729"/>
                    <a:pt x="148260" y="141513"/>
                    <a:pt x="147698" y="128705"/>
                  </a:cubicBezTo>
                  <a:cubicBezTo>
                    <a:pt x="147385" y="121832"/>
                    <a:pt x="147417" y="115022"/>
                    <a:pt x="141169" y="110774"/>
                  </a:cubicBezTo>
                  <a:cubicBezTo>
                    <a:pt x="136546" y="107650"/>
                    <a:pt x="130610" y="106900"/>
                    <a:pt x="125175" y="106307"/>
                  </a:cubicBezTo>
                  <a:cubicBezTo>
                    <a:pt x="115834" y="105307"/>
                    <a:pt x="107618" y="103433"/>
                    <a:pt x="105338" y="93530"/>
                  </a:cubicBezTo>
                  <a:cubicBezTo>
                    <a:pt x="103245" y="84502"/>
                    <a:pt x="106837" y="73100"/>
                    <a:pt x="98809" y="66196"/>
                  </a:cubicBezTo>
                  <a:cubicBezTo>
                    <a:pt x="91562" y="59980"/>
                    <a:pt x="81440" y="60885"/>
                    <a:pt x="72881" y="57824"/>
                  </a:cubicBezTo>
                  <a:cubicBezTo>
                    <a:pt x="64852" y="54950"/>
                    <a:pt x="59542" y="47578"/>
                    <a:pt x="58449" y="39237"/>
                  </a:cubicBezTo>
                  <a:cubicBezTo>
                    <a:pt x="58324" y="38362"/>
                    <a:pt x="58230" y="37456"/>
                    <a:pt x="58230" y="36550"/>
                  </a:cubicBezTo>
                  <a:cubicBezTo>
                    <a:pt x="58074" y="28959"/>
                    <a:pt x="62416" y="20181"/>
                    <a:pt x="58605" y="13028"/>
                  </a:cubicBezTo>
                  <a:cubicBezTo>
                    <a:pt x="56824" y="9623"/>
                    <a:pt x="53419" y="7373"/>
                    <a:pt x="49952" y="5655"/>
                  </a:cubicBezTo>
                  <a:cubicBezTo>
                    <a:pt x="44090" y="2756"/>
                    <a:pt x="35704" y="0"/>
                    <a:pt x="28069" y="0"/>
                  </a:cubicBezTo>
                  <a:close/>
                </a:path>
              </a:pathLst>
            </a:custGeom>
            <a:solidFill>
              <a:srgbClr val="FFF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1759125" y="1371620"/>
            <a:ext cx="2700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759125" y="2023025"/>
            <a:ext cx="24351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2" hasCustomPrompt="1"/>
          </p:nvPr>
        </p:nvSpPr>
        <p:spPr>
          <a:xfrm>
            <a:off x="665038" y="1370725"/>
            <a:ext cx="10941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 idx="3"/>
          </p:nvPr>
        </p:nvSpPr>
        <p:spPr>
          <a:xfrm>
            <a:off x="5778063" y="1370720"/>
            <a:ext cx="27009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4"/>
          </p:nvPr>
        </p:nvSpPr>
        <p:spPr>
          <a:xfrm>
            <a:off x="5778075" y="2023025"/>
            <a:ext cx="24351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5" hasCustomPrompt="1"/>
          </p:nvPr>
        </p:nvSpPr>
        <p:spPr>
          <a:xfrm>
            <a:off x="4683963" y="1371620"/>
            <a:ext cx="10941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ctrTitle" idx="6"/>
          </p:nvPr>
        </p:nvSpPr>
        <p:spPr>
          <a:xfrm>
            <a:off x="1759125" y="3030850"/>
            <a:ext cx="2700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7"/>
          </p:nvPr>
        </p:nvSpPr>
        <p:spPr>
          <a:xfrm>
            <a:off x="1759125" y="3686775"/>
            <a:ext cx="24351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8" hasCustomPrompt="1"/>
          </p:nvPr>
        </p:nvSpPr>
        <p:spPr>
          <a:xfrm>
            <a:off x="4683963" y="3031301"/>
            <a:ext cx="10941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ctrTitle" idx="9"/>
          </p:nvPr>
        </p:nvSpPr>
        <p:spPr>
          <a:xfrm>
            <a:off x="723600" y="290933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ctrTitle" idx="13"/>
          </p:nvPr>
        </p:nvSpPr>
        <p:spPr>
          <a:xfrm>
            <a:off x="5778063" y="3031301"/>
            <a:ext cx="2700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4"/>
          </p:nvPr>
        </p:nvSpPr>
        <p:spPr>
          <a:xfrm>
            <a:off x="5778078" y="3686775"/>
            <a:ext cx="24351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15" hasCustomPrompt="1"/>
          </p:nvPr>
        </p:nvSpPr>
        <p:spPr>
          <a:xfrm>
            <a:off x="665038" y="3029950"/>
            <a:ext cx="10941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4"/>
          <p:cNvGrpSpPr/>
          <p:nvPr/>
        </p:nvGrpSpPr>
        <p:grpSpPr>
          <a:xfrm>
            <a:off x="1733462" y="-396799"/>
            <a:ext cx="6510101" cy="6198515"/>
            <a:chOff x="991462" y="-255324"/>
            <a:chExt cx="6510101" cy="6198515"/>
          </a:xfrm>
        </p:grpSpPr>
        <p:sp>
          <p:nvSpPr>
            <p:cNvPr id="106" name="Google Shape;106;p14"/>
            <p:cNvSpPr/>
            <p:nvPr/>
          </p:nvSpPr>
          <p:spPr>
            <a:xfrm>
              <a:off x="991462" y="-255324"/>
              <a:ext cx="6187220" cy="4648639"/>
            </a:xfrm>
            <a:custGeom>
              <a:avLst/>
              <a:gdLst/>
              <a:ahLst/>
              <a:cxnLst/>
              <a:rect l="l" t="t" r="r" b="b"/>
              <a:pathLst>
                <a:path w="92154" h="69238" extrusionOk="0">
                  <a:moveTo>
                    <a:pt x="51326" y="1"/>
                  </a:moveTo>
                  <a:cubicBezTo>
                    <a:pt x="40580" y="1"/>
                    <a:pt x="29377" y="4098"/>
                    <a:pt x="22917" y="12660"/>
                  </a:cubicBezTo>
                  <a:cubicBezTo>
                    <a:pt x="18995" y="17807"/>
                    <a:pt x="16593" y="23909"/>
                    <a:pt x="14216" y="29914"/>
                  </a:cubicBezTo>
                  <a:cubicBezTo>
                    <a:pt x="12378" y="34571"/>
                    <a:pt x="10540" y="39276"/>
                    <a:pt x="7991" y="43590"/>
                  </a:cubicBezTo>
                  <a:cubicBezTo>
                    <a:pt x="5687" y="47462"/>
                    <a:pt x="2599" y="50942"/>
                    <a:pt x="1104" y="55256"/>
                  </a:cubicBezTo>
                  <a:cubicBezTo>
                    <a:pt x="197" y="57903"/>
                    <a:pt x="1" y="60918"/>
                    <a:pt x="1177" y="63442"/>
                  </a:cubicBezTo>
                  <a:cubicBezTo>
                    <a:pt x="2525" y="66358"/>
                    <a:pt x="5515" y="68270"/>
                    <a:pt x="8677" y="68907"/>
                  </a:cubicBezTo>
                  <a:cubicBezTo>
                    <a:pt x="9812" y="69133"/>
                    <a:pt x="10904" y="69238"/>
                    <a:pt x="11957" y="69238"/>
                  </a:cubicBezTo>
                  <a:cubicBezTo>
                    <a:pt x="20522" y="69238"/>
                    <a:pt x="26538" y="62297"/>
                    <a:pt x="32671" y="56776"/>
                  </a:cubicBezTo>
                  <a:cubicBezTo>
                    <a:pt x="37058" y="52854"/>
                    <a:pt x="41935" y="50746"/>
                    <a:pt x="47719" y="49913"/>
                  </a:cubicBezTo>
                  <a:cubicBezTo>
                    <a:pt x="48518" y="49803"/>
                    <a:pt x="49319" y="49755"/>
                    <a:pt x="50123" y="49755"/>
                  </a:cubicBezTo>
                  <a:cubicBezTo>
                    <a:pt x="55391" y="49755"/>
                    <a:pt x="60770" y="51816"/>
                    <a:pt x="66150" y="51923"/>
                  </a:cubicBezTo>
                  <a:cubicBezTo>
                    <a:pt x="66358" y="51926"/>
                    <a:pt x="66567" y="51928"/>
                    <a:pt x="66776" y="51928"/>
                  </a:cubicBezTo>
                  <a:cubicBezTo>
                    <a:pt x="72264" y="51928"/>
                    <a:pt x="77862" y="50673"/>
                    <a:pt x="82301" y="47462"/>
                  </a:cubicBezTo>
                  <a:cubicBezTo>
                    <a:pt x="92154" y="40355"/>
                    <a:pt x="90242" y="26899"/>
                    <a:pt x="84728" y="17586"/>
                  </a:cubicBezTo>
                  <a:cubicBezTo>
                    <a:pt x="80610" y="10699"/>
                    <a:pt x="73258" y="5454"/>
                    <a:pt x="65537" y="2562"/>
                  </a:cubicBezTo>
                  <a:cubicBezTo>
                    <a:pt x="63577" y="1827"/>
                    <a:pt x="61567" y="1239"/>
                    <a:pt x="59508" y="822"/>
                  </a:cubicBezTo>
                  <a:cubicBezTo>
                    <a:pt x="56872" y="277"/>
                    <a:pt x="54115" y="1"/>
                    <a:pt x="51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 rot="-4553945">
              <a:off x="2629005" y="1055496"/>
              <a:ext cx="4354133" cy="4464714"/>
            </a:xfrm>
            <a:custGeom>
              <a:avLst/>
              <a:gdLst/>
              <a:ahLst/>
              <a:cxnLst/>
              <a:rect l="l" t="t" r="r" b="b"/>
              <a:pathLst>
                <a:path w="64851" h="66498" extrusionOk="0">
                  <a:moveTo>
                    <a:pt x="24013" y="0"/>
                  </a:moveTo>
                  <a:cubicBezTo>
                    <a:pt x="23674" y="0"/>
                    <a:pt x="23340" y="12"/>
                    <a:pt x="23014" y="35"/>
                  </a:cubicBezTo>
                  <a:cubicBezTo>
                    <a:pt x="22107" y="108"/>
                    <a:pt x="21200" y="255"/>
                    <a:pt x="20342" y="476"/>
                  </a:cubicBezTo>
                  <a:cubicBezTo>
                    <a:pt x="17426" y="1285"/>
                    <a:pt x="14754" y="2780"/>
                    <a:pt x="12549" y="4838"/>
                  </a:cubicBezTo>
                  <a:cubicBezTo>
                    <a:pt x="6299" y="10500"/>
                    <a:pt x="2892" y="18514"/>
                    <a:pt x="1642" y="26725"/>
                  </a:cubicBezTo>
                  <a:cubicBezTo>
                    <a:pt x="319" y="35376"/>
                    <a:pt x="0" y="43415"/>
                    <a:pt x="4730" y="51037"/>
                  </a:cubicBezTo>
                  <a:cubicBezTo>
                    <a:pt x="8701" y="57434"/>
                    <a:pt x="14877" y="62507"/>
                    <a:pt x="22033" y="64909"/>
                  </a:cubicBezTo>
                  <a:cubicBezTo>
                    <a:pt x="25240" y="65982"/>
                    <a:pt x="28634" y="66498"/>
                    <a:pt x="32050" y="66498"/>
                  </a:cubicBezTo>
                  <a:cubicBezTo>
                    <a:pt x="42133" y="66498"/>
                    <a:pt x="52400" y="62003"/>
                    <a:pt x="58551" y="54076"/>
                  </a:cubicBezTo>
                  <a:cubicBezTo>
                    <a:pt x="62890" y="48464"/>
                    <a:pt x="64850" y="40793"/>
                    <a:pt x="62669" y="34028"/>
                  </a:cubicBezTo>
                  <a:cubicBezTo>
                    <a:pt x="60414" y="27043"/>
                    <a:pt x="54704" y="23588"/>
                    <a:pt x="47915" y="22338"/>
                  </a:cubicBezTo>
                  <a:cubicBezTo>
                    <a:pt x="43993" y="21627"/>
                    <a:pt x="39116" y="21357"/>
                    <a:pt x="36126" y="18367"/>
                  </a:cubicBezTo>
                  <a:cubicBezTo>
                    <a:pt x="34557" y="16799"/>
                    <a:pt x="34018" y="14862"/>
                    <a:pt x="34092" y="12730"/>
                  </a:cubicBezTo>
                  <a:cubicBezTo>
                    <a:pt x="34190" y="9642"/>
                    <a:pt x="34263" y="5745"/>
                    <a:pt x="32205" y="3221"/>
                  </a:cubicBezTo>
                  <a:cubicBezTo>
                    <a:pt x="30292" y="891"/>
                    <a:pt x="26961" y="0"/>
                    <a:pt x="24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4459525" y="3397371"/>
            <a:ext cx="3310200" cy="4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3032500" y="1200950"/>
            <a:ext cx="4268400" cy="22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-74175" y="2702400"/>
            <a:ext cx="1600" cy="1600"/>
          </a:xfrm>
          <a:custGeom>
            <a:avLst/>
            <a:gdLst/>
            <a:ahLst/>
            <a:cxnLst/>
            <a:rect l="l" t="t" r="r" b="b"/>
            <a:pathLst>
              <a:path w="64" h="64" extrusionOk="0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-72600" y="27024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1"/>
          <p:cNvGrpSpPr/>
          <p:nvPr/>
        </p:nvGrpSpPr>
        <p:grpSpPr>
          <a:xfrm>
            <a:off x="-275223" y="-465850"/>
            <a:ext cx="10400563" cy="6075199"/>
            <a:chOff x="-210755" y="-447849"/>
            <a:chExt cx="10260001" cy="6075199"/>
          </a:xfrm>
        </p:grpSpPr>
        <p:sp>
          <p:nvSpPr>
            <p:cNvPr id="156" name="Google Shape;156;p21"/>
            <p:cNvSpPr/>
            <p:nvPr/>
          </p:nvSpPr>
          <p:spPr>
            <a:xfrm flipH="1">
              <a:off x="679050" y="0"/>
              <a:ext cx="77859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 rot="-1035190" flipH="1">
              <a:off x="7479171" y="-303631"/>
              <a:ext cx="1800831" cy="5460787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 rot="4440425" flipH="1">
              <a:off x="-893904" y="1131537"/>
              <a:ext cx="3724815" cy="1385939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 rot="-5400000">
              <a:off x="-11758" y="3561810"/>
              <a:ext cx="2790523" cy="1340557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21"/>
          <p:cNvSpPr txBox="1">
            <a:spLocks noGrp="1"/>
          </p:cNvSpPr>
          <p:nvPr>
            <p:ph type="ctrTitle"/>
          </p:nvPr>
        </p:nvSpPr>
        <p:spPr>
          <a:xfrm>
            <a:off x="722400" y="295719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1"/>
          </p:nvPr>
        </p:nvSpPr>
        <p:spPr>
          <a:xfrm>
            <a:off x="2487325" y="1647550"/>
            <a:ext cx="4169400" cy="27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6"/>
          <p:cNvGrpSpPr/>
          <p:nvPr/>
        </p:nvGrpSpPr>
        <p:grpSpPr>
          <a:xfrm>
            <a:off x="-275194" y="-447850"/>
            <a:ext cx="10400389" cy="6047650"/>
            <a:chOff x="-275194" y="-447850"/>
            <a:chExt cx="10400389" cy="6047650"/>
          </a:xfrm>
        </p:grpSpPr>
        <p:sp>
          <p:nvSpPr>
            <p:cNvPr id="196" name="Google Shape;196;p26"/>
            <p:cNvSpPr/>
            <p:nvPr/>
          </p:nvSpPr>
          <p:spPr>
            <a:xfrm flipH="1">
              <a:off x="626639" y="-1"/>
              <a:ext cx="7892700" cy="51663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 rot="-1021991" flipH="1">
              <a:off x="7521019" y="-306920"/>
              <a:ext cx="1823387" cy="5467365"/>
            </a:xfrm>
            <a:custGeom>
              <a:avLst/>
              <a:gdLst/>
              <a:ahLst/>
              <a:cxnLst/>
              <a:rect l="l" t="t" r="r" b="b"/>
              <a:pathLst>
                <a:path w="45612" h="119148" extrusionOk="0">
                  <a:moveTo>
                    <a:pt x="10588" y="0"/>
                  </a:moveTo>
                  <a:cubicBezTo>
                    <a:pt x="10398" y="0"/>
                    <a:pt x="10211" y="16"/>
                    <a:pt x="10024" y="59"/>
                  </a:cubicBezTo>
                  <a:cubicBezTo>
                    <a:pt x="3579" y="1456"/>
                    <a:pt x="417" y="10573"/>
                    <a:pt x="245" y="16333"/>
                  </a:cubicBezTo>
                  <a:cubicBezTo>
                    <a:pt x="0" y="25671"/>
                    <a:pt x="5637" y="31724"/>
                    <a:pt x="12990" y="36528"/>
                  </a:cubicBezTo>
                  <a:cubicBezTo>
                    <a:pt x="17402" y="39396"/>
                    <a:pt x="21960" y="42165"/>
                    <a:pt x="25685" y="45915"/>
                  </a:cubicBezTo>
                  <a:cubicBezTo>
                    <a:pt x="30759" y="50988"/>
                    <a:pt x="33112" y="57532"/>
                    <a:pt x="31641" y="64664"/>
                  </a:cubicBezTo>
                  <a:cubicBezTo>
                    <a:pt x="30391" y="70693"/>
                    <a:pt x="26960" y="75889"/>
                    <a:pt x="24460" y="81404"/>
                  </a:cubicBezTo>
                  <a:cubicBezTo>
                    <a:pt x="21985" y="86918"/>
                    <a:pt x="21396" y="93094"/>
                    <a:pt x="22769" y="98976"/>
                  </a:cubicBezTo>
                  <a:cubicBezTo>
                    <a:pt x="24313" y="105447"/>
                    <a:pt x="28578" y="112603"/>
                    <a:pt x="34827" y="115446"/>
                  </a:cubicBezTo>
                  <a:cubicBezTo>
                    <a:pt x="36494" y="116206"/>
                    <a:pt x="41224" y="117701"/>
                    <a:pt x="42008" y="119147"/>
                  </a:cubicBezTo>
                  <a:lnTo>
                    <a:pt x="45611" y="59"/>
                  </a:lnTo>
                  <a:lnTo>
                    <a:pt x="12304" y="59"/>
                  </a:lnTo>
                  <a:cubicBezTo>
                    <a:pt x="12176" y="75"/>
                    <a:pt x="12050" y="81"/>
                    <a:pt x="11924" y="81"/>
                  </a:cubicBezTo>
                  <a:cubicBezTo>
                    <a:pt x="11470" y="81"/>
                    <a:pt x="11025" y="0"/>
                    <a:pt x="10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 rot="4427965" flipH="1">
              <a:off x="-944150" y="1122772"/>
              <a:ext cx="3728713" cy="1403466"/>
            </a:xfrm>
            <a:custGeom>
              <a:avLst/>
              <a:gdLst/>
              <a:ahLst/>
              <a:cxnLst/>
              <a:rect l="l" t="t" r="r" b="b"/>
              <a:pathLst>
                <a:path w="140583" h="41895" extrusionOk="0">
                  <a:moveTo>
                    <a:pt x="140582" y="0"/>
                  </a:moveTo>
                  <a:lnTo>
                    <a:pt x="139589" y="611"/>
                  </a:lnTo>
                  <a:lnTo>
                    <a:pt x="139589" y="611"/>
                  </a:lnTo>
                  <a:cubicBezTo>
                    <a:pt x="139935" y="405"/>
                    <a:pt x="140268" y="201"/>
                    <a:pt x="140582" y="0"/>
                  </a:cubicBezTo>
                  <a:close/>
                  <a:moveTo>
                    <a:pt x="139589" y="611"/>
                  </a:moveTo>
                  <a:lnTo>
                    <a:pt x="139589" y="611"/>
                  </a:lnTo>
                  <a:cubicBezTo>
                    <a:pt x="137315" y="1969"/>
                    <a:pt x="134468" y="3454"/>
                    <a:pt x="132617" y="5049"/>
                  </a:cubicBezTo>
                  <a:lnTo>
                    <a:pt x="221" y="4804"/>
                  </a:lnTo>
                  <a:lnTo>
                    <a:pt x="221" y="26519"/>
                  </a:lnTo>
                  <a:cubicBezTo>
                    <a:pt x="221" y="26960"/>
                    <a:pt x="0" y="27180"/>
                    <a:pt x="0" y="27621"/>
                  </a:cubicBezTo>
                  <a:cubicBezTo>
                    <a:pt x="2353" y="28847"/>
                    <a:pt x="4608" y="31420"/>
                    <a:pt x="6814" y="33038"/>
                  </a:cubicBezTo>
                  <a:cubicBezTo>
                    <a:pt x="15289" y="39185"/>
                    <a:pt x="25453" y="41894"/>
                    <a:pt x="35805" y="41894"/>
                  </a:cubicBezTo>
                  <a:cubicBezTo>
                    <a:pt x="36679" y="41894"/>
                    <a:pt x="37554" y="41875"/>
                    <a:pt x="38430" y="41837"/>
                  </a:cubicBezTo>
                  <a:cubicBezTo>
                    <a:pt x="49165" y="41371"/>
                    <a:pt x="59826" y="36886"/>
                    <a:pt x="69066" y="31690"/>
                  </a:cubicBezTo>
                  <a:cubicBezTo>
                    <a:pt x="83232" y="23749"/>
                    <a:pt x="99971" y="21764"/>
                    <a:pt x="115927" y="21494"/>
                  </a:cubicBezTo>
                  <a:cubicBezTo>
                    <a:pt x="120265" y="21396"/>
                    <a:pt x="124676" y="21176"/>
                    <a:pt x="128769" y="19705"/>
                  </a:cubicBezTo>
                  <a:cubicBezTo>
                    <a:pt x="137200" y="16715"/>
                    <a:pt x="139210" y="9926"/>
                    <a:pt x="140313" y="1789"/>
                  </a:cubicBezTo>
                  <a:cubicBezTo>
                    <a:pt x="139884" y="1765"/>
                    <a:pt x="139455" y="1759"/>
                    <a:pt x="139023" y="1759"/>
                  </a:cubicBezTo>
                  <a:cubicBezTo>
                    <a:pt x="138591" y="1759"/>
                    <a:pt x="138156" y="1765"/>
                    <a:pt x="137715" y="1765"/>
                  </a:cubicBezTo>
                  <a:lnTo>
                    <a:pt x="139589" y="6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 rot="-5400000">
              <a:off x="6577" y="3300478"/>
              <a:ext cx="2790523" cy="1808122"/>
            </a:xfrm>
            <a:custGeom>
              <a:avLst/>
              <a:gdLst/>
              <a:ahLst/>
              <a:cxnLst/>
              <a:rect l="l" t="t" r="r" b="b"/>
              <a:pathLst>
                <a:path w="67278" h="50933" extrusionOk="0">
                  <a:moveTo>
                    <a:pt x="34144" y="0"/>
                  </a:moveTo>
                  <a:cubicBezTo>
                    <a:pt x="31854" y="0"/>
                    <a:pt x="29573" y="433"/>
                    <a:pt x="27426" y="1283"/>
                  </a:cubicBezTo>
                  <a:cubicBezTo>
                    <a:pt x="22917" y="3097"/>
                    <a:pt x="19338" y="6675"/>
                    <a:pt x="17549" y="11209"/>
                  </a:cubicBezTo>
                  <a:cubicBezTo>
                    <a:pt x="15883" y="15327"/>
                    <a:pt x="15392" y="19836"/>
                    <a:pt x="13039" y="23660"/>
                  </a:cubicBezTo>
                  <a:cubicBezTo>
                    <a:pt x="9216" y="29885"/>
                    <a:pt x="1" y="35252"/>
                    <a:pt x="785" y="43512"/>
                  </a:cubicBezTo>
                  <a:cubicBezTo>
                    <a:pt x="1128" y="47213"/>
                    <a:pt x="4682" y="50325"/>
                    <a:pt x="8260" y="50840"/>
                  </a:cubicBezTo>
                  <a:cubicBezTo>
                    <a:pt x="8698" y="50903"/>
                    <a:pt x="9132" y="50932"/>
                    <a:pt x="9564" y="50932"/>
                  </a:cubicBezTo>
                  <a:cubicBezTo>
                    <a:pt x="13338" y="50932"/>
                    <a:pt x="16867" y="48667"/>
                    <a:pt x="19902" y="46600"/>
                  </a:cubicBezTo>
                  <a:cubicBezTo>
                    <a:pt x="27181" y="41649"/>
                    <a:pt x="34901" y="40742"/>
                    <a:pt x="43479" y="39860"/>
                  </a:cubicBezTo>
                  <a:cubicBezTo>
                    <a:pt x="50464" y="39149"/>
                    <a:pt x="59263" y="37409"/>
                    <a:pt x="63650" y="31306"/>
                  </a:cubicBezTo>
                  <a:cubicBezTo>
                    <a:pt x="67277" y="26233"/>
                    <a:pt x="66174" y="18415"/>
                    <a:pt x="62841" y="13415"/>
                  </a:cubicBezTo>
                  <a:cubicBezTo>
                    <a:pt x="60047" y="9273"/>
                    <a:pt x="55489" y="7361"/>
                    <a:pt x="50857" y="5768"/>
                  </a:cubicBezTo>
                  <a:cubicBezTo>
                    <a:pt x="46960" y="4420"/>
                    <a:pt x="43528" y="1896"/>
                    <a:pt x="39582" y="769"/>
                  </a:cubicBezTo>
                  <a:cubicBezTo>
                    <a:pt x="38284" y="376"/>
                    <a:pt x="36936" y="156"/>
                    <a:pt x="35588" y="58"/>
                  </a:cubicBezTo>
                  <a:cubicBezTo>
                    <a:pt x="35107" y="19"/>
                    <a:pt x="34625" y="0"/>
                    <a:pt x="3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1"/>
          </p:nvPr>
        </p:nvSpPr>
        <p:spPr>
          <a:xfrm>
            <a:off x="714850" y="1663225"/>
            <a:ext cx="3869400" cy="29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2"/>
          </p:nvPr>
        </p:nvSpPr>
        <p:spPr>
          <a:xfrm>
            <a:off x="4559650" y="1663225"/>
            <a:ext cx="3869400" cy="29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3"/>
          </p:nvPr>
        </p:nvSpPr>
        <p:spPr>
          <a:xfrm>
            <a:off x="714850" y="1039550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subTitle" idx="4"/>
          </p:nvPr>
        </p:nvSpPr>
        <p:spPr>
          <a:xfrm>
            <a:off x="4559650" y="1039550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5_1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ctrTitle"/>
          </p:nvPr>
        </p:nvSpPr>
        <p:spPr>
          <a:xfrm>
            <a:off x="722400" y="345918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1"/>
          </p:nvPr>
        </p:nvSpPr>
        <p:spPr>
          <a:xfrm>
            <a:off x="790325" y="338033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subTitle" idx="2"/>
          </p:nvPr>
        </p:nvSpPr>
        <p:spPr>
          <a:xfrm>
            <a:off x="3659341" y="338033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ctrTitle" idx="3"/>
          </p:nvPr>
        </p:nvSpPr>
        <p:spPr>
          <a:xfrm>
            <a:off x="396592" y="28913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ctrTitle" idx="4"/>
          </p:nvPr>
        </p:nvSpPr>
        <p:spPr>
          <a:xfrm>
            <a:off x="3265558" y="28913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5"/>
          </p:nvPr>
        </p:nvSpPr>
        <p:spPr>
          <a:xfrm>
            <a:off x="6521887" y="338033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ctrTitle" idx="6"/>
          </p:nvPr>
        </p:nvSpPr>
        <p:spPr>
          <a:xfrm>
            <a:off x="6128104" y="28913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65"/>
            <a:ext cx="85206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5614A"/>
              </a:buClr>
              <a:buSzPts val="3600"/>
              <a:buFont typeface="Coiny"/>
              <a:buNone/>
              <a:defRPr sz="3600">
                <a:solidFill>
                  <a:srgbClr val="E5614A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●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○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■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●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○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■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●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○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priola"/>
              <a:buChar char="■"/>
              <a:defRPr sz="16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0" r:id="rId6"/>
    <p:sldLayoutId id="2147483667" r:id="rId7"/>
    <p:sldLayoutId id="2147483672" r:id="rId8"/>
    <p:sldLayoutId id="2147483675" r:id="rId9"/>
    <p:sldLayoutId id="2147483676" r:id="rId10"/>
    <p:sldLayoutId id="2147483677" r:id="rId11"/>
    <p:sldLayoutId id="2147483678" r:id="rId12"/>
    <p:sldLayoutId id="2147483682" r:id="rId13"/>
    <p:sldLayoutId id="2147483684" r:id="rId14"/>
    <p:sldLayoutId id="2147483685" r:id="rId15"/>
    <p:sldLayoutId id="214748368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70"/>
          <p:cNvSpPr txBox="1">
            <a:spLocks noGrp="1"/>
          </p:cNvSpPr>
          <p:nvPr>
            <p:ph type="ctrTitle"/>
          </p:nvPr>
        </p:nvSpPr>
        <p:spPr>
          <a:xfrm>
            <a:off x="722400" y="35298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C00000"/>
                </a:solidFill>
                <a:latin typeface="+mn-lt"/>
              </a:rPr>
              <a:t>Chào mừng các em đến với</a:t>
            </a:r>
            <a:br>
              <a:rPr lang="vi-VN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vi-VN" sz="3200" b="1" dirty="0" smtClean="0">
                <a:solidFill>
                  <a:srgbClr val="C00000"/>
                </a:solidFill>
                <a:latin typeface="+mn-lt"/>
              </a:rPr>
              <a:t>bài học hôm nay!</a:t>
            </a:r>
            <a:endParaRPr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48" y="2211710"/>
            <a:ext cx="5904762" cy="25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21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66"/>
          <p:cNvSpPr txBox="1">
            <a:spLocks noGrp="1"/>
          </p:cNvSpPr>
          <p:nvPr>
            <p:ph type="subTitle" idx="1"/>
          </p:nvPr>
        </p:nvSpPr>
        <p:spPr>
          <a:xfrm>
            <a:off x="2987824" y="955803"/>
            <a:ext cx="3168351" cy="2696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vi-VN" sz="4400" b="1" dirty="0" smtClean="0">
                <a:solidFill>
                  <a:srgbClr val="C00000"/>
                </a:solidFill>
                <a:latin typeface="+mn-lt"/>
              </a:rPr>
              <a:t>Hẹn gặp lại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vi-VN" sz="4400" b="1" dirty="0" smtClean="0">
                <a:solidFill>
                  <a:srgbClr val="C00000"/>
                </a:solidFill>
                <a:latin typeface="+mn-lt"/>
              </a:rPr>
              <a:t>các em!</a:t>
            </a:r>
            <a:endParaRPr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16" name="Google Shape;2016;p66"/>
          <p:cNvSpPr/>
          <p:nvPr/>
        </p:nvSpPr>
        <p:spPr>
          <a:xfrm>
            <a:off x="4601239" y="2950827"/>
            <a:ext cx="50266" cy="38859"/>
          </a:xfrm>
          <a:custGeom>
            <a:avLst/>
            <a:gdLst/>
            <a:ahLst/>
            <a:cxnLst/>
            <a:rect l="l" t="t" r="r" b="b"/>
            <a:pathLst>
              <a:path w="1507" h="1165" extrusionOk="0">
                <a:moveTo>
                  <a:pt x="308" y="0"/>
                </a:moveTo>
                <a:cubicBezTo>
                  <a:pt x="91" y="354"/>
                  <a:pt x="0" y="753"/>
                  <a:pt x="57" y="1164"/>
                </a:cubicBezTo>
                <a:cubicBezTo>
                  <a:pt x="1450" y="1153"/>
                  <a:pt x="1507" y="1016"/>
                  <a:pt x="1507" y="1016"/>
                </a:cubicBezTo>
                <a:cubicBezTo>
                  <a:pt x="1507" y="1016"/>
                  <a:pt x="1244" y="559"/>
                  <a:pt x="308" y="0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7" name="Google Shape;2017;p66"/>
          <p:cNvSpPr/>
          <p:nvPr/>
        </p:nvSpPr>
        <p:spPr>
          <a:xfrm>
            <a:off x="4465350" y="2961868"/>
            <a:ext cx="186921" cy="36757"/>
          </a:xfrm>
          <a:custGeom>
            <a:avLst/>
            <a:gdLst/>
            <a:ahLst/>
            <a:cxnLst/>
            <a:rect l="l" t="t" r="r" b="b"/>
            <a:pathLst>
              <a:path w="5604" h="1102" extrusionOk="0">
                <a:moveTo>
                  <a:pt x="0" y="0"/>
                </a:moveTo>
                <a:cubicBezTo>
                  <a:pt x="0" y="137"/>
                  <a:pt x="0" y="286"/>
                  <a:pt x="11" y="422"/>
                </a:cubicBezTo>
                <a:cubicBezTo>
                  <a:pt x="11" y="422"/>
                  <a:pt x="765" y="776"/>
                  <a:pt x="2887" y="993"/>
                </a:cubicBezTo>
                <a:cubicBezTo>
                  <a:pt x="3652" y="1074"/>
                  <a:pt x="4203" y="1102"/>
                  <a:pt x="4600" y="1102"/>
                </a:cubicBezTo>
                <a:cubicBezTo>
                  <a:pt x="5429" y="1102"/>
                  <a:pt x="5581" y="982"/>
                  <a:pt x="5581" y="982"/>
                </a:cubicBezTo>
                <a:cubicBezTo>
                  <a:pt x="5603" y="879"/>
                  <a:pt x="5603" y="788"/>
                  <a:pt x="5581" y="696"/>
                </a:cubicBezTo>
                <a:cubicBezTo>
                  <a:pt x="5186" y="732"/>
                  <a:pt x="4790" y="750"/>
                  <a:pt x="4395" y="750"/>
                </a:cubicBezTo>
                <a:cubicBezTo>
                  <a:pt x="2904" y="750"/>
                  <a:pt x="1416" y="496"/>
                  <a:pt x="0" y="0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8" name="Google Shape;2018;p66"/>
          <p:cNvSpPr/>
          <p:nvPr/>
        </p:nvSpPr>
        <p:spPr>
          <a:xfrm>
            <a:off x="4576856" y="2940153"/>
            <a:ext cx="17545" cy="28218"/>
          </a:xfrm>
          <a:custGeom>
            <a:avLst/>
            <a:gdLst/>
            <a:ahLst/>
            <a:cxnLst/>
            <a:rect l="l" t="t" r="r" b="b"/>
            <a:pathLst>
              <a:path w="526" h="846" extrusionOk="0">
                <a:moveTo>
                  <a:pt x="480" y="1"/>
                </a:moveTo>
                <a:cubicBezTo>
                  <a:pt x="183" y="161"/>
                  <a:pt x="1" y="469"/>
                  <a:pt x="1" y="811"/>
                </a:cubicBezTo>
                <a:cubicBezTo>
                  <a:pt x="1" y="834"/>
                  <a:pt x="24" y="845"/>
                  <a:pt x="46" y="845"/>
                </a:cubicBezTo>
                <a:cubicBezTo>
                  <a:pt x="58" y="845"/>
                  <a:pt x="69" y="822"/>
                  <a:pt x="81" y="811"/>
                </a:cubicBezTo>
                <a:cubicBezTo>
                  <a:pt x="69" y="503"/>
                  <a:pt x="229" y="218"/>
                  <a:pt x="503" y="69"/>
                </a:cubicBezTo>
                <a:cubicBezTo>
                  <a:pt x="514" y="58"/>
                  <a:pt x="526" y="35"/>
                  <a:pt x="514" y="24"/>
                </a:cubicBezTo>
                <a:cubicBezTo>
                  <a:pt x="514" y="1"/>
                  <a:pt x="492" y="1"/>
                  <a:pt x="480" y="1"/>
                </a:cubicBezTo>
                <a:close/>
              </a:path>
            </a:pathLst>
          </a:custGeom>
          <a:solidFill>
            <a:srgbClr val="1517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9" name="Google Shape;2019;p66"/>
          <p:cNvSpPr/>
          <p:nvPr/>
        </p:nvSpPr>
        <p:spPr>
          <a:xfrm>
            <a:off x="4562013" y="2933149"/>
            <a:ext cx="17178" cy="28352"/>
          </a:xfrm>
          <a:custGeom>
            <a:avLst/>
            <a:gdLst/>
            <a:ahLst/>
            <a:cxnLst/>
            <a:rect l="l" t="t" r="r" b="b"/>
            <a:pathLst>
              <a:path w="515" h="850" extrusionOk="0">
                <a:moveTo>
                  <a:pt x="480" y="1"/>
                </a:moveTo>
                <a:cubicBezTo>
                  <a:pt x="476" y="1"/>
                  <a:pt x="472" y="2"/>
                  <a:pt x="469" y="5"/>
                </a:cubicBezTo>
                <a:cubicBezTo>
                  <a:pt x="457" y="17"/>
                  <a:pt x="69" y="199"/>
                  <a:pt x="12" y="804"/>
                </a:cubicBezTo>
                <a:cubicBezTo>
                  <a:pt x="1" y="827"/>
                  <a:pt x="12" y="838"/>
                  <a:pt x="35" y="850"/>
                </a:cubicBezTo>
                <a:cubicBezTo>
                  <a:pt x="46" y="850"/>
                  <a:pt x="69" y="838"/>
                  <a:pt x="69" y="816"/>
                </a:cubicBezTo>
                <a:cubicBezTo>
                  <a:pt x="126" y="245"/>
                  <a:pt x="491" y="74"/>
                  <a:pt x="491" y="62"/>
                </a:cubicBezTo>
                <a:cubicBezTo>
                  <a:pt x="514" y="62"/>
                  <a:pt x="514" y="40"/>
                  <a:pt x="514" y="28"/>
                </a:cubicBezTo>
                <a:cubicBezTo>
                  <a:pt x="506" y="11"/>
                  <a:pt x="491" y="1"/>
                  <a:pt x="480" y="1"/>
                </a:cubicBezTo>
                <a:close/>
              </a:path>
            </a:pathLst>
          </a:custGeom>
          <a:solidFill>
            <a:srgbClr val="1517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085" name="Google Shape;2085;p66"/>
          <p:cNvGrpSpPr/>
          <p:nvPr/>
        </p:nvGrpSpPr>
        <p:grpSpPr>
          <a:xfrm>
            <a:off x="6217273" y="1701158"/>
            <a:ext cx="1462182" cy="1950712"/>
            <a:chOff x="6217273" y="1047916"/>
            <a:chExt cx="1462182" cy="1950712"/>
          </a:xfrm>
        </p:grpSpPr>
        <p:grpSp>
          <p:nvGrpSpPr>
            <p:cNvPr id="2086" name="Google Shape;2086;p66"/>
            <p:cNvGrpSpPr/>
            <p:nvPr/>
          </p:nvGrpSpPr>
          <p:grpSpPr>
            <a:xfrm>
              <a:off x="6928229" y="1441445"/>
              <a:ext cx="751226" cy="1557183"/>
              <a:chOff x="6995329" y="1517645"/>
              <a:chExt cx="751226" cy="1557183"/>
            </a:xfrm>
          </p:grpSpPr>
          <p:sp>
            <p:nvSpPr>
              <p:cNvPr id="2087" name="Google Shape;2087;p66"/>
              <p:cNvSpPr/>
              <p:nvPr/>
            </p:nvSpPr>
            <p:spPr>
              <a:xfrm>
                <a:off x="7114607" y="2930717"/>
                <a:ext cx="631948" cy="144111"/>
              </a:xfrm>
              <a:custGeom>
                <a:avLst/>
                <a:gdLst/>
                <a:ahLst/>
                <a:cxnLst/>
                <a:rect l="l" t="t" r="r" b="b"/>
                <a:pathLst>
                  <a:path w="19470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70" y="3447"/>
                      <a:pt x="19470" y="2226"/>
                    </a:cubicBezTo>
                    <a:cubicBezTo>
                      <a:pt x="19470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8" name="Google Shape;2088;p66"/>
              <p:cNvSpPr/>
              <p:nvPr/>
            </p:nvSpPr>
            <p:spPr>
              <a:xfrm>
                <a:off x="7244240" y="2332863"/>
                <a:ext cx="306009" cy="17598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5422" extrusionOk="0">
                    <a:moveTo>
                      <a:pt x="1" y="1"/>
                    </a:moveTo>
                    <a:lnTo>
                      <a:pt x="457" y="3128"/>
                    </a:lnTo>
                    <a:lnTo>
                      <a:pt x="2922" y="4258"/>
                    </a:lnTo>
                    <a:lnTo>
                      <a:pt x="4429" y="3938"/>
                    </a:lnTo>
                    <a:lnTo>
                      <a:pt x="4954" y="3413"/>
                    </a:lnTo>
                    <a:lnTo>
                      <a:pt x="5330" y="3630"/>
                    </a:lnTo>
                    <a:lnTo>
                      <a:pt x="6688" y="5422"/>
                    </a:lnTo>
                    <a:lnTo>
                      <a:pt x="9427" y="2877"/>
                    </a:lnTo>
                    <a:lnTo>
                      <a:pt x="9313" y="560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9" name="Google Shape;2089;p66"/>
              <p:cNvSpPr/>
              <p:nvPr/>
            </p:nvSpPr>
            <p:spPr>
              <a:xfrm>
                <a:off x="7281273" y="2951067"/>
                <a:ext cx="11165" cy="7076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8" extrusionOk="0">
                    <a:moveTo>
                      <a:pt x="252" y="1"/>
                    </a:moveTo>
                    <a:cubicBezTo>
                      <a:pt x="149" y="12"/>
                      <a:pt x="69" y="69"/>
                      <a:pt x="1" y="138"/>
                    </a:cubicBezTo>
                    <a:cubicBezTo>
                      <a:pt x="47" y="161"/>
                      <a:pt x="115" y="195"/>
                      <a:pt x="195" y="218"/>
                    </a:cubicBezTo>
                    <a:cubicBezTo>
                      <a:pt x="241" y="206"/>
                      <a:pt x="286" y="172"/>
                      <a:pt x="320" y="126"/>
                    </a:cubicBezTo>
                    <a:cubicBezTo>
                      <a:pt x="343" y="104"/>
                      <a:pt x="343" y="69"/>
                      <a:pt x="320" y="47"/>
                    </a:cubicBezTo>
                    <a:cubicBezTo>
                      <a:pt x="309" y="12"/>
                      <a:pt x="286" y="1"/>
                      <a:pt x="252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0" name="Google Shape;2090;p66"/>
              <p:cNvSpPr/>
              <p:nvPr/>
            </p:nvSpPr>
            <p:spPr>
              <a:xfrm>
                <a:off x="7290166" y="2928477"/>
                <a:ext cx="75236" cy="3804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172" extrusionOk="0">
                    <a:moveTo>
                      <a:pt x="2317" y="1"/>
                    </a:moveTo>
                    <a:cubicBezTo>
                      <a:pt x="1962" y="42"/>
                      <a:pt x="1603" y="62"/>
                      <a:pt x="1243" y="62"/>
                    </a:cubicBezTo>
                    <a:cubicBezTo>
                      <a:pt x="910" y="62"/>
                      <a:pt x="575" y="45"/>
                      <a:pt x="240" y="12"/>
                    </a:cubicBezTo>
                    <a:lnTo>
                      <a:pt x="240" y="12"/>
                    </a:lnTo>
                    <a:cubicBezTo>
                      <a:pt x="263" y="206"/>
                      <a:pt x="286" y="377"/>
                      <a:pt x="297" y="537"/>
                    </a:cubicBezTo>
                    <a:cubicBezTo>
                      <a:pt x="297" y="537"/>
                      <a:pt x="195" y="583"/>
                      <a:pt x="35" y="640"/>
                    </a:cubicBezTo>
                    <a:cubicBezTo>
                      <a:pt x="58" y="663"/>
                      <a:pt x="92" y="685"/>
                      <a:pt x="103" y="720"/>
                    </a:cubicBezTo>
                    <a:cubicBezTo>
                      <a:pt x="126" y="754"/>
                      <a:pt x="126" y="811"/>
                      <a:pt x="103" y="857"/>
                    </a:cubicBezTo>
                    <a:cubicBezTo>
                      <a:pt x="81" y="902"/>
                      <a:pt x="35" y="925"/>
                      <a:pt x="1" y="948"/>
                    </a:cubicBezTo>
                    <a:cubicBezTo>
                      <a:pt x="287" y="1056"/>
                      <a:pt x="700" y="1171"/>
                      <a:pt x="1150" y="1171"/>
                    </a:cubicBezTo>
                    <a:cubicBezTo>
                      <a:pt x="1508" y="1171"/>
                      <a:pt x="1890" y="1098"/>
                      <a:pt x="2249" y="891"/>
                    </a:cubicBezTo>
                    <a:lnTo>
                      <a:pt x="2317" y="1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1" name="Google Shape;2091;p66"/>
              <p:cNvSpPr/>
              <p:nvPr/>
            </p:nvSpPr>
            <p:spPr>
              <a:xfrm>
                <a:off x="7278319" y="2953307"/>
                <a:ext cx="2272" cy="1493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69" y="0"/>
                    </a:moveTo>
                    <a:lnTo>
                      <a:pt x="1" y="35"/>
                    </a:lnTo>
                    <a:lnTo>
                      <a:pt x="23" y="4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2" name="Google Shape;2092;p66"/>
              <p:cNvSpPr/>
              <p:nvPr/>
            </p:nvSpPr>
            <p:spPr>
              <a:xfrm>
                <a:off x="7522427" y="2955514"/>
                <a:ext cx="11133" cy="746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30" extrusionOk="0">
                    <a:moveTo>
                      <a:pt x="80" y="1"/>
                    </a:moveTo>
                    <a:cubicBezTo>
                      <a:pt x="57" y="1"/>
                      <a:pt x="34" y="24"/>
                      <a:pt x="23" y="46"/>
                    </a:cubicBezTo>
                    <a:cubicBezTo>
                      <a:pt x="0" y="69"/>
                      <a:pt x="0" y="104"/>
                      <a:pt x="23" y="138"/>
                    </a:cubicBezTo>
                    <a:cubicBezTo>
                      <a:pt x="57" y="172"/>
                      <a:pt x="92" y="206"/>
                      <a:pt x="149" y="229"/>
                    </a:cubicBezTo>
                    <a:cubicBezTo>
                      <a:pt x="228" y="195"/>
                      <a:pt x="286" y="161"/>
                      <a:pt x="343" y="138"/>
                    </a:cubicBezTo>
                    <a:cubicBezTo>
                      <a:pt x="274" y="69"/>
                      <a:pt x="194" y="24"/>
                      <a:pt x="92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3" name="Google Shape;2093;p66"/>
              <p:cNvSpPr/>
              <p:nvPr/>
            </p:nvSpPr>
            <p:spPr>
              <a:xfrm>
                <a:off x="7533170" y="2957364"/>
                <a:ext cx="3733" cy="188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58" extrusionOk="0">
                    <a:moveTo>
                      <a:pt x="0" y="1"/>
                    </a:moveTo>
                    <a:lnTo>
                      <a:pt x="15" y="7"/>
                    </a:lnTo>
                    <a:lnTo>
                      <a:pt x="15" y="7"/>
                    </a:lnTo>
                    <a:cubicBezTo>
                      <a:pt x="10" y="4"/>
                      <a:pt x="5" y="3"/>
                      <a:pt x="0" y="1"/>
                    </a:cubicBezTo>
                    <a:close/>
                    <a:moveTo>
                      <a:pt x="15" y="7"/>
                    </a:moveTo>
                    <a:cubicBezTo>
                      <a:pt x="41" y="19"/>
                      <a:pt x="59" y="38"/>
                      <a:pt x="69" y="58"/>
                    </a:cubicBezTo>
                    <a:lnTo>
                      <a:pt x="114" y="4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4" name="Google Shape;2094;p66"/>
              <p:cNvSpPr/>
              <p:nvPr/>
            </p:nvSpPr>
            <p:spPr>
              <a:xfrm>
                <a:off x="7451314" y="2928477"/>
                <a:ext cx="73354" cy="42454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308" extrusionOk="0">
                    <a:moveTo>
                      <a:pt x="0" y="1"/>
                    </a:moveTo>
                    <a:cubicBezTo>
                      <a:pt x="23" y="491"/>
                      <a:pt x="46" y="857"/>
                      <a:pt x="57" y="1051"/>
                    </a:cubicBezTo>
                    <a:cubicBezTo>
                      <a:pt x="405" y="1240"/>
                      <a:pt x="771" y="1307"/>
                      <a:pt x="1115" y="1307"/>
                    </a:cubicBezTo>
                    <a:cubicBezTo>
                      <a:pt x="1561" y="1307"/>
                      <a:pt x="1970" y="1194"/>
                      <a:pt x="2260" y="1085"/>
                    </a:cubicBezTo>
                    <a:cubicBezTo>
                      <a:pt x="2214" y="1062"/>
                      <a:pt x="2180" y="1039"/>
                      <a:pt x="2157" y="994"/>
                    </a:cubicBezTo>
                    <a:cubicBezTo>
                      <a:pt x="2134" y="948"/>
                      <a:pt x="2134" y="902"/>
                      <a:pt x="2157" y="857"/>
                    </a:cubicBezTo>
                    <a:cubicBezTo>
                      <a:pt x="2168" y="811"/>
                      <a:pt x="2203" y="788"/>
                      <a:pt x="2248" y="777"/>
                    </a:cubicBezTo>
                    <a:lnTo>
                      <a:pt x="1997" y="685"/>
                    </a:lnTo>
                    <a:cubicBezTo>
                      <a:pt x="2020" y="480"/>
                      <a:pt x="2043" y="263"/>
                      <a:pt x="2066" y="35"/>
                    </a:cubicBezTo>
                    <a:lnTo>
                      <a:pt x="2066" y="35"/>
                    </a:lnTo>
                    <a:cubicBezTo>
                      <a:pt x="1834" y="69"/>
                      <a:pt x="1576" y="82"/>
                      <a:pt x="1320" y="82"/>
                    </a:cubicBezTo>
                    <a:cubicBezTo>
                      <a:pt x="807" y="82"/>
                      <a:pt x="297" y="31"/>
                      <a:pt x="0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5" name="Google Shape;2095;p66"/>
              <p:cNvSpPr/>
              <p:nvPr/>
            </p:nvSpPr>
            <p:spPr>
              <a:xfrm>
                <a:off x="7572053" y="2973300"/>
                <a:ext cx="46317" cy="35216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085" extrusionOk="0">
                    <a:moveTo>
                      <a:pt x="206" y="1"/>
                    </a:moveTo>
                    <a:cubicBezTo>
                      <a:pt x="46" y="332"/>
                      <a:pt x="0" y="720"/>
                      <a:pt x="69" y="1085"/>
                    </a:cubicBezTo>
                    <a:cubicBezTo>
                      <a:pt x="514" y="1039"/>
                      <a:pt x="970" y="971"/>
                      <a:pt x="1427" y="879"/>
                    </a:cubicBezTo>
                    <a:cubicBezTo>
                      <a:pt x="1427" y="879"/>
                      <a:pt x="1142" y="446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6" name="Google Shape;2096;p66"/>
              <p:cNvSpPr/>
              <p:nvPr/>
            </p:nvSpPr>
            <p:spPr>
              <a:xfrm>
                <a:off x="7543913" y="2959960"/>
                <a:ext cx="1493" cy="1526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12" y="1"/>
                    </a:moveTo>
                    <a:lnTo>
                      <a:pt x="0" y="46"/>
                    </a:lnTo>
                    <a:cubicBezTo>
                      <a:pt x="12" y="35"/>
                      <a:pt x="34" y="12"/>
                      <a:pt x="46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7" name="Google Shape;2097;p66"/>
              <p:cNvSpPr/>
              <p:nvPr/>
            </p:nvSpPr>
            <p:spPr>
              <a:xfrm>
                <a:off x="7446868" y="2960707"/>
                <a:ext cx="131875" cy="49498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1525" extrusionOk="0">
                    <a:moveTo>
                      <a:pt x="3116" y="1"/>
                    </a:moveTo>
                    <a:cubicBezTo>
                      <a:pt x="3116" y="12"/>
                      <a:pt x="3104" y="12"/>
                      <a:pt x="3104" y="23"/>
                    </a:cubicBezTo>
                    <a:cubicBezTo>
                      <a:pt x="3036" y="69"/>
                      <a:pt x="2979" y="126"/>
                      <a:pt x="2933" y="195"/>
                    </a:cubicBezTo>
                    <a:lnTo>
                      <a:pt x="2922" y="206"/>
                    </a:lnTo>
                    <a:cubicBezTo>
                      <a:pt x="2819" y="389"/>
                      <a:pt x="2762" y="605"/>
                      <a:pt x="2773" y="811"/>
                    </a:cubicBezTo>
                    <a:cubicBezTo>
                      <a:pt x="2773" y="834"/>
                      <a:pt x="2750" y="845"/>
                      <a:pt x="2739" y="845"/>
                    </a:cubicBezTo>
                    <a:cubicBezTo>
                      <a:pt x="2716" y="845"/>
                      <a:pt x="2705" y="834"/>
                      <a:pt x="2705" y="811"/>
                    </a:cubicBezTo>
                    <a:cubicBezTo>
                      <a:pt x="2693" y="605"/>
                      <a:pt x="2750" y="400"/>
                      <a:pt x="2842" y="217"/>
                    </a:cubicBezTo>
                    <a:cubicBezTo>
                      <a:pt x="2693" y="195"/>
                      <a:pt x="2534" y="160"/>
                      <a:pt x="2397" y="92"/>
                    </a:cubicBezTo>
                    <a:cubicBezTo>
                      <a:pt x="2114" y="201"/>
                      <a:pt x="1703" y="314"/>
                      <a:pt x="1256" y="314"/>
                    </a:cubicBezTo>
                    <a:cubicBezTo>
                      <a:pt x="910" y="314"/>
                      <a:pt x="542" y="247"/>
                      <a:pt x="194" y="58"/>
                    </a:cubicBezTo>
                    <a:lnTo>
                      <a:pt x="148" y="35"/>
                    </a:lnTo>
                    <a:cubicBezTo>
                      <a:pt x="46" y="400"/>
                      <a:pt x="0" y="788"/>
                      <a:pt x="12" y="1176"/>
                    </a:cubicBezTo>
                    <a:cubicBezTo>
                      <a:pt x="936" y="1407"/>
                      <a:pt x="1884" y="1525"/>
                      <a:pt x="2834" y="1525"/>
                    </a:cubicBezTo>
                    <a:cubicBezTo>
                      <a:pt x="3198" y="1525"/>
                      <a:pt x="3562" y="1508"/>
                      <a:pt x="3926" y="1473"/>
                    </a:cubicBezTo>
                    <a:cubicBezTo>
                      <a:pt x="3857" y="1108"/>
                      <a:pt x="3915" y="720"/>
                      <a:pt x="4063" y="389"/>
                    </a:cubicBezTo>
                    <a:cubicBezTo>
                      <a:pt x="3915" y="309"/>
                      <a:pt x="3743" y="240"/>
                      <a:pt x="3561" y="160"/>
                    </a:cubicBezTo>
                    <a:cubicBezTo>
                      <a:pt x="3561" y="172"/>
                      <a:pt x="3549" y="172"/>
                      <a:pt x="3549" y="183"/>
                    </a:cubicBezTo>
                    <a:cubicBezTo>
                      <a:pt x="3298" y="366"/>
                      <a:pt x="3173" y="662"/>
                      <a:pt x="3218" y="971"/>
                    </a:cubicBezTo>
                    <a:cubicBezTo>
                      <a:pt x="3218" y="993"/>
                      <a:pt x="3207" y="1005"/>
                      <a:pt x="3184" y="1005"/>
                    </a:cubicBezTo>
                    <a:cubicBezTo>
                      <a:pt x="3173" y="1005"/>
                      <a:pt x="3161" y="993"/>
                      <a:pt x="3150" y="982"/>
                    </a:cubicBezTo>
                    <a:cubicBezTo>
                      <a:pt x="3116" y="651"/>
                      <a:pt x="3241" y="343"/>
                      <a:pt x="3492" y="138"/>
                    </a:cubicBezTo>
                    <a:cubicBezTo>
                      <a:pt x="3378" y="92"/>
                      <a:pt x="3253" y="46"/>
                      <a:pt x="3116" y="1"/>
                    </a:cubicBezTo>
                    <a:close/>
                  </a:path>
                </a:pathLst>
              </a:custGeom>
              <a:solidFill>
                <a:srgbClr val="FF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8" name="Google Shape;2098;p66"/>
              <p:cNvSpPr/>
              <p:nvPr/>
            </p:nvSpPr>
            <p:spPr>
              <a:xfrm>
                <a:off x="7539467" y="2958110"/>
                <a:ext cx="2986" cy="522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3" y="69"/>
                      <a:pt x="34" y="126"/>
                      <a:pt x="57" y="160"/>
                    </a:cubicBezTo>
                    <a:cubicBezTo>
                      <a:pt x="69" y="126"/>
                      <a:pt x="80" y="81"/>
                      <a:pt x="91" y="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9" name="Google Shape;2099;p66"/>
              <p:cNvSpPr/>
              <p:nvPr/>
            </p:nvSpPr>
            <p:spPr>
              <a:xfrm>
                <a:off x="7535377" y="2958110"/>
                <a:ext cx="2986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2" h="127" extrusionOk="0">
                    <a:moveTo>
                      <a:pt x="58" y="1"/>
                    </a:moveTo>
                    <a:lnTo>
                      <a:pt x="46" y="12"/>
                    </a:lnTo>
                    <a:lnTo>
                      <a:pt x="1" y="35"/>
                    </a:lnTo>
                    <a:cubicBezTo>
                      <a:pt x="35" y="58"/>
                      <a:pt x="69" y="92"/>
                      <a:pt x="92" y="126"/>
                    </a:cubicBezTo>
                    <a:cubicBezTo>
                      <a:pt x="81" y="81"/>
                      <a:pt x="69" y="46"/>
                      <a:pt x="58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0" name="Google Shape;2100;p66"/>
              <p:cNvSpPr/>
              <p:nvPr/>
            </p:nvSpPr>
            <p:spPr>
              <a:xfrm>
                <a:off x="7527231" y="2959960"/>
                <a:ext cx="11522" cy="558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172" extrusionOk="0">
                    <a:moveTo>
                      <a:pt x="195" y="1"/>
                    </a:moveTo>
                    <a:cubicBezTo>
                      <a:pt x="138" y="24"/>
                      <a:pt x="80" y="58"/>
                      <a:pt x="1" y="92"/>
                    </a:cubicBezTo>
                    <a:cubicBezTo>
                      <a:pt x="115" y="126"/>
                      <a:pt x="229" y="161"/>
                      <a:pt x="354" y="172"/>
                    </a:cubicBezTo>
                    <a:cubicBezTo>
                      <a:pt x="309" y="115"/>
                      <a:pt x="252" y="58"/>
                      <a:pt x="195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1" name="Google Shape;2101;p66"/>
              <p:cNvSpPr/>
              <p:nvPr/>
            </p:nvSpPr>
            <p:spPr>
              <a:xfrm>
                <a:off x="7447225" y="2998487"/>
                <a:ext cx="172284" cy="22623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149"/>
                      <a:pt x="35" y="286"/>
                      <a:pt x="58" y="434"/>
                    </a:cubicBezTo>
                    <a:cubicBezTo>
                      <a:pt x="58" y="434"/>
                      <a:pt x="788" y="697"/>
                      <a:pt x="2785" y="697"/>
                    </a:cubicBezTo>
                    <a:cubicBezTo>
                      <a:pt x="5010" y="697"/>
                      <a:pt x="5296" y="400"/>
                      <a:pt x="5296" y="400"/>
                    </a:cubicBezTo>
                    <a:cubicBezTo>
                      <a:pt x="5307" y="297"/>
                      <a:pt x="5296" y="206"/>
                      <a:pt x="5273" y="115"/>
                    </a:cubicBezTo>
                    <a:cubicBezTo>
                      <a:pt x="4816" y="206"/>
                      <a:pt x="4360" y="263"/>
                      <a:pt x="3915" y="309"/>
                    </a:cubicBezTo>
                    <a:cubicBezTo>
                      <a:pt x="3554" y="343"/>
                      <a:pt x="3192" y="361"/>
                      <a:pt x="2831" y="361"/>
                    </a:cubicBezTo>
                    <a:cubicBezTo>
                      <a:pt x="1878" y="361"/>
                      <a:pt x="927" y="24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2" name="Google Shape;2102;p66"/>
              <p:cNvSpPr/>
              <p:nvPr/>
            </p:nvSpPr>
            <p:spPr>
              <a:xfrm>
                <a:off x="7547613" y="2964634"/>
                <a:ext cx="14476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84" extrusionOk="0">
                    <a:moveTo>
                      <a:pt x="412" y="0"/>
                    </a:moveTo>
                    <a:cubicBezTo>
                      <a:pt x="407" y="0"/>
                      <a:pt x="403" y="2"/>
                      <a:pt x="400" y="5"/>
                    </a:cubicBezTo>
                    <a:lnTo>
                      <a:pt x="377" y="17"/>
                    </a:lnTo>
                    <a:cubicBezTo>
                      <a:pt x="126" y="222"/>
                      <a:pt x="0" y="530"/>
                      <a:pt x="34" y="861"/>
                    </a:cubicBezTo>
                    <a:cubicBezTo>
                      <a:pt x="46" y="872"/>
                      <a:pt x="57" y="884"/>
                      <a:pt x="69" y="884"/>
                    </a:cubicBezTo>
                    <a:cubicBezTo>
                      <a:pt x="92" y="884"/>
                      <a:pt x="103" y="872"/>
                      <a:pt x="103" y="850"/>
                    </a:cubicBezTo>
                    <a:cubicBezTo>
                      <a:pt x="57" y="541"/>
                      <a:pt x="183" y="245"/>
                      <a:pt x="434" y="62"/>
                    </a:cubicBezTo>
                    <a:cubicBezTo>
                      <a:pt x="434" y="51"/>
                      <a:pt x="445" y="51"/>
                      <a:pt x="445" y="39"/>
                    </a:cubicBezTo>
                    <a:cubicBezTo>
                      <a:pt x="445" y="39"/>
                      <a:pt x="445" y="28"/>
                      <a:pt x="445" y="17"/>
                    </a:cubicBezTo>
                    <a:cubicBezTo>
                      <a:pt x="437" y="8"/>
                      <a:pt x="423" y="0"/>
                      <a:pt x="412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3" name="Google Shape;2103;p66"/>
              <p:cNvSpPr/>
              <p:nvPr/>
            </p:nvSpPr>
            <p:spPr>
              <a:xfrm>
                <a:off x="7542063" y="2959311"/>
                <a:ext cx="5583" cy="736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27" extrusionOk="0">
                    <a:moveTo>
                      <a:pt x="148" y="1"/>
                    </a:moveTo>
                    <a:cubicBezTo>
                      <a:pt x="140" y="1"/>
                      <a:pt x="131" y="4"/>
                      <a:pt x="126" y="9"/>
                    </a:cubicBezTo>
                    <a:cubicBezTo>
                      <a:pt x="114" y="9"/>
                      <a:pt x="114" y="9"/>
                      <a:pt x="103" y="21"/>
                    </a:cubicBezTo>
                    <a:cubicBezTo>
                      <a:pt x="91" y="32"/>
                      <a:pt x="80" y="44"/>
                      <a:pt x="69" y="55"/>
                    </a:cubicBezTo>
                    <a:cubicBezTo>
                      <a:pt x="34" y="146"/>
                      <a:pt x="11" y="203"/>
                      <a:pt x="0" y="226"/>
                    </a:cubicBezTo>
                    <a:cubicBezTo>
                      <a:pt x="46" y="158"/>
                      <a:pt x="91" y="101"/>
                      <a:pt x="160" y="55"/>
                    </a:cubicBezTo>
                    <a:cubicBezTo>
                      <a:pt x="160" y="55"/>
                      <a:pt x="171" y="44"/>
                      <a:pt x="171" y="44"/>
                    </a:cubicBezTo>
                    <a:cubicBezTo>
                      <a:pt x="171" y="32"/>
                      <a:pt x="171" y="21"/>
                      <a:pt x="171" y="9"/>
                    </a:cubicBezTo>
                    <a:cubicBezTo>
                      <a:pt x="166" y="4"/>
                      <a:pt x="157" y="1"/>
                      <a:pt x="148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4" name="Google Shape;2104;p66"/>
              <p:cNvSpPr/>
              <p:nvPr/>
            </p:nvSpPr>
            <p:spPr>
              <a:xfrm>
                <a:off x="7534631" y="2967361"/>
                <a:ext cx="7076" cy="2080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1" extrusionOk="0">
                    <a:moveTo>
                      <a:pt x="218" y="1"/>
                    </a:moveTo>
                    <a:lnTo>
                      <a:pt x="218" y="1"/>
                    </a:lnTo>
                    <a:cubicBezTo>
                      <a:pt x="216" y="4"/>
                      <a:pt x="215" y="7"/>
                      <a:pt x="213" y="9"/>
                    </a:cubicBezTo>
                    <a:lnTo>
                      <a:pt x="213" y="9"/>
                    </a:lnTo>
                    <a:cubicBezTo>
                      <a:pt x="215" y="9"/>
                      <a:pt x="218" y="6"/>
                      <a:pt x="218" y="1"/>
                    </a:cubicBezTo>
                    <a:close/>
                    <a:moveTo>
                      <a:pt x="149" y="1"/>
                    </a:moveTo>
                    <a:cubicBezTo>
                      <a:pt x="46" y="195"/>
                      <a:pt x="1" y="400"/>
                      <a:pt x="1" y="606"/>
                    </a:cubicBezTo>
                    <a:cubicBezTo>
                      <a:pt x="1" y="629"/>
                      <a:pt x="12" y="640"/>
                      <a:pt x="35" y="640"/>
                    </a:cubicBezTo>
                    <a:cubicBezTo>
                      <a:pt x="46" y="640"/>
                      <a:pt x="69" y="629"/>
                      <a:pt x="69" y="606"/>
                    </a:cubicBezTo>
                    <a:cubicBezTo>
                      <a:pt x="58" y="404"/>
                      <a:pt x="113" y="190"/>
                      <a:pt x="213" y="9"/>
                    </a:cubicBezTo>
                    <a:lnTo>
                      <a:pt x="213" y="9"/>
                    </a:lnTo>
                    <a:cubicBezTo>
                      <a:pt x="213" y="10"/>
                      <a:pt x="212" y="10"/>
                      <a:pt x="212" y="10"/>
                    </a:cubicBezTo>
                    <a:cubicBezTo>
                      <a:pt x="209" y="10"/>
                      <a:pt x="206" y="7"/>
                      <a:pt x="206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5" name="Google Shape;2105;p66"/>
              <p:cNvSpPr/>
              <p:nvPr/>
            </p:nvSpPr>
            <p:spPr>
              <a:xfrm>
                <a:off x="7535020" y="2942823"/>
                <a:ext cx="11879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35" extrusionOk="0">
                    <a:moveTo>
                      <a:pt x="183" y="61"/>
                    </a:moveTo>
                    <a:cubicBezTo>
                      <a:pt x="206" y="61"/>
                      <a:pt x="228" y="72"/>
                      <a:pt x="251" y="95"/>
                    </a:cubicBezTo>
                    <a:cubicBezTo>
                      <a:pt x="297" y="175"/>
                      <a:pt x="263" y="358"/>
                      <a:pt x="228" y="506"/>
                    </a:cubicBezTo>
                    <a:cubicBezTo>
                      <a:pt x="206" y="552"/>
                      <a:pt x="194" y="597"/>
                      <a:pt x="183" y="643"/>
                    </a:cubicBezTo>
                    <a:cubicBezTo>
                      <a:pt x="171" y="586"/>
                      <a:pt x="149" y="540"/>
                      <a:pt x="137" y="483"/>
                    </a:cubicBezTo>
                    <a:cubicBezTo>
                      <a:pt x="103" y="323"/>
                      <a:pt x="69" y="164"/>
                      <a:pt x="126" y="95"/>
                    </a:cubicBezTo>
                    <a:cubicBezTo>
                      <a:pt x="137" y="72"/>
                      <a:pt x="160" y="61"/>
                      <a:pt x="183" y="61"/>
                    </a:cubicBezTo>
                    <a:close/>
                    <a:moveTo>
                      <a:pt x="159" y="1"/>
                    </a:moveTo>
                    <a:cubicBezTo>
                      <a:pt x="122" y="1"/>
                      <a:pt x="87" y="21"/>
                      <a:pt x="69" y="49"/>
                    </a:cubicBezTo>
                    <a:cubicBezTo>
                      <a:pt x="0" y="141"/>
                      <a:pt x="23" y="323"/>
                      <a:pt x="69" y="472"/>
                    </a:cubicBezTo>
                    <a:cubicBezTo>
                      <a:pt x="80" y="517"/>
                      <a:pt x="92" y="552"/>
                      <a:pt x="103" y="597"/>
                    </a:cubicBezTo>
                    <a:cubicBezTo>
                      <a:pt x="160" y="654"/>
                      <a:pt x="206" y="700"/>
                      <a:pt x="217" y="723"/>
                    </a:cubicBezTo>
                    <a:cubicBezTo>
                      <a:pt x="217" y="723"/>
                      <a:pt x="217" y="734"/>
                      <a:pt x="217" y="734"/>
                    </a:cubicBezTo>
                    <a:cubicBezTo>
                      <a:pt x="217" y="711"/>
                      <a:pt x="251" y="654"/>
                      <a:pt x="274" y="574"/>
                    </a:cubicBezTo>
                    <a:lnTo>
                      <a:pt x="286" y="529"/>
                    </a:lnTo>
                    <a:cubicBezTo>
                      <a:pt x="331" y="369"/>
                      <a:pt x="365" y="164"/>
                      <a:pt x="297" y="61"/>
                    </a:cubicBezTo>
                    <a:cubicBezTo>
                      <a:pt x="277" y="31"/>
                      <a:pt x="240" y="2"/>
                      <a:pt x="201" y="2"/>
                    </a:cubicBezTo>
                    <a:cubicBezTo>
                      <a:pt x="195" y="2"/>
                      <a:pt x="189" y="2"/>
                      <a:pt x="183" y="4"/>
                    </a:cubicBezTo>
                    <a:cubicBezTo>
                      <a:pt x="175" y="2"/>
                      <a:pt x="167" y="1"/>
                      <a:pt x="15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6" name="Google Shape;2106;p66"/>
              <p:cNvSpPr/>
              <p:nvPr/>
            </p:nvSpPr>
            <p:spPr>
              <a:xfrm>
                <a:off x="7520577" y="2953664"/>
                <a:ext cx="21519" cy="1373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3" extrusionOk="0">
                    <a:moveTo>
                      <a:pt x="149" y="58"/>
                    </a:moveTo>
                    <a:cubicBezTo>
                      <a:pt x="251" y="69"/>
                      <a:pt x="331" y="126"/>
                      <a:pt x="400" y="195"/>
                    </a:cubicBezTo>
                    <a:cubicBezTo>
                      <a:pt x="457" y="252"/>
                      <a:pt x="514" y="309"/>
                      <a:pt x="559" y="366"/>
                    </a:cubicBezTo>
                    <a:cubicBezTo>
                      <a:pt x="434" y="343"/>
                      <a:pt x="320" y="320"/>
                      <a:pt x="206" y="286"/>
                    </a:cubicBezTo>
                    <a:cubicBezTo>
                      <a:pt x="149" y="263"/>
                      <a:pt x="103" y="229"/>
                      <a:pt x="80" y="183"/>
                    </a:cubicBezTo>
                    <a:cubicBezTo>
                      <a:pt x="57" y="161"/>
                      <a:pt x="69" y="126"/>
                      <a:pt x="80" y="103"/>
                    </a:cubicBezTo>
                    <a:cubicBezTo>
                      <a:pt x="91" y="81"/>
                      <a:pt x="114" y="58"/>
                      <a:pt x="137" y="58"/>
                    </a:cubicBezTo>
                    <a:close/>
                    <a:moveTo>
                      <a:pt x="114" y="1"/>
                    </a:moveTo>
                    <a:cubicBezTo>
                      <a:pt x="69" y="1"/>
                      <a:pt x="34" y="35"/>
                      <a:pt x="23" y="81"/>
                    </a:cubicBezTo>
                    <a:cubicBezTo>
                      <a:pt x="0" y="115"/>
                      <a:pt x="0" y="172"/>
                      <a:pt x="23" y="218"/>
                    </a:cubicBezTo>
                    <a:cubicBezTo>
                      <a:pt x="46" y="252"/>
                      <a:pt x="80" y="286"/>
                      <a:pt x="126" y="309"/>
                    </a:cubicBezTo>
                    <a:cubicBezTo>
                      <a:pt x="263" y="377"/>
                      <a:pt x="422" y="412"/>
                      <a:pt x="582" y="423"/>
                    </a:cubicBezTo>
                    <a:lnTo>
                      <a:pt x="651" y="423"/>
                    </a:lnTo>
                    <a:lnTo>
                      <a:pt x="662" y="412"/>
                    </a:lnTo>
                    <a:cubicBezTo>
                      <a:pt x="662" y="400"/>
                      <a:pt x="662" y="389"/>
                      <a:pt x="662" y="389"/>
                    </a:cubicBezTo>
                    <a:cubicBezTo>
                      <a:pt x="651" y="377"/>
                      <a:pt x="605" y="320"/>
                      <a:pt x="559" y="263"/>
                    </a:cubicBezTo>
                    <a:cubicBezTo>
                      <a:pt x="525" y="229"/>
                      <a:pt x="502" y="206"/>
                      <a:pt x="468" y="172"/>
                    </a:cubicBezTo>
                    <a:cubicBezTo>
                      <a:pt x="445" y="149"/>
                      <a:pt x="422" y="126"/>
                      <a:pt x="400" y="115"/>
                    </a:cubicBezTo>
                    <a:cubicBezTo>
                      <a:pt x="331" y="46"/>
                      <a:pt x="240" y="1"/>
                      <a:pt x="137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7" name="Google Shape;2107;p66"/>
              <p:cNvSpPr/>
              <p:nvPr/>
            </p:nvSpPr>
            <p:spPr>
              <a:xfrm>
                <a:off x="7250179" y="2359542"/>
                <a:ext cx="314124" cy="571609"/>
              </a:xfrm>
              <a:custGeom>
                <a:avLst/>
                <a:gdLst/>
                <a:ahLst/>
                <a:cxnLst/>
                <a:rect l="l" t="t" r="r" b="b"/>
                <a:pathLst>
                  <a:path w="9678" h="17611" extrusionOk="0">
                    <a:moveTo>
                      <a:pt x="4131" y="2477"/>
                    </a:moveTo>
                    <a:cubicBezTo>
                      <a:pt x="4133" y="2477"/>
                      <a:pt x="4134" y="2478"/>
                      <a:pt x="4135" y="2478"/>
                    </a:cubicBezTo>
                    <a:lnTo>
                      <a:pt x="4135" y="2478"/>
                    </a:lnTo>
                    <a:cubicBezTo>
                      <a:pt x="4134" y="2477"/>
                      <a:pt x="4133" y="2477"/>
                      <a:pt x="4131" y="2477"/>
                    </a:cubicBezTo>
                    <a:close/>
                    <a:moveTo>
                      <a:pt x="9598" y="1"/>
                    </a:moveTo>
                    <a:lnTo>
                      <a:pt x="9598" y="1"/>
                    </a:lnTo>
                    <a:cubicBezTo>
                      <a:pt x="9461" y="103"/>
                      <a:pt x="9290" y="206"/>
                      <a:pt x="9107" y="320"/>
                    </a:cubicBezTo>
                    <a:cubicBezTo>
                      <a:pt x="9119" y="320"/>
                      <a:pt x="9130" y="332"/>
                      <a:pt x="9130" y="354"/>
                    </a:cubicBezTo>
                    <a:cubicBezTo>
                      <a:pt x="8628" y="16594"/>
                      <a:pt x="8559" y="17233"/>
                      <a:pt x="8559" y="17256"/>
                    </a:cubicBezTo>
                    <a:cubicBezTo>
                      <a:pt x="8548" y="17267"/>
                      <a:pt x="8537" y="17279"/>
                      <a:pt x="8525" y="17279"/>
                    </a:cubicBezTo>
                    <a:cubicBezTo>
                      <a:pt x="8502" y="17279"/>
                      <a:pt x="8491" y="17256"/>
                      <a:pt x="8491" y="17244"/>
                    </a:cubicBezTo>
                    <a:cubicBezTo>
                      <a:pt x="8491" y="17222"/>
                      <a:pt x="8582" y="16480"/>
                      <a:pt x="9073" y="343"/>
                    </a:cubicBezTo>
                    <a:lnTo>
                      <a:pt x="9073" y="343"/>
                    </a:lnTo>
                    <a:cubicBezTo>
                      <a:pt x="8810" y="514"/>
                      <a:pt x="8502" y="685"/>
                      <a:pt x="8206" y="834"/>
                    </a:cubicBezTo>
                    <a:cubicBezTo>
                      <a:pt x="8434" y="1210"/>
                      <a:pt x="8696" y="1564"/>
                      <a:pt x="9004" y="1884"/>
                    </a:cubicBezTo>
                    <a:cubicBezTo>
                      <a:pt x="9016" y="1895"/>
                      <a:pt x="9016" y="1918"/>
                      <a:pt x="9004" y="1929"/>
                    </a:cubicBezTo>
                    <a:lnTo>
                      <a:pt x="8982" y="1929"/>
                    </a:lnTo>
                    <a:cubicBezTo>
                      <a:pt x="8970" y="1929"/>
                      <a:pt x="8970" y="1929"/>
                      <a:pt x="8959" y="1918"/>
                    </a:cubicBezTo>
                    <a:cubicBezTo>
                      <a:pt x="8651" y="1598"/>
                      <a:pt x="8388" y="1245"/>
                      <a:pt x="8160" y="857"/>
                    </a:cubicBezTo>
                    <a:cubicBezTo>
                      <a:pt x="7609" y="1137"/>
                      <a:pt x="7059" y="1342"/>
                      <a:pt x="6706" y="1342"/>
                    </a:cubicBezTo>
                    <a:cubicBezTo>
                      <a:pt x="6671" y="1342"/>
                      <a:pt x="6639" y="1340"/>
                      <a:pt x="6608" y="1336"/>
                    </a:cubicBezTo>
                    <a:cubicBezTo>
                      <a:pt x="6505" y="1324"/>
                      <a:pt x="6425" y="1096"/>
                      <a:pt x="6345" y="697"/>
                    </a:cubicBezTo>
                    <a:cubicBezTo>
                      <a:pt x="5935" y="845"/>
                      <a:pt x="5512" y="925"/>
                      <a:pt x="5079" y="936"/>
                    </a:cubicBezTo>
                    <a:cubicBezTo>
                      <a:pt x="5075" y="997"/>
                      <a:pt x="5006" y="1018"/>
                      <a:pt x="4917" y="1018"/>
                    </a:cubicBezTo>
                    <a:cubicBezTo>
                      <a:pt x="4738" y="1018"/>
                      <a:pt x="4474" y="936"/>
                      <a:pt x="4474" y="936"/>
                    </a:cubicBezTo>
                    <a:cubicBezTo>
                      <a:pt x="4086" y="914"/>
                      <a:pt x="3698" y="857"/>
                      <a:pt x="3321" y="777"/>
                    </a:cubicBezTo>
                    <a:cubicBezTo>
                      <a:pt x="3093" y="754"/>
                      <a:pt x="2876" y="731"/>
                      <a:pt x="2659" y="708"/>
                    </a:cubicBezTo>
                    <a:cubicBezTo>
                      <a:pt x="2614" y="1085"/>
                      <a:pt x="2557" y="1313"/>
                      <a:pt x="2488" y="1324"/>
                    </a:cubicBezTo>
                    <a:cubicBezTo>
                      <a:pt x="2458" y="1330"/>
                      <a:pt x="2424" y="1333"/>
                      <a:pt x="2387" y="1333"/>
                    </a:cubicBezTo>
                    <a:cubicBezTo>
                      <a:pt x="2137" y="1333"/>
                      <a:pt x="1726" y="1208"/>
                      <a:pt x="1290" y="1039"/>
                    </a:cubicBezTo>
                    <a:cubicBezTo>
                      <a:pt x="1096" y="1564"/>
                      <a:pt x="696" y="1461"/>
                      <a:pt x="240" y="1621"/>
                    </a:cubicBezTo>
                    <a:lnTo>
                      <a:pt x="228" y="1621"/>
                    </a:lnTo>
                    <a:cubicBezTo>
                      <a:pt x="194" y="1621"/>
                      <a:pt x="183" y="1564"/>
                      <a:pt x="217" y="1553"/>
                    </a:cubicBezTo>
                    <a:cubicBezTo>
                      <a:pt x="662" y="1416"/>
                      <a:pt x="1050" y="1530"/>
                      <a:pt x="1233" y="1016"/>
                    </a:cubicBezTo>
                    <a:cubicBezTo>
                      <a:pt x="799" y="834"/>
                      <a:pt x="388" y="617"/>
                      <a:pt x="0" y="366"/>
                    </a:cubicBezTo>
                    <a:lnTo>
                      <a:pt x="0" y="366"/>
                    </a:lnTo>
                    <a:lnTo>
                      <a:pt x="959" y="17484"/>
                    </a:lnTo>
                    <a:cubicBezTo>
                      <a:pt x="959" y="17484"/>
                      <a:pt x="1153" y="17518"/>
                      <a:pt x="1484" y="17553"/>
                    </a:cubicBezTo>
                    <a:cubicBezTo>
                      <a:pt x="1832" y="17587"/>
                      <a:pt x="2180" y="17604"/>
                      <a:pt x="2528" y="17604"/>
                    </a:cubicBezTo>
                    <a:cubicBezTo>
                      <a:pt x="2876" y="17604"/>
                      <a:pt x="3224" y="17587"/>
                      <a:pt x="3572" y="17553"/>
                    </a:cubicBezTo>
                    <a:cubicBezTo>
                      <a:pt x="3721" y="17530"/>
                      <a:pt x="3892" y="17507"/>
                      <a:pt x="4052" y="17484"/>
                    </a:cubicBezTo>
                    <a:lnTo>
                      <a:pt x="4782" y="2603"/>
                    </a:lnTo>
                    <a:cubicBezTo>
                      <a:pt x="4555" y="2557"/>
                      <a:pt x="4340" y="2523"/>
                      <a:pt x="4135" y="2478"/>
                    </a:cubicBezTo>
                    <a:lnTo>
                      <a:pt x="4135" y="2478"/>
                    </a:lnTo>
                    <a:cubicBezTo>
                      <a:pt x="4145" y="2482"/>
                      <a:pt x="4154" y="2501"/>
                      <a:pt x="4154" y="2511"/>
                    </a:cubicBezTo>
                    <a:lnTo>
                      <a:pt x="3652" y="17324"/>
                    </a:lnTo>
                    <a:cubicBezTo>
                      <a:pt x="3652" y="17336"/>
                      <a:pt x="3641" y="17347"/>
                      <a:pt x="3618" y="17347"/>
                    </a:cubicBezTo>
                    <a:cubicBezTo>
                      <a:pt x="3595" y="17347"/>
                      <a:pt x="3584" y="17336"/>
                      <a:pt x="3584" y="17324"/>
                    </a:cubicBezTo>
                    <a:lnTo>
                      <a:pt x="4086" y="2488"/>
                    </a:lnTo>
                    <a:cubicBezTo>
                      <a:pt x="4086" y="2477"/>
                      <a:pt x="4097" y="2466"/>
                      <a:pt x="4109" y="2466"/>
                    </a:cubicBezTo>
                    <a:cubicBezTo>
                      <a:pt x="3504" y="2340"/>
                      <a:pt x="3082" y="2237"/>
                      <a:pt x="3070" y="2237"/>
                    </a:cubicBezTo>
                    <a:cubicBezTo>
                      <a:pt x="3047" y="2226"/>
                      <a:pt x="3036" y="2215"/>
                      <a:pt x="3047" y="2192"/>
                    </a:cubicBezTo>
                    <a:cubicBezTo>
                      <a:pt x="3047" y="2180"/>
                      <a:pt x="3070" y="2169"/>
                      <a:pt x="3082" y="2169"/>
                    </a:cubicBezTo>
                    <a:cubicBezTo>
                      <a:pt x="3093" y="2169"/>
                      <a:pt x="3858" y="2363"/>
                      <a:pt x="4771" y="2523"/>
                    </a:cubicBezTo>
                    <a:cubicBezTo>
                      <a:pt x="5353" y="2637"/>
                      <a:pt x="5935" y="2705"/>
                      <a:pt x="6528" y="2751"/>
                    </a:cubicBezTo>
                    <a:cubicBezTo>
                      <a:pt x="6574" y="2751"/>
                      <a:pt x="6574" y="2819"/>
                      <a:pt x="6528" y="2819"/>
                    </a:cubicBezTo>
                    <a:lnTo>
                      <a:pt x="4782" y="2591"/>
                    </a:lnTo>
                    <a:lnTo>
                      <a:pt x="5946" y="17495"/>
                    </a:lnTo>
                    <a:cubicBezTo>
                      <a:pt x="5946" y="17495"/>
                      <a:pt x="6037" y="17507"/>
                      <a:pt x="6197" y="17530"/>
                    </a:cubicBezTo>
                    <a:cubicBezTo>
                      <a:pt x="6494" y="17560"/>
                      <a:pt x="7004" y="17611"/>
                      <a:pt x="7517" y="17611"/>
                    </a:cubicBezTo>
                    <a:cubicBezTo>
                      <a:pt x="7773" y="17611"/>
                      <a:pt x="8031" y="17598"/>
                      <a:pt x="8263" y="17564"/>
                    </a:cubicBezTo>
                    <a:cubicBezTo>
                      <a:pt x="8502" y="17541"/>
                      <a:pt x="8731" y="17461"/>
                      <a:pt x="8936" y="17336"/>
                    </a:cubicBezTo>
                    <a:cubicBezTo>
                      <a:pt x="8936" y="17336"/>
                      <a:pt x="9678" y="6905"/>
                      <a:pt x="9598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8" name="Google Shape;2108;p66"/>
              <p:cNvSpPr/>
              <p:nvPr/>
            </p:nvSpPr>
            <p:spPr>
              <a:xfrm>
                <a:off x="7525381" y="2369928"/>
                <a:ext cx="21162" cy="550447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959" extrusionOk="0">
                    <a:moveTo>
                      <a:pt x="628" y="0"/>
                    </a:moveTo>
                    <a:lnTo>
                      <a:pt x="583" y="23"/>
                    </a:lnTo>
                    <a:cubicBezTo>
                      <a:pt x="92" y="16160"/>
                      <a:pt x="12" y="16902"/>
                      <a:pt x="12" y="16924"/>
                    </a:cubicBezTo>
                    <a:cubicBezTo>
                      <a:pt x="1" y="16936"/>
                      <a:pt x="12" y="16959"/>
                      <a:pt x="35" y="16959"/>
                    </a:cubicBezTo>
                    <a:cubicBezTo>
                      <a:pt x="46" y="16959"/>
                      <a:pt x="58" y="16947"/>
                      <a:pt x="69" y="16936"/>
                    </a:cubicBezTo>
                    <a:cubicBezTo>
                      <a:pt x="69" y="16913"/>
                      <a:pt x="149" y="16274"/>
                      <a:pt x="651" y="34"/>
                    </a:cubicBezTo>
                    <a:cubicBezTo>
                      <a:pt x="651" y="12"/>
                      <a:pt x="640" y="0"/>
                      <a:pt x="628" y="0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9" name="Google Shape;2109;p66"/>
              <p:cNvSpPr/>
              <p:nvPr/>
            </p:nvSpPr>
            <p:spPr>
              <a:xfrm>
                <a:off x="7366472" y="2439548"/>
                <a:ext cx="18176" cy="48306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4883" extrusionOk="0">
                    <a:moveTo>
                      <a:pt x="526" y="1"/>
                    </a:moveTo>
                    <a:cubicBezTo>
                      <a:pt x="514" y="1"/>
                      <a:pt x="491" y="12"/>
                      <a:pt x="491" y="23"/>
                    </a:cubicBezTo>
                    <a:lnTo>
                      <a:pt x="1" y="14859"/>
                    </a:lnTo>
                    <a:cubicBezTo>
                      <a:pt x="1" y="14871"/>
                      <a:pt x="12" y="14882"/>
                      <a:pt x="35" y="14882"/>
                    </a:cubicBezTo>
                    <a:cubicBezTo>
                      <a:pt x="46" y="14882"/>
                      <a:pt x="69" y="14871"/>
                      <a:pt x="69" y="14859"/>
                    </a:cubicBezTo>
                    <a:lnTo>
                      <a:pt x="560" y="23"/>
                    </a:lnTo>
                    <a:cubicBezTo>
                      <a:pt x="560" y="12"/>
                      <a:pt x="548" y="1"/>
                      <a:pt x="537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0" name="Google Shape;2110;p66"/>
              <p:cNvSpPr/>
              <p:nvPr/>
            </p:nvSpPr>
            <p:spPr>
              <a:xfrm>
                <a:off x="7196463" y="2968854"/>
                <a:ext cx="46349" cy="35216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085" extrusionOk="0">
                    <a:moveTo>
                      <a:pt x="1222" y="1"/>
                    </a:moveTo>
                    <a:cubicBezTo>
                      <a:pt x="286" y="446"/>
                      <a:pt x="0" y="879"/>
                      <a:pt x="0" y="879"/>
                    </a:cubicBezTo>
                    <a:cubicBezTo>
                      <a:pt x="457" y="971"/>
                      <a:pt x="902" y="1039"/>
                      <a:pt x="1370" y="1085"/>
                    </a:cubicBezTo>
                    <a:cubicBezTo>
                      <a:pt x="1427" y="720"/>
                      <a:pt x="1370" y="332"/>
                      <a:pt x="1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1" name="Google Shape;2111;p66"/>
              <p:cNvSpPr/>
              <p:nvPr/>
            </p:nvSpPr>
            <p:spPr>
              <a:xfrm>
                <a:off x="7269426" y="2955514"/>
                <a:ext cx="1136" cy="1526"/>
              </a:xfrm>
              <a:custGeom>
                <a:avLst/>
                <a:gdLst/>
                <a:ahLst/>
                <a:cxnLst/>
                <a:rect l="l" t="t" r="r" b="b"/>
                <a:pathLst>
                  <a:path w="35" h="47" extrusionOk="0">
                    <a:moveTo>
                      <a:pt x="1" y="1"/>
                    </a:moveTo>
                    <a:cubicBezTo>
                      <a:pt x="12" y="12"/>
                      <a:pt x="24" y="24"/>
                      <a:pt x="35" y="46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2" name="Google Shape;2112;p66"/>
              <p:cNvSpPr/>
              <p:nvPr/>
            </p:nvSpPr>
            <p:spPr>
              <a:xfrm>
                <a:off x="7276112" y="2955514"/>
                <a:ext cx="11490" cy="558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72" extrusionOk="0">
                    <a:moveTo>
                      <a:pt x="160" y="1"/>
                    </a:moveTo>
                    <a:cubicBezTo>
                      <a:pt x="103" y="58"/>
                      <a:pt x="46" y="115"/>
                      <a:pt x="0" y="172"/>
                    </a:cubicBezTo>
                    <a:cubicBezTo>
                      <a:pt x="114" y="161"/>
                      <a:pt x="240" y="126"/>
                      <a:pt x="354" y="92"/>
                    </a:cubicBezTo>
                    <a:cubicBezTo>
                      <a:pt x="274" y="58"/>
                      <a:pt x="206" y="24"/>
                      <a:pt x="160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3" name="Google Shape;2113;p66"/>
              <p:cNvSpPr/>
              <p:nvPr/>
            </p:nvSpPr>
            <p:spPr>
              <a:xfrm>
                <a:off x="7272380" y="2954053"/>
                <a:ext cx="2629" cy="5193"/>
              </a:xfrm>
              <a:custGeom>
                <a:avLst/>
                <a:gdLst/>
                <a:ahLst/>
                <a:cxnLst/>
                <a:rect l="l" t="t" r="r" b="b"/>
                <a:pathLst>
                  <a:path w="81" h="160" extrusionOk="0">
                    <a:moveTo>
                      <a:pt x="81" y="0"/>
                    </a:moveTo>
                    <a:lnTo>
                      <a:pt x="1" y="23"/>
                    </a:lnTo>
                    <a:cubicBezTo>
                      <a:pt x="12" y="69"/>
                      <a:pt x="24" y="114"/>
                      <a:pt x="35" y="160"/>
                    </a:cubicBezTo>
                    <a:cubicBezTo>
                      <a:pt x="58" y="114"/>
                      <a:pt x="69" y="57"/>
                      <a:pt x="81" y="0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4" name="Google Shape;2114;p66"/>
              <p:cNvSpPr/>
              <p:nvPr/>
            </p:nvSpPr>
            <p:spPr>
              <a:xfrm>
                <a:off x="7276112" y="2953664"/>
                <a:ext cx="2986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2" h="127" extrusionOk="0">
                    <a:moveTo>
                      <a:pt x="34" y="1"/>
                    </a:moveTo>
                    <a:cubicBezTo>
                      <a:pt x="23" y="46"/>
                      <a:pt x="12" y="92"/>
                      <a:pt x="0" y="126"/>
                    </a:cubicBezTo>
                    <a:cubicBezTo>
                      <a:pt x="34" y="92"/>
                      <a:pt x="57" y="69"/>
                      <a:pt x="91" y="35"/>
                    </a:cubicBezTo>
                    <a:lnTo>
                      <a:pt x="69" y="24"/>
                    </a:lnTo>
                    <a:cubicBezTo>
                      <a:pt x="57" y="12"/>
                      <a:pt x="46" y="12"/>
                      <a:pt x="34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5" name="Google Shape;2115;p66"/>
              <p:cNvSpPr/>
              <p:nvPr/>
            </p:nvSpPr>
            <p:spPr>
              <a:xfrm>
                <a:off x="7236483" y="2956650"/>
                <a:ext cx="131518" cy="4985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1536" extrusionOk="0">
                    <a:moveTo>
                      <a:pt x="947" y="0"/>
                    </a:moveTo>
                    <a:cubicBezTo>
                      <a:pt x="810" y="46"/>
                      <a:pt x="685" y="91"/>
                      <a:pt x="559" y="148"/>
                    </a:cubicBezTo>
                    <a:cubicBezTo>
                      <a:pt x="822" y="342"/>
                      <a:pt x="947" y="662"/>
                      <a:pt x="913" y="981"/>
                    </a:cubicBezTo>
                    <a:cubicBezTo>
                      <a:pt x="902" y="1004"/>
                      <a:pt x="890" y="1016"/>
                      <a:pt x="879" y="1016"/>
                    </a:cubicBezTo>
                    <a:cubicBezTo>
                      <a:pt x="856" y="1016"/>
                      <a:pt x="845" y="993"/>
                      <a:pt x="845" y="981"/>
                    </a:cubicBezTo>
                    <a:cubicBezTo>
                      <a:pt x="890" y="673"/>
                      <a:pt x="765" y="377"/>
                      <a:pt x="514" y="194"/>
                    </a:cubicBezTo>
                    <a:cubicBezTo>
                      <a:pt x="514" y="183"/>
                      <a:pt x="502" y="183"/>
                      <a:pt x="502" y="171"/>
                    </a:cubicBezTo>
                    <a:cubicBezTo>
                      <a:pt x="320" y="240"/>
                      <a:pt x="148" y="320"/>
                      <a:pt x="0" y="388"/>
                    </a:cubicBezTo>
                    <a:cubicBezTo>
                      <a:pt x="148" y="730"/>
                      <a:pt x="205" y="1107"/>
                      <a:pt x="137" y="1484"/>
                    </a:cubicBezTo>
                    <a:cubicBezTo>
                      <a:pt x="498" y="1518"/>
                      <a:pt x="860" y="1535"/>
                      <a:pt x="1221" y="1535"/>
                    </a:cubicBezTo>
                    <a:cubicBezTo>
                      <a:pt x="2174" y="1535"/>
                      <a:pt x="3125" y="1415"/>
                      <a:pt x="4051" y="1175"/>
                    </a:cubicBezTo>
                    <a:cubicBezTo>
                      <a:pt x="4051" y="787"/>
                      <a:pt x="4017" y="411"/>
                      <a:pt x="3914" y="46"/>
                    </a:cubicBezTo>
                    <a:cubicBezTo>
                      <a:pt x="3558" y="239"/>
                      <a:pt x="3183" y="307"/>
                      <a:pt x="2830" y="307"/>
                    </a:cubicBezTo>
                    <a:cubicBezTo>
                      <a:pt x="2369" y="307"/>
                      <a:pt x="1946" y="190"/>
                      <a:pt x="1655" y="80"/>
                    </a:cubicBezTo>
                    <a:cubicBezTo>
                      <a:pt x="1506" y="148"/>
                      <a:pt x="1358" y="183"/>
                      <a:pt x="1198" y="194"/>
                    </a:cubicBezTo>
                    <a:cubicBezTo>
                      <a:pt x="1301" y="388"/>
                      <a:pt x="1347" y="593"/>
                      <a:pt x="1347" y="799"/>
                    </a:cubicBezTo>
                    <a:cubicBezTo>
                      <a:pt x="1347" y="822"/>
                      <a:pt x="1335" y="833"/>
                      <a:pt x="1312" y="833"/>
                    </a:cubicBezTo>
                    <a:cubicBezTo>
                      <a:pt x="1301" y="833"/>
                      <a:pt x="1278" y="822"/>
                      <a:pt x="1278" y="799"/>
                    </a:cubicBezTo>
                    <a:cubicBezTo>
                      <a:pt x="1290" y="593"/>
                      <a:pt x="1233" y="388"/>
                      <a:pt x="1130" y="205"/>
                    </a:cubicBezTo>
                    <a:lnTo>
                      <a:pt x="1118" y="194"/>
                    </a:lnTo>
                    <a:cubicBezTo>
                      <a:pt x="1073" y="126"/>
                      <a:pt x="1027" y="69"/>
                      <a:pt x="959" y="23"/>
                    </a:cubicBezTo>
                    <a:cubicBezTo>
                      <a:pt x="959" y="23"/>
                      <a:pt x="959" y="11"/>
                      <a:pt x="947" y="0"/>
                    </a:cubicBezTo>
                    <a:close/>
                  </a:path>
                </a:pathLst>
              </a:custGeom>
              <a:solidFill>
                <a:srgbClr val="FF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6" name="Google Shape;2116;p66"/>
              <p:cNvSpPr/>
              <p:nvPr/>
            </p:nvSpPr>
            <p:spPr>
              <a:xfrm>
                <a:off x="7195360" y="2994040"/>
                <a:ext cx="172252" cy="22623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697" extrusionOk="0">
                    <a:moveTo>
                      <a:pt x="5307" y="1"/>
                    </a:moveTo>
                    <a:lnTo>
                      <a:pt x="5307" y="1"/>
                    </a:lnTo>
                    <a:cubicBezTo>
                      <a:pt x="4380" y="241"/>
                      <a:pt x="3430" y="361"/>
                      <a:pt x="2481" y="361"/>
                    </a:cubicBezTo>
                    <a:cubicBezTo>
                      <a:pt x="2121" y="361"/>
                      <a:pt x="1762" y="343"/>
                      <a:pt x="1404" y="309"/>
                    </a:cubicBezTo>
                    <a:cubicBezTo>
                      <a:pt x="947" y="263"/>
                      <a:pt x="491" y="195"/>
                      <a:pt x="46" y="103"/>
                    </a:cubicBezTo>
                    <a:cubicBezTo>
                      <a:pt x="12" y="195"/>
                      <a:pt x="0" y="297"/>
                      <a:pt x="12" y="389"/>
                    </a:cubicBezTo>
                    <a:cubicBezTo>
                      <a:pt x="12" y="389"/>
                      <a:pt x="297" y="697"/>
                      <a:pt x="2522" y="697"/>
                    </a:cubicBezTo>
                    <a:cubicBezTo>
                      <a:pt x="4519" y="697"/>
                      <a:pt x="5250" y="434"/>
                      <a:pt x="5250" y="434"/>
                    </a:cubicBezTo>
                    <a:cubicBezTo>
                      <a:pt x="5273" y="286"/>
                      <a:pt x="5296" y="149"/>
                      <a:pt x="53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7" name="Google Shape;2117;p66"/>
              <p:cNvSpPr/>
              <p:nvPr/>
            </p:nvSpPr>
            <p:spPr>
              <a:xfrm>
                <a:off x="7252386" y="2960188"/>
                <a:ext cx="14866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884" extrusionOk="0">
                    <a:moveTo>
                      <a:pt x="40" y="0"/>
                    </a:moveTo>
                    <a:cubicBezTo>
                      <a:pt x="28" y="0"/>
                      <a:pt x="20" y="9"/>
                      <a:pt x="12" y="17"/>
                    </a:cubicBezTo>
                    <a:cubicBezTo>
                      <a:pt x="1" y="28"/>
                      <a:pt x="1" y="39"/>
                      <a:pt x="12" y="39"/>
                    </a:cubicBezTo>
                    <a:cubicBezTo>
                      <a:pt x="12" y="51"/>
                      <a:pt x="12" y="51"/>
                      <a:pt x="24" y="62"/>
                    </a:cubicBezTo>
                    <a:cubicBezTo>
                      <a:pt x="263" y="245"/>
                      <a:pt x="400" y="542"/>
                      <a:pt x="355" y="850"/>
                    </a:cubicBezTo>
                    <a:cubicBezTo>
                      <a:pt x="355" y="872"/>
                      <a:pt x="366" y="884"/>
                      <a:pt x="389" y="884"/>
                    </a:cubicBezTo>
                    <a:cubicBezTo>
                      <a:pt x="400" y="884"/>
                      <a:pt x="412" y="872"/>
                      <a:pt x="412" y="861"/>
                    </a:cubicBezTo>
                    <a:cubicBezTo>
                      <a:pt x="457" y="530"/>
                      <a:pt x="320" y="222"/>
                      <a:pt x="69" y="17"/>
                    </a:cubicBezTo>
                    <a:lnTo>
                      <a:pt x="58" y="5"/>
                    </a:lnTo>
                    <a:cubicBezTo>
                      <a:pt x="51" y="2"/>
                      <a:pt x="45" y="0"/>
                      <a:pt x="40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8" name="Google Shape;2118;p66"/>
              <p:cNvSpPr/>
              <p:nvPr/>
            </p:nvSpPr>
            <p:spPr>
              <a:xfrm>
                <a:off x="7267219" y="2954995"/>
                <a:ext cx="5583" cy="759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34" extrusionOk="0">
                    <a:moveTo>
                      <a:pt x="33" y="1"/>
                    </a:moveTo>
                    <a:cubicBezTo>
                      <a:pt x="22" y="1"/>
                      <a:pt x="8" y="9"/>
                      <a:pt x="0" y="17"/>
                    </a:cubicBezTo>
                    <a:cubicBezTo>
                      <a:pt x="0" y="28"/>
                      <a:pt x="0" y="40"/>
                      <a:pt x="0" y="40"/>
                    </a:cubicBezTo>
                    <a:cubicBezTo>
                      <a:pt x="0" y="51"/>
                      <a:pt x="12" y="62"/>
                      <a:pt x="12" y="62"/>
                    </a:cubicBezTo>
                    <a:cubicBezTo>
                      <a:pt x="80" y="108"/>
                      <a:pt x="126" y="165"/>
                      <a:pt x="171" y="234"/>
                    </a:cubicBezTo>
                    <a:lnTo>
                      <a:pt x="171" y="222"/>
                    </a:lnTo>
                    <a:cubicBezTo>
                      <a:pt x="171" y="222"/>
                      <a:pt x="137" y="142"/>
                      <a:pt x="114" y="62"/>
                    </a:cubicBezTo>
                    <a:cubicBezTo>
                      <a:pt x="92" y="40"/>
                      <a:pt x="80" y="28"/>
                      <a:pt x="69" y="28"/>
                    </a:cubicBezTo>
                    <a:lnTo>
                      <a:pt x="46" y="5"/>
                    </a:lnTo>
                    <a:cubicBezTo>
                      <a:pt x="43" y="2"/>
                      <a:pt x="38" y="1"/>
                      <a:pt x="33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9" name="Google Shape;2119;p66"/>
              <p:cNvSpPr/>
              <p:nvPr/>
            </p:nvSpPr>
            <p:spPr>
              <a:xfrm>
                <a:off x="7273126" y="2963303"/>
                <a:ext cx="7076" cy="20773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0" extrusionOk="0">
                    <a:moveTo>
                      <a:pt x="1" y="0"/>
                    </a:moveTo>
                    <a:cubicBezTo>
                      <a:pt x="104" y="183"/>
                      <a:pt x="161" y="388"/>
                      <a:pt x="149" y="605"/>
                    </a:cubicBezTo>
                    <a:cubicBezTo>
                      <a:pt x="149" y="617"/>
                      <a:pt x="161" y="640"/>
                      <a:pt x="183" y="640"/>
                    </a:cubicBezTo>
                    <a:cubicBezTo>
                      <a:pt x="206" y="640"/>
                      <a:pt x="218" y="617"/>
                      <a:pt x="218" y="605"/>
                    </a:cubicBezTo>
                    <a:cubicBezTo>
                      <a:pt x="218" y="388"/>
                      <a:pt x="172" y="183"/>
                      <a:pt x="69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0" name="Google Shape;2120;p66"/>
              <p:cNvSpPr/>
              <p:nvPr/>
            </p:nvSpPr>
            <p:spPr>
              <a:xfrm>
                <a:off x="7267219" y="2938377"/>
                <a:ext cx="11879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35" extrusionOk="0">
                    <a:moveTo>
                      <a:pt x="194" y="61"/>
                    </a:moveTo>
                    <a:cubicBezTo>
                      <a:pt x="217" y="61"/>
                      <a:pt x="251" y="72"/>
                      <a:pt x="263" y="95"/>
                    </a:cubicBezTo>
                    <a:cubicBezTo>
                      <a:pt x="308" y="164"/>
                      <a:pt x="286" y="323"/>
                      <a:pt x="240" y="483"/>
                    </a:cubicBezTo>
                    <a:cubicBezTo>
                      <a:pt x="228" y="540"/>
                      <a:pt x="206" y="597"/>
                      <a:pt x="194" y="643"/>
                    </a:cubicBezTo>
                    <a:cubicBezTo>
                      <a:pt x="183" y="597"/>
                      <a:pt x="160" y="552"/>
                      <a:pt x="149" y="506"/>
                    </a:cubicBezTo>
                    <a:cubicBezTo>
                      <a:pt x="114" y="358"/>
                      <a:pt x="80" y="175"/>
                      <a:pt x="126" y="95"/>
                    </a:cubicBezTo>
                    <a:cubicBezTo>
                      <a:pt x="149" y="72"/>
                      <a:pt x="171" y="61"/>
                      <a:pt x="194" y="61"/>
                    </a:cubicBezTo>
                    <a:close/>
                    <a:moveTo>
                      <a:pt x="207" y="1"/>
                    </a:moveTo>
                    <a:cubicBezTo>
                      <a:pt x="199" y="1"/>
                      <a:pt x="191" y="2"/>
                      <a:pt x="183" y="4"/>
                    </a:cubicBezTo>
                    <a:cubicBezTo>
                      <a:pt x="137" y="4"/>
                      <a:pt x="92" y="27"/>
                      <a:pt x="69" y="61"/>
                    </a:cubicBezTo>
                    <a:cubicBezTo>
                      <a:pt x="0" y="164"/>
                      <a:pt x="34" y="369"/>
                      <a:pt x="80" y="529"/>
                    </a:cubicBezTo>
                    <a:lnTo>
                      <a:pt x="103" y="574"/>
                    </a:lnTo>
                    <a:cubicBezTo>
                      <a:pt x="133" y="644"/>
                      <a:pt x="154" y="696"/>
                      <a:pt x="166" y="724"/>
                    </a:cubicBezTo>
                    <a:lnTo>
                      <a:pt x="166" y="724"/>
                    </a:lnTo>
                    <a:cubicBezTo>
                      <a:pt x="168" y="723"/>
                      <a:pt x="169" y="723"/>
                      <a:pt x="171" y="723"/>
                    </a:cubicBezTo>
                    <a:cubicBezTo>
                      <a:pt x="171" y="700"/>
                      <a:pt x="217" y="654"/>
                      <a:pt x="274" y="597"/>
                    </a:cubicBezTo>
                    <a:cubicBezTo>
                      <a:pt x="286" y="563"/>
                      <a:pt x="297" y="517"/>
                      <a:pt x="308" y="472"/>
                    </a:cubicBezTo>
                    <a:cubicBezTo>
                      <a:pt x="343" y="323"/>
                      <a:pt x="365" y="141"/>
                      <a:pt x="308" y="49"/>
                    </a:cubicBezTo>
                    <a:cubicBezTo>
                      <a:pt x="280" y="21"/>
                      <a:pt x="244" y="1"/>
                      <a:pt x="207" y="1"/>
                    </a:cubicBezTo>
                    <a:close/>
                    <a:moveTo>
                      <a:pt x="166" y="724"/>
                    </a:moveTo>
                    <a:lnTo>
                      <a:pt x="166" y="724"/>
                    </a:lnTo>
                    <a:cubicBezTo>
                      <a:pt x="160" y="726"/>
                      <a:pt x="162" y="734"/>
                      <a:pt x="171" y="734"/>
                    </a:cubicBezTo>
                    <a:cubicBezTo>
                      <a:pt x="170" y="731"/>
                      <a:pt x="168" y="728"/>
                      <a:pt x="166" y="724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1" name="Google Shape;2121;p66"/>
              <p:cNvSpPr/>
              <p:nvPr/>
            </p:nvSpPr>
            <p:spPr>
              <a:xfrm>
                <a:off x="7272769" y="2948860"/>
                <a:ext cx="21519" cy="1411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35" extrusionOk="0">
                    <a:moveTo>
                      <a:pt x="514" y="69"/>
                    </a:moveTo>
                    <a:cubicBezTo>
                      <a:pt x="548" y="69"/>
                      <a:pt x="571" y="92"/>
                      <a:pt x="582" y="115"/>
                    </a:cubicBezTo>
                    <a:cubicBezTo>
                      <a:pt x="594" y="149"/>
                      <a:pt x="594" y="172"/>
                      <a:pt x="582" y="206"/>
                    </a:cubicBezTo>
                    <a:cubicBezTo>
                      <a:pt x="548" y="240"/>
                      <a:pt x="503" y="274"/>
                      <a:pt x="457" y="297"/>
                    </a:cubicBezTo>
                    <a:cubicBezTo>
                      <a:pt x="343" y="331"/>
                      <a:pt x="217" y="366"/>
                      <a:pt x="103" y="377"/>
                    </a:cubicBezTo>
                    <a:cubicBezTo>
                      <a:pt x="149" y="320"/>
                      <a:pt x="206" y="263"/>
                      <a:pt x="263" y="206"/>
                    </a:cubicBezTo>
                    <a:cubicBezTo>
                      <a:pt x="331" y="137"/>
                      <a:pt x="411" y="92"/>
                      <a:pt x="514" y="69"/>
                    </a:cubicBezTo>
                    <a:close/>
                    <a:moveTo>
                      <a:pt x="514" y="0"/>
                    </a:moveTo>
                    <a:cubicBezTo>
                      <a:pt x="411" y="12"/>
                      <a:pt x="320" y="69"/>
                      <a:pt x="240" y="137"/>
                    </a:cubicBezTo>
                    <a:lnTo>
                      <a:pt x="206" y="183"/>
                    </a:lnTo>
                    <a:cubicBezTo>
                      <a:pt x="160" y="217"/>
                      <a:pt x="137" y="240"/>
                      <a:pt x="103" y="274"/>
                    </a:cubicBezTo>
                    <a:cubicBezTo>
                      <a:pt x="57" y="331"/>
                      <a:pt x="12" y="377"/>
                      <a:pt x="0" y="400"/>
                    </a:cubicBezTo>
                    <a:cubicBezTo>
                      <a:pt x="0" y="400"/>
                      <a:pt x="0" y="411"/>
                      <a:pt x="0" y="411"/>
                    </a:cubicBezTo>
                    <a:lnTo>
                      <a:pt x="0" y="423"/>
                    </a:lnTo>
                    <a:lnTo>
                      <a:pt x="12" y="434"/>
                    </a:lnTo>
                    <a:lnTo>
                      <a:pt x="92" y="434"/>
                    </a:lnTo>
                    <a:cubicBezTo>
                      <a:pt x="240" y="423"/>
                      <a:pt x="400" y="377"/>
                      <a:pt x="537" y="320"/>
                    </a:cubicBezTo>
                    <a:cubicBezTo>
                      <a:pt x="582" y="297"/>
                      <a:pt x="617" y="263"/>
                      <a:pt x="639" y="229"/>
                    </a:cubicBezTo>
                    <a:cubicBezTo>
                      <a:pt x="662" y="183"/>
                      <a:pt x="662" y="126"/>
                      <a:pt x="639" y="80"/>
                    </a:cubicBezTo>
                    <a:cubicBezTo>
                      <a:pt x="628" y="46"/>
                      <a:pt x="605" y="23"/>
                      <a:pt x="571" y="12"/>
                    </a:cubicBezTo>
                    <a:cubicBezTo>
                      <a:pt x="560" y="0"/>
                      <a:pt x="537" y="0"/>
                      <a:pt x="525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2" name="Google Shape;2122;p66"/>
              <p:cNvSpPr/>
              <p:nvPr/>
            </p:nvSpPr>
            <p:spPr>
              <a:xfrm>
                <a:off x="7319442" y="1945264"/>
                <a:ext cx="142845" cy="38949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1200" extrusionOk="0">
                    <a:moveTo>
                      <a:pt x="1615" y="0"/>
                    </a:moveTo>
                    <a:cubicBezTo>
                      <a:pt x="1073" y="0"/>
                      <a:pt x="533" y="48"/>
                      <a:pt x="0" y="143"/>
                    </a:cubicBezTo>
                    <a:cubicBezTo>
                      <a:pt x="80" y="702"/>
                      <a:pt x="833" y="1010"/>
                      <a:pt x="1952" y="1181"/>
                    </a:cubicBezTo>
                    <a:cubicBezTo>
                      <a:pt x="2035" y="1194"/>
                      <a:pt x="2119" y="1200"/>
                      <a:pt x="2204" y="1200"/>
                    </a:cubicBezTo>
                    <a:cubicBezTo>
                      <a:pt x="3271" y="1200"/>
                      <a:pt x="4400" y="271"/>
                      <a:pt x="3903" y="154"/>
                    </a:cubicBezTo>
                    <a:cubicBezTo>
                      <a:pt x="3664" y="97"/>
                      <a:pt x="3230" y="6"/>
                      <a:pt x="1940" y="6"/>
                    </a:cubicBezTo>
                    <a:cubicBezTo>
                      <a:pt x="1832" y="2"/>
                      <a:pt x="1724" y="0"/>
                      <a:pt x="1615" y="0"/>
                    </a:cubicBez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3" name="Google Shape;2123;p66"/>
              <p:cNvSpPr/>
              <p:nvPr/>
            </p:nvSpPr>
            <p:spPr>
              <a:xfrm>
                <a:off x="7010161" y="1994760"/>
                <a:ext cx="93737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942" extrusionOk="0">
                    <a:moveTo>
                      <a:pt x="2694" y="0"/>
                    </a:moveTo>
                    <a:cubicBezTo>
                      <a:pt x="1707" y="0"/>
                      <a:pt x="0" y="649"/>
                      <a:pt x="0" y="649"/>
                    </a:cubicBezTo>
                    <a:cubicBezTo>
                      <a:pt x="0" y="649"/>
                      <a:pt x="671" y="941"/>
                      <a:pt x="1448" y="941"/>
                    </a:cubicBezTo>
                    <a:cubicBezTo>
                      <a:pt x="1605" y="941"/>
                      <a:pt x="1767" y="929"/>
                      <a:pt x="1929" y="900"/>
                    </a:cubicBezTo>
                    <a:cubicBezTo>
                      <a:pt x="2887" y="729"/>
                      <a:pt x="2887" y="10"/>
                      <a:pt x="2887" y="10"/>
                    </a:cubicBezTo>
                    <a:cubicBezTo>
                      <a:pt x="2827" y="3"/>
                      <a:pt x="2762" y="0"/>
                      <a:pt x="2694" y="0"/>
                    </a:cubicBez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4" name="Google Shape;2124;p66"/>
              <p:cNvSpPr/>
              <p:nvPr/>
            </p:nvSpPr>
            <p:spPr>
              <a:xfrm>
                <a:off x="7213081" y="1663571"/>
                <a:ext cx="42682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3589" extrusionOk="0">
                    <a:moveTo>
                      <a:pt x="1314" y="0"/>
                    </a:moveTo>
                    <a:cubicBezTo>
                      <a:pt x="1246" y="80"/>
                      <a:pt x="1166" y="183"/>
                      <a:pt x="1075" y="308"/>
                    </a:cubicBezTo>
                    <a:cubicBezTo>
                      <a:pt x="892" y="502"/>
                      <a:pt x="675" y="651"/>
                      <a:pt x="436" y="765"/>
                    </a:cubicBezTo>
                    <a:cubicBezTo>
                      <a:pt x="287" y="1039"/>
                      <a:pt x="196" y="1347"/>
                      <a:pt x="150" y="1666"/>
                    </a:cubicBezTo>
                    <a:cubicBezTo>
                      <a:pt x="0" y="2417"/>
                      <a:pt x="245" y="3589"/>
                      <a:pt x="446" y="3589"/>
                    </a:cubicBezTo>
                    <a:cubicBezTo>
                      <a:pt x="474" y="3589"/>
                      <a:pt x="502" y="3566"/>
                      <a:pt x="527" y="3515"/>
                    </a:cubicBezTo>
                    <a:cubicBezTo>
                      <a:pt x="744" y="3104"/>
                      <a:pt x="904" y="925"/>
                      <a:pt x="904" y="925"/>
                    </a:cubicBezTo>
                    <a:cubicBezTo>
                      <a:pt x="995" y="845"/>
                      <a:pt x="1177" y="388"/>
                      <a:pt x="1314" y="0"/>
                    </a:cubicBezTo>
                    <a:close/>
                  </a:path>
                </a:pathLst>
              </a:custGeom>
              <a:solidFill>
                <a:srgbClr val="2821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5" name="Google Shape;2125;p66"/>
              <p:cNvSpPr/>
              <p:nvPr/>
            </p:nvSpPr>
            <p:spPr>
              <a:xfrm>
                <a:off x="6995329" y="1890249"/>
                <a:ext cx="687158" cy="644379"/>
              </a:xfrm>
              <a:custGeom>
                <a:avLst/>
                <a:gdLst/>
                <a:ahLst/>
                <a:cxnLst/>
                <a:rect l="l" t="t" r="r" b="b"/>
                <a:pathLst>
                  <a:path w="21171" h="19853" extrusionOk="0">
                    <a:moveTo>
                      <a:pt x="1412" y="0"/>
                    </a:moveTo>
                    <a:cubicBezTo>
                      <a:pt x="1395" y="0"/>
                      <a:pt x="1377" y="4"/>
                      <a:pt x="1359" y="12"/>
                    </a:cubicBezTo>
                    <a:cubicBezTo>
                      <a:pt x="1119" y="126"/>
                      <a:pt x="1461" y="1632"/>
                      <a:pt x="1461" y="1632"/>
                    </a:cubicBezTo>
                    <a:cubicBezTo>
                      <a:pt x="1461" y="1632"/>
                      <a:pt x="1046" y="246"/>
                      <a:pt x="791" y="246"/>
                    </a:cubicBezTo>
                    <a:cubicBezTo>
                      <a:pt x="782" y="246"/>
                      <a:pt x="774" y="248"/>
                      <a:pt x="765" y="252"/>
                    </a:cubicBezTo>
                    <a:cubicBezTo>
                      <a:pt x="514" y="366"/>
                      <a:pt x="994" y="1769"/>
                      <a:pt x="994" y="1769"/>
                    </a:cubicBezTo>
                    <a:cubicBezTo>
                      <a:pt x="994" y="1769"/>
                      <a:pt x="553" y="755"/>
                      <a:pt x="293" y="755"/>
                    </a:cubicBezTo>
                    <a:cubicBezTo>
                      <a:pt x="279" y="755"/>
                      <a:pt x="265" y="758"/>
                      <a:pt x="252" y="765"/>
                    </a:cubicBezTo>
                    <a:cubicBezTo>
                      <a:pt x="1" y="891"/>
                      <a:pt x="571" y="2831"/>
                      <a:pt x="868" y="3401"/>
                    </a:cubicBezTo>
                    <a:cubicBezTo>
                      <a:pt x="868" y="3401"/>
                      <a:pt x="788" y="9952"/>
                      <a:pt x="3116" y="11207"/>
                    </a:cubicBezTo>
                    <a:cubicBezTo>
                      <a:pt x="3378" y="11348"/>
                      <a:pt x="3642" y="11410"/>
                      <a:pt x="3905" y="11410"/>
                    </a:cubicBezTo>
                    <a:cubicBezTo>
                      <a:pt x="5995" y="11410"/>
                      <a:pt x="8012" y="7476"/>
                      <a:pt x="8012" y="7475"/>
                    </a:cubicBezTo>
                    <a:lnTo>
                      <a:pt x="8012" y="7475"/>
                    </a:lnTo>
                    <a:lnTo>
                      <a:pt x="7944" y="15156"/>
                    </a:lnTo>
                    <a:cubicBezTo>
                      <a:pt x="7944" y="15156"/>
                      <a:pt x="9339" y="15851"/>
                      <a:pt x="11699" y="15851"/>
                    </a:cubicBezTo>
                    <a:cubicBezTo>
                      <a:pt x="13222" y="15851"/>
                      <a:pt x="15147" y="15562"/>
                      <a:pt x="17359" y="14608"/>
                    </a:cubicBezTo>
                    <a:lnTo>
                      <a:pt x="16697" y="6540"/>
                    </a:lnTo>
                    <a:lnTo>
                      <a:pt x="16697" y="6540"/>
                    </a:lnTo>
                    <a:cubicBezTo>
                      <a:pt x="16697" y="6540"/>
                      <a:pt x="17804" y="10271"/>
                      <a:pt x="18055" y="11298"/>
                    </a:cubicBezTo>
                    <a:cubicBezTo>
                      <a:pt x="18317" y="12314"/>
                      <a:pt x="18637" y="16571"/>
                      <a:pt x="18637" y="16571"/>
                    </a:cubicBezTo>
                    <a:cubicBezTo>
                      <a:pt x="18637" y="16571"/>
                      <a:pt x="17941" y="17860"/>
                      <a:pt x="18157" y="18191"/>
                    </a:cubicBezTo>
                    <a:cubicBezTo>
                      <a:pt x="18195" y="18247"/>
                      <a:pt x="18237" y="18269"/>
                      <a:pt x="18281" y="18269"/>
                    </a:cubicBezTo>
                    <a:cubicBezTo>
                      <a:pt x="18493" y="18269"/>
                      <a:pt x="18751" y="17746"/>
                      <a:pt x="18751" y="17746"/>
                    </a:cubicBezTo>
                    <a:lnTo>
                      <a:pt x="18751" y="17746"/>
                    </a:lnTo>
                    <a:cubicBezTo>
                      <a:pt x="18751" y="17747"/>
                      <a:pt x="18477" y="19618"/>
                      <a:pt x="18797" y="19618"/>
                    </a:cubicBezTo>
                    <a:cubicBezTo>
                      <a:pt x="19127" y="19607"/>
                      <a:pt x="19299" y="18169"/>
                      <a:pt x="19299" y="18169"/>
                    </a:cubicBezTo>
                    <a:lnTo>
                      <a:pt x="19299" y="18169"/>
                    </a:lnTo>
                    <a:cubicBezTo>
                      <a:pt x="19299" y="18169"/>
                      <a:pt x="19288" y="19852"/>
                      <a:pt x="19668" y="19852"/>
                    </a:cubicBezTo>
                    <a:cubicBezTo>
                      <a:pt x="19682" y="19852"/>
                      <a:pt x="19695" y="19850"/>
                      <a:pt x="19710" y="19846"/>
                    </a:cubicBezTo>
                    <a:cubicBezTo>
                      <a:pt x="19961" y="19755"/>
                      <a:pt x="19801" y="18226"/>
                      <a:pt x="19801" y="18226"/>
                    </a:cubicBezTo>
                    <a:lnTo>
                      <a:pt x="19801" y="18226"/>
                    </a:lnTo>
                    <a:cubicBezTo>
                      <a:pt x="19801" y="18226"/>
                      <a:pt x="20050" y="19667"/>
                      <a:pt x="20316" y="19667"/>
                    </a:cubicBezTo>
                    <a:cubicBezTo>
                      <a:pt x="20323" y="19667"/>
                      <a:pt x="20330" y="19666"/>
                      <a:pt x="20337" y="19664"/>
                    </a:cubicBezTo>
                    <a:cubicBezTo>
                      <a:pt x="20600" y="19595"/>
                      <a:pt x="20280" y="18146"/>
                      <a:pt x="20280" y="18146"/>
                    </a:cubicBezTo>
                    <a:lnTo>
                      <a:pt x="20280" y="18146"/>
                    </a:lnTo>
                    <a:cubicBezTo>
                      <a:pt x="20280" y="18146"/>
                      <a:pt x="20605" y="19225"/>
                      <a:pt x="20863" y="19225"/>
                    </a:cubicBezTo>
                    <a:cubicBezTo>
                      <a:pt x="20874" y="19225"/>
                      <a:pt x="20885" y="19223"/>
                      <a:pt x="20896" y="19219"/>
                    </a:cubicBezTo>
                    <a:cubicBezTo>
                      <a:pt x="21170" y="19127"/>
                      <a:pt x="20817" y="17404"/>
                      <a:pt x="20600" y="16594"/>
                    </a:cubicBezTo>
                    <a:cubicBezTo>
                      <a:pt x="20600" y="16594"/>
                      <a:pt x="20725" y="12337"/>
                      <a:pt x="20006" y="9370"/>
                    </a:cubicBezTo>
                    <a:cubicBezTo>
                      <a:pt x="18968" y="5022"/>
                      <a:pt x="17838" y="3709"/>
                      <a:pt x="17267" y="3139"/>
                    </a:cubicBezTo>
                    <a:cubicBezTo>
                      <a:pt x="16468" y="2329"/>
                      <a:pt x="14757" y="1975"/>
                      <a:pt x="14757" y="1975"/>
                    </a:cubicBezTo>
                    <a:lnTo>
                      <a:pt x="13444" y="1861"/>
                    </a:lnTo>
                    <a:lnTo>
                      <a:pt x="13478" y="126"/>
                    </a:lnTo>
                    <a:lnTo>
                      <a:pt x="10443" y="286"/>
                    </a:lnTo>
                    <a:lnTo>
                      <a:pt x="10363" y="1861"/>
                    </a:lnTo>
                    <a:cubicBezTo>
                      <a:pt x="10363" y="1861"/>
                      <a:pt x="9039" y="2123"/>
                      <a:pt x="9039" y="2157"/>
                    </a:cubicBezTo>
                    <a:cubicBezTo>
                      <a:pt x="9039" y="2157"/>
                      <a:pt x="7384" y="2545"/>
                      <a:pt x="6517" y="3824"/>
                    </a:cubicBezTo>
                    <a:cubicBezTo>
                      <a:pt x="5741" y="4965"/>
                      <a:pt x="5033" y="6152"/>
                      <a:pt x="4394" y="7373"/>
                    </a:cubicBezTo>
                    <a:lnTo>
                      <a:pt x="2819" y="3127"/>
                    </a:lnTo>
                    <a:cubicBezTo>
                      <a:pt x="2819" y="3127"/>
                      <a:pt x="3356" y="1758"/>
                      <a:pt x="3093" y="1461"/>
                    </a:cubicBezTo>
                    <a:cubicBezTo>
                      <a:pt x="3055" y="1415"/>
                      <a:pt x="3015" y="1396"/>
                      <a:pt x="2976" y="1396"/>
                    </a:cubicBezTo>
                    <a:cubicBezTo>
                      <a:pt x="2764" y="1396"/>
                      <a:pt x="2568" y="1975"/>
                      <a:pt x="2568" y="1975"/>
                    </a:cubicBezTo>
                    <a:cubicBezTo>
                      <a:pt x="2568" y="1975"/>
                      <a:pt x="2613" y="126"/>
                      <a:pt x="2303" y="126"/>
                    </a:cubicBezTo>
                    <a:cubicBezTo>
                      <a:pt x="2300" y="126"/>
                      <a:pt x="2297" y="126"/>
                      <a:pt x="2295" y="126"/>
                    </a:cubicBezTo>
                    <a:cubicBezTo>
                      <a:pt x="1975" y="172"/>
                      <a:pt x="1975" y="1632"/>
                      <a:pt x="1975" y="1632"/>
                    </a:cubicBezTo>
                    <a:cubicBezTo>
                      <a:pt x="1975" y="1632"/>
                      <a:pt x="1777" y="0"/>
                      <a:pt x="1412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6" name="Google Shape;2126;p66"/>
              <p:cNvSpPr/>
              <p:nvPr/>
            </p:nvSpPr>
            <p:spPr>
              <a:xfrm>
                <a:off x="7332035" y="1894306"/>
                <a:ext cx="100781" cy="46512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433" extrusionOk="0">
                    <a:moveTo>
                      <a:pt x="3104" y="1"/>
                    </a:moveTo>
                    <a:lnTo>
                      <a:pt x="69" y="161"/>
                    </a:lnTo>
                    <a:lnTo>
                      <a:pt x="0" y="1427"/>
                    </a:lnTo>
                    <a:cubicBezTo>
                      <a:pt x="112" y="1431"/>
                      <a:pt x="224" y="1433"/>
                      <a:pt x="335" y="1433"/>
                    </a:cubicBezTo>
                    <a:cubicBezTo>
                      <a:pt x="1262" y="1433"/>
                      <a:pt x="2185" y="1307"/>
                      <a:pt x="3082" y="1062"/>
                    </a:cubicBezTo>
                    <a:lnTo>
                      <a:pt x="3104" y="1"/>
                    </a:ln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7" name="Google Shape;2127;p66"/>
              <p:cNvSpPr/>
              <p:nvPr/>
            </p:nvSpPr>
            <p:spPr>
              <a:xfrm>
                <a:off x="7230154" y="1588401"/>
                <a:ext cx="312663" cy="331943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0227" extrusionOk="0">
                    <a:moveTo>
                      <a:pt x="4017" y="0"/>
                    </a:moveTo>
                    <a:cubicBezTo>
                      <a:pt x="2262" y="0"/>
                      <a:pt x="1059" y="773"/>
                      <a:pt x="629" y="2202"/>
                    </a:cubicBezTo>
                    <a:cubicBezTo>
                      <a:pt x="629" y="2202"/>
                      <a:pt x="1" y="3868"/>
                      <a:pt x="1" y="6299"/>
                    </a:cubicBezTo>
                    <a:cubicBezTo>
                      <a:pt x="1" y="8193"/>
                      <a:pt x="1507" y="10054"/>
                      <a:pt x="3835" y="10213"/>
                    </a:cubicBezTo>
                    <a:cubicBezTo>
                      <a:pt x="3977" y="10222"/>
                      <a:pt x="4119" y="10227"/>
                      <a:pt x="4261" y="10227"/>
                    </a:cubicBezTo>
                    <a:cubicBezTo>
                      <a:pt x="6302" y="10227"/>
                      <a:pt x="8319" y="9273"/>
                      <a:pt x="8948" y="6413"/>
                    </a:cubicBezTo>
                    <a:cubicBezTo>
                      <a:pt x="9633" y="3355"/>
                      <a:pt x="8663" y="924"/>
                      <a:pt x="5901" y="251"/>
                    </a:cubicBezTo>
                    <a:cubicBezTo>
                      <a:pt x="5219" y="82"/>
                      <a:pt x="4589" y="0"/>
                      <a:pt x="401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8" name="Google Shape;2128;p66"/>
              <p:cNvSpPr/>
              <p:nvPr/>
            </p:nvSpPr>
            <p:spPr>
              <a:xfrm>
                <a:off x="7393509" y="1807420"/>
                <a:ext cx="74133" cy="40117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236" extrusionOk="0">
                    <a:moveTo>
                      <a:pt x="1414" y="0"/>
                    </a:moveTo>
                    <a:cubicBezTo>
                      <a:pt x="1291" y="0"/>
                      <a:pt x="1161" y="14"/>
                      <a:pt x="1028" y="42"/>
                    </a:cubicBezTo>
                    <a:cubicBezTo>
                      <a:pt x="423" y="156"/>
                      <a:pt x="1" y="510"/>
                      <a:pt x="58" y="829"/>
                    </a:cubicBezTo>
                    <a:cubicBezTo>
                      <a:pt x="111" y="1077"/>
                      <a:pt x="446" y="1236"/>
                      <a:pt x="870" y="1236"/>
                    </a:cubicBezTo>
                    <a:cubicBezTo>
                      <a:pt x="993" y="1236"/>
                      <a:pt x="1123" y="1223"/>
                      <a:pt x="1256" y="1194"/>
                    </a:cubicBezTo>
                    <a:cubicBezTo>
                      <a:pt x="1850" y="1080"/>
                      <a:pt x="2283" y="726"/>
                      <a:pt x="2226" y="407"/>
                    </a:cubicBezTo>
                    <a:cubicBezTo>
                      <a:pt x="2173" y="159"/>
                      <a:pt x="1838" y="0"/>
                      <a:pt x="1414" y="0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9" name="Google Shape;2129;p66"/>
              <p:cNvSpPr/>
              <p:nvPr/>
            </p:nvSpPr>
            <p:spPr>
              <a:xfrm>
                <a:off x="7239047" y="1799176"/>
                <a:ext cx="74490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247" extrusionOk="0">
                    <a:moveTo>
                      <a:pt x="867" y="0"/>
                    </a:moveTo>
                    <a:cubicBezTo>
                      <a:pt x="454" y="0"/>
                      <a:pt x="130" y="144"/>
                      <a:pt x="69" y="387"/>
                    </a:cubicBezTo>
                    <a:cubicBezTo>
                      <a:pt x="1" y="707"/>
                      <a:pt x="435" y="1072"/>
                      <a:pt x="1028" y="1197"/>
                    </a:cubicBezTo>
                    <a:cubicBezTo>
                      <a:pt x="1173" y="1231"/>
                      <a:pt x="1316" y="1247"/>
                      <a:pt x="1449" y="1247"/>
                    </a:cubicBezTo>
                    <a:cubicBezTo>
                      <a:pt x="1860" y="1247"/>
                      <a:pt x="2183" y="1096"/>
                      <a:pt x="2226" y="855"/>
                    </a:cubicBezTo>
                    <a:cubicBezTo>
                      <a:pt x="2295" y="547"/>
                      <a:pt x="1872" y="182"/>
                      <a:pt x="1279" y="45"/>
                    </a:cubicBezTo>
                    <a:cubicBezTo>
                      <a:pt x="1137" y="15"/>
                      <a:pt x="998" y="0"/>
                      <a:pt x="867" y="0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0" name="Google Shape;2130;p66"/>
              <p:cNvSpPr/>
              <p:nvPr/>
            </p:nvSpPr>
            <p:spPr>
              <a:xfrm>
                <a:off x="7337586" y="1630595"/>
                <a:ext cx="389" cy="779"/>
              </a:xfrm>
              <a:custGeom>
                <a:avLst/>
                <a:gdLst/>
                <a:ahLst/>
                <a:cxnLst/>
                <a:rect l="l" t="t" r="r" b="b"/>
                <a:pathLst>
                  <a:path w="12" h="24" extrusionOk="0">
                    <a:moveTo>
                      <a:pt x="1" y="23"/>
                    </a:move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1" name="Google Shape;2131;p66"/>
              <p:cNvSpPr/>
              <p:nvPr/>
            </p:nvSpPr>
            <p:spPr>
              <a:xfrm>
                <a:off x="7187830" y="1517645"/>
                <a:ext cx="395754" cy="372709"/>
              </a:xfrm>
              <a:custGeom>
                <a:avLst/>
                <a:gdLst/>
                <a:ahLst/>
                <a:cxnLst/>
                <a:rect l="l" t="t" r="r" b="b"/>
                <a:pathLst>
                  <a:path w="12193" h="11483" extrusionOk="0">
                    <a:moveTo>
                      <a:pt x="2872" y="1"/>
                    </a:moveTo>
                    <a:cubicBezTo>
                      <a:pt x="2706" y="1"/>
                      <a:pt x="2567" y="37"/>
                      <a:pt x="2469" y="125"/>
                    </a:cubicBezTo>
                    <a:cubicBezTo>
                      <a:pt x="1990" y="570"/>
                      <a:pt x="2640" y="1232"/>
                      <a:pt x="2640" y="1232"/>
                    </a:cubicBezTo>
                    <a:cubicBezTo>
                      <a:pt x="2374" y="1232"/>
                      <a:pt x="1854" y="1070"/>
                      <a:pt x="1402" y="1070"/>
                    </a:cubicBezTo>
                    <a:cubicBezTo>
                      <a:pt x="1176" y="1070"/>
                      <a:pt x="966" y="1111"/>
                      <a:pt x="814" y="1232"/>
                    </a:cubicBezTo>
                    <a:cubicBezTo>
                      <a:pt x="369" y="1586"/>
                      <a:pt x="586" y="2180"/>
                      <a:pt x="586" y="2180"/>
                    </a:cubicBezTo>
                    <a:cubicBezTo>
                      <a:pt x="586" y="2180"/>
                      <a:pt x="444" y="2118"/>
                      <a:pt x="309" y="2118"/>
                    </a:cubicBezTo>
                    <a:cubicBezTo>
                      <a:pt x="149" y="2118"/>
                      <a:pt x="0" y="2206"/>
                      <a:pt x="118" y="2590"/>
                    </a:cubicBezTo>
                    <a:cubicBezTo>
                      <a:pt x="232" y="2978"/>
                      <a:pt x="518" y="3298"/>
                      <a:pt x="894" y="3446"/>
                    </a:cubicBezTo>
                    <a:cubicBezTo>
                      <a:pt x="894" y="3446"/>
                      <a:pt x="381" y="3846"/>
                      <a:pt x="381" y="4439"/>
                    </a:cubicBezTo>
                    <a:cubicBezTo>
                      <a:pt x="367" y="5057"/>
                      <a:pt x="693" y="5182"/>
                      <a:pt x="959" y="5182"/>
                    </a:cubicBezTo>
                    <a:cubicBezTo>
                      <a:pt x="1140" y="5182"/>
                      <a:pt x="1294" y="5124"/>
                      <a:pt x="1294" y="5124"/>
                    </a:cubicBezTo>
                    <a:lnTo>
                      <a:pt x="1294" y="5124"/>
                    </a:lnTo>
                    <a:cubicBezTo>
                      <a:pt x="1259" y="5158"/>
                      <a:pt x="1225" y="5192"/>
                      <a:pt x="1202" y="5238"/>
                    </a:cubicBezTo>
                    <a:cubicBezTo>
                      <a:pt x="1442" y="5135"/>
                      <a:pt x="1659" y="4976"/>
                      <a:pt x="1841" y="4793"/>
                    </a:cubicBezTo>
                    <a:cubicBezTo>
                      <a:pt x="1944" y="4667"/>
                      <a:pt x="2024" y="4565"/>
                      <a:pt x="2081" y="4485"/>
                    </a:cubicBezTo>
                    <a:cubicBezTo>
                      <a:pt x="2182" y="4222"/>
                      <a:pt x="2265" y="3977"/>
                      <a:pt x="2283" y="3924"/>
                    </a:cubicBezTo>
                    <a:lnTo>
                      <a:pt x="2283" y="3924"/>
                    </a:lnTo>
                    <a:cubicBezTo>
                      <a:pt x="2255" y="4010"/>
                      <a:pt x="2084" y="4614"/>
                      <a:pt x="2720" y="4656"/>
                    </a:cubicBezTo>
                    <a:cubicBezTo>
                      <a:pt x="2744" y="4657"/>
                      <a:pt x="2767" y="4658"/>
                      <a:pt x="2790" y="4658"/>
                    </a:cubicBezTo>
                    <a:cubicBezTo>
                      <a:pt x="3644" y="4658"/>
                      <a:pt x="4458" y="3670"/>
                      <a:pt x="4592" y="3492"/>
                    </a:cubicBezTo>
                    <a:lnTo>
                      <a:pt x="4592" y="3492"/>
                    </a:lnTo>
                    <a:cubicBezTo>
                      <a:pt x="4500" y="3629"/>
                      <a:pt x="4124" y="4268"/>
                      <a:pt x="5162" y="4873"/>
                    </a:cubicBezTo>
                    <a:cubicBezTo>
                      <a:pt x="5402" y="5010"/>
                      <a:pt x="5709" y="5065"/>
                      <a:pt x="6045" y="5065"/>
                    </a:cubicBezTo>
                    <a:cubicBezTo>
                      <a:pt x="7354" y="5065"/>
                      <a:pt x="9111" y="4234"/>
                      <a:pt x="9111" y="4234"/>
                    </a:cubicBezTo>
                    <a:cubicBezTo>
                      <a:pt x="9111" y="4234"/>
                      <a:pt x="9465" y="5843"/>
                      <a:pt x="9716" y="7110"/>
                    </a:cubicBezTo>
                    <a:cubicBezTo>
                      <a:pt x="9967" y="8365"/>
                      <a:pt x="10172" y="8947"/>
                      <a:pt x="9853" y="9438"/>
                    </a:cubicBezTo>
                    <a:cubicBezTo>
                      <a:pt x="9533" y="9928"/>
                      <a:pt x="8266" y="11298"/>
                      <a:pt x="9179" y="11469"/>
                    </a:cubicBezTo>
                    <a:cubicBezTo>
                      <a:pt x="9228" y="11478"/>
                      <a:pt x="9275" y="11482"/>
                      <a:pt x="9320" y="11482"/>
                    </a:cubicBezTo>
                    <a:cubicBezTo>
                      <a:pt x="10137" y="11482"/>
                      <a:pt x="10548" y="10082"/>
                      <a:pt x="11359" y="9152"/>
                    </a:cubicBezTo>
                    <a:cubicBezTo>
                      <a:pt x="11861" y="8627"/>
                      <a:pt x="11873" y="7817"/>
                      <a:pt x="11405" y="7281"/>
                    </a:cubicBezTo>
                    <a:cubicBezTo>
                      <a:pt x="11610" y="7224"/>
                      <a:pt x="11759" y="7064"/>
                      <a:pt x="11804" y="6870"/>
                    </a:cubicBezTo>
                    <a:cubicBezTo>
                      <a:pt x="11998" y="5980"/>
                      <a:pt x="11199" y="5261"/>
                      <a:pt x="11199" y="5261"/>
                    </a:cubicBezTo>
                    <a:cubicBezTo>
                      <a:pt x="12192" y="4074"/>
                      <a:pt x="10458" y="3115"/>
                      <a:pt x="10458" y="3115"/>
                    </a:cubicBezTo>
                    <a:cubicBezTo>
                      <a:pt x="10458" y="3115"/>
                      <a:pt x="11165" y="2647"/>
                      <a:pt x="11062" y="2180"/>
                    </a:cubicBezTo>
                    <a:cubicBezTo>
                      <a:pt x="11028" y="2020"/>
                      <a:pt x="10890" y="1967"/>
                      <a:pt x="10721" y="1967"/>
                    </a:cubicBezTo>
                    <a:cubicBezTo>
                      <a:pt x="10383" y="1967"/>
                      <a:pt x="9921" y="2180"/>
                      <a:pt x="9921" y="2180"/>
                    </a:cubicBezTo>
                    <a:cubicBezTo>
                      <a:pt x="9921" y="2180"/>
                      <a:pt x="9864" y="399"/>
                      <a:pt x="9442" y="376"/>
                    </a:cubicBezTo>
                    <a:cubicBezTo>
                      <a:pt x="9438" y="376"/>
                      <a:pt x="9435" y="376"/>
                      <a:pt x="9432" y="376"/>
                    </a:cubicBezTo>
                    <a:cubicBezTo>
                      <a:pt x="9012" y="376"/>
                      <a:pt x="9271" y="1757"/>
                      <a:pt x="9271" y="1757"/>
                    </a:cubicBezTo>
                    <a:cubicBezTo>
                      <a:pt x="8985" y="1335"/>
                      <a:pt x="8563" y="1027"/>
                      <a:pt x="8072" y="890"/>
                    </a:cubicBezTo>
                    <a:cubicBezTo>
                      <a:pt x="7486" y="733"/>
                      <a:pt x="7076" y="687"/>
                      <a:pt x="6753" y="687"/>
                    </a:cubicBezTo>
                    <a:cubicBezTo>
                      <a:pt x="6286" y="687"/>
                      <a:pt x="6002" y="784"/>
                      <a:pt x="5636" y="784"/>
                    </a:cubicBezTo>
                    <a:cubicBezTo>
                      <a:pt x="5461" y="784"/>
                      <a:pt x="5267" y="761"/>
                      <a:pt x="5025" y="696"/>
                    </a:cubicBezTo>
                    <a:cubicBezTo>
                      <a:pt x="4614" y="586"/>
                      <a:pt x="3536" y="1"/>
                      <a:pt x="2872" y="1"/>
                    </a:cubicBez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2" name="Google Shape;2132;p66"/>
              <p:cNvSpPr/>
              <p:nvPr/>
            </p:nvSpPr>
            <p:spPr>
              <a:xfrm>
                <a:off x="7525381" y="1618748"/>
                <a:ext cx="52257" cy="14521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4474" fill="none" extrusionOk="0">
                    <a:moveTo>
                      <a:pt x="1" y="0"/>
                    </a:moveTo>
                    <a:cubicBezTo>
                      <a:pt x="1062" y="149"/>
                      <a:pt x="1610" y="1347"/>
                      <a:pt x="1016" y="2237"/>
                    </a:cubicBezTo>
                    <a:cubicBezTo>
                      <a:pt x="971" y="2294"/>
                      <a:pt x="936" y="2363"/>
                      <a:pt x="925" y="2431"/>
                    </a:cubicBezTo>
                    <a:cubicBezTo>
                      <a:pt x="913" y="2545"/>
                      <a:pt x="948" y="2648"/>
                      <a:pt x="1016" y="2739"/>
                    </a:cubicBezTo>
                    <a:cubicBezTo>
                      <a:pt x="1199" y="3036"/>
                      <a:pt x="1370" y="3367"/>
                      <a:pt x="1370" y="3721"/>
                    </a:cubicBezTo>
                    <a:cubicBezTo>
                      <a:pt x="1370" y="4063"/>
                      <a:pt x="1130" y="4440"/>
                      <a:pt x="788" y="4474"/>
                    </a:cubicBezTo>
                  </a:path>
                </a:pathLst>
              </a:custGeom>
              <a:noFill/>
              <a:ln w="1700" cap="rnd" cmpd="sng">
                <a:solidFill>
                  <a:srgbClr val="271C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3" name="Google Shape;2133;p66"/>
              <p:cNvSpPr/>
              <p:nvPr/>
            </p:nvSpPr>
            <p:spPr>
              <a:xfrm>
                <a:off x="7228304" y="1591842"/>
                <a:ext cx="276538" cy="93964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2895" extrusionOk="0">
                    <a:moveTo>
                      <a:pt x="3938" y="99"/>
                    </a:moveTo>
                    <a:cubicBezTo>
                      <a:pt x="3938" y="99"/>
                      <a:pt x="3938" y="110"/>
                      <a:pt x="3938" y="122"/>
                    </a:cubicBezTo>
                    <a:cubicBezTo>
                      <a:pt x="3938" y="156"/>
                      <a:pt x="3927" y="190"/>
                      <a:pt x="3915" y="224"/>
                    </a:cubicBezTo>
                    <a:cubicBezTo>
                      <a:pt x="3881" y="304"/>
                      <a:pt x="3847" y="384"/>
                      <a:pt x="3813" y="464"/>
                    </a:cubicBezTo>
                    <a:cubicBezTo>
                      <a:pt x="3668" y="714"/>
                      <a:pt x="3500" y="956"/>
                      <a:pt x="3314" y="1183"/>
                    </a:cubicBezTo>
                    <a:lnTo>
                      <a:pt x="3314" y="1183"/>
                    </a:lnTo>
                    <a:cubicBezTo>
                      <a:pt x="3368" y="927"/>
                      <a:pt x="3468" y="682"/>
                      <a:pt x="3607" y="464"/>
                    </a:cubicBezTo>
                    <a:cubicBezTo>
                      <a:pt x="3641" y="384"/>
                      <a:pt x="3687" y="316"/>
                      <a:pt x="3744" y="247"/>
                    </a:cubicBezTo>
                    <a:cubicBezTo>
                      <a:pt x="3790" y="190"/>
                      <a:pt x="3847" y="133"/>
                      <a:pt x="3915" y="99"/>
                    </a:cubicBezTo>
                    <a:close/>
                    <a:moveTo>
                      <a:pt x="1233" y="464"/>
                    </a:moveTo>
                    <a:cubicBezTo>
                      <a:pt x="1245" y="498"/>
                      <a:pt x="1256" y="521"/>
                      <a:pt x="1256" y="555"/>
                    </a:cubicBezTo>
                    <a:cubicBezTo>
                      <a:pt x="1256" y="601"/>
                      <a:pt x="1256" y="647"/>
                      <a:pt x="1256" y="681"/>
                    </a:cubicBezTo>
                    <a:cubicBezTo>
                      <a:pt x="1233" y="852"/>
                      <a:pt x="1199" y="1023"/>
                      <a:pt x="1154" y="1195"/>
                    </a:cubicBezTo>
                    <a:cubicBezTo>
                      <a:pt x="1107" y="1363"/>
                      <a:pt x="1049" y="1528"/>
                      <a:pt x="982" y="1690"/>
                    </a:cubicBezTo>
                    <a:lnTo>
                      <a:pt x="982" y="1690"/>
                    </a:lnTo>
                    <a:cubicBezTo>
                      <a:pt x="977" y="1658"/>
                      <a:pt x="973" y="1626"/>
                      <a:pt x="971" y="1594"/>
                    </a:cubicBezTo>
                    <a:cubicBezTo>
                      <a:pt x="948" y="1423"/>
                      <a:pt x="960" y="1240"/>
                      <a:pt x="982" y="1080"/>
                    </a:cubicBezTo>
                    <a:cubicBezTo>
                      <a:pt x="994" y="909"/>
                      <a:pt x="1039" y="738"/>
                      <a:pt x="1119" y="590"/>
                    </a:cubicBezTo>
                    <a:cubicBezTo>
                      <a:pt x="1131" y="555"/>
                      <a:pt x="1154" y="521"/>
                      <a:pt x="1176" y="487"/>
                    </a:cubicBezTo>
                    <a:cubicBezTo>
                      <a:pt x="1188" y="476"/>
                      <a:pt x="1199" y="476"/>
                      <a:pt x="1222" y="464"/>
                    </a:cubicBezTo>
                    <a:close/>
                    <a:moveTo>
                      <a:pt x="3939" y="0"/>
                    </a:moveTo>
                    <a:cubicBezTo>
                      <a:pt x="3923" y="0"/>
                      <a:pt x="3907" y="3"/>
                      <a:pt x="3892" y="8"/>
                    </a:cubicBezTo>
                    <a:cubicBezTo>
                      <a:pt x="3813" y="53"/>
                      <a:pt x="3733" y="122"/>
                      <a:pt x="3676" y="202"/>
                    </a:cubicBezTo>
                    <a:cubicBezTo>
                      <a:pt x="3619" y="270"/>
                      <a:pt x="3573" y="339"/>
                      <a:pt x="3527" y="418"/>
                    </a:cubicBezTo>
                    <a:cubicBezTo>
                      <a:pt x="3350" y="700"/>
                      <a:pt x="3239" y="1011"/>
                      <a:pt x="3187" y="1333"/>
                    </a:cubicBezTo>
                    <a:lnTo>
                      <a:pt x="3187" y="1333"/>
                    </a:lnTo>
                    <a:cubicBezTo>
                      <a:pt x="2964" y="1585"/>
                      <a:pt x="2720" y="1806"/>
                      <a:pt x="2443" y="2005"/>
                    </a:cubicBezTo>
                    <a:cubicBezTo>
                      <a:pt x="2306" y="2107"/>
                      <a:pt x="2158" y="2187"/>
                      <a:pt x="1998" y="2256"/>
                    </a:cubicBezTo>
                    <a:cubicBezTo>
                      <a:pt x="1865" y="2303"/>
                      <a:pt x="1724" y="2327"/>
                      <a:pt x="1588" y="2327"/>
                    </a:cubicBezTo>
                    <a:cubicBezTo>
                      <a:pt x="1561" y="2327"/>
                      <a:pt x="1534" y="2326"/>
                      <a:pt x="1507" y="2324"/>
                    </a:cubicBezTo>
                    <a:cubicBezTo>
                      <a:pt x="1336" y="2302"/>
                      <a:pt x="1199" y="2210"/>
                      <a:pt x="1119" y="2062"/>
                    </a:cubicBezTo>
                    <a:cubicBezTo>
                      <a:pt x="1076" y="1992"/>
                      <a:pt x="1043" y="1919"/>
                      <a:pt x="1019" y="1845"/>
                    </a:cubicBezTo>
                    <a:lnTo>
                      <a:pt x="1019" y="1845"/>
                    </a:lnTo>
                    <a:cubicBezTo>
                      <a:pt x="1107" y="1642"/>
                      <a:pt x="1180" y="1432"/>
                      <a:pt x="1245" y="1217"/>
                    </a:cubicBezTo>
                    <a:cubicBezTo>
                      <a:pt x="1291" y="1046"/>
                      <a:pt x="1325" y="875"/>
                      <a:pt x="1348" y="692"/>
                    </a:cubicBezTo>
                    <a:cubicBezTo>
                      <a:pt x="1348" y="647"/>
                      <a:pt x="1348" y="601"/>
                      <a:pt x="1348" y="555"/>
                    </a:cubicBezTo>
                    <a:cubicBezTo>
                      <a:pt x="1348" y="498"/>
                      <a:pt x="1325" y="441"/>
                      <a:pt x="1302" y="396"/>
                    </a:cubicBezTo>
                    <a:cubicBezTo>
                      <a:pt x="1277" y="379"/>
                      <a:pt x="1246" y="368"/>
                      <a:pt x="1217" y="368"/>
                    </a:cubicBezTo>
                    <a:cubicBezTo>
                      <a:pt x="1207" y="368"/>
                      <a:pt x="1197" y="370"/>
                      <a:pt x="1188" y="373"/>
                    </a:cubicBezTo>
                    <a:cubicBezTo>
                      <a:pt x="1165" y="384"/>
                      <a:pt x="1142" y="396"/>
                      <a:pt x="1119" y="418"/>
                    </a:cubicBezTo>
                    <a:cubicBezTo>
                      <a:pt x="1085" y="453"/>
                      <a:pt x="1062" y="498"/>
                      <a:pt x="1039" y="544"/>
                    </a:cubicBezTo>
                    <a:cubicBezTo>
                      <a:pt x="960" y="704"/>
                      <a:pt x="914" y="875"/>
                      <a:pt x="891" y="1058"/>
                    </a:cubicBezTo>
                    <a:cubicBezTo>
                      <a:pt x="868" y="1240"/>
                      <a:pt x="868" y="1411"/>
                      <a:pt x="891" y="1594"/>
                    </a:cubicBezTo>
                    <a:cubicBezTo>
                      <a:pt x="896" y="1670"/>
                      <a:pt x="908" y="1744"/>
                      <a:pt x="928" y="1816"/>
                    </a:cubicBezTo>
                    <a:lnTo>
                      <a:pt x="928" y="1816"/>
                    </a:lnTo>
                    <a:cubicBezTo>
                      <a:pt x="878" y="1930"/>
                      <a:pt x="823" y="2042"/>
                      <a:pt x="766" y="2153"/>
                    </a:cubicBezTo>
                    <a:cubicBezTo>
                      <a:pt x="686" y="2302"/>
                      <a:pt x="583" y="2438"/>
                      <a:pt x="469" y="2575"/>
                    </a:cubicBezTo>
                    <a:cubicBezTo>
                      <a:pt x="366" y="2701"/>
                      <a:pt x="218" y="2781"/>
                      <a:pt x="58" y="2792"/>
                    </a:cubicBezTo>
                    <a:cubicBezTo>
                      <a:pt x="24" y="2792"/>
                      <a:pt x="1" y="2815"/>
                      <a:pt x="1" y="2849"/>
                    </a:cubicBezTo>
                    <a:cubicBezTo>
                      <a:pt x="1" y="2872"/>
                      <a:pt x="24" y="2895"/>
                      <a:pt x="58" y="2895"/>
                    </a:cubicBezTo>
                    <a:cubicBezTo>
                      <a:pt x="241" y="2884"/>
                      <a:pt x="423" y="2781"/>
                      <a:pt x="537" y="2644"/>
                    </a:cubicBezTo>
                    <a:cubicBezTo>
                      <a:pt x="663" y="2507"/>
                      <a:pt x="766" y="2359"/>
                      <a:pt x="845" y="2199"/>
                    </a:cubicBezTo>
                    <a:cubicBezTo>
                      <a:pt x="891" y="2117"/>
                      <a:pt x="933" y="2033"/>
                      <a:pt x="973" y="1948"/>
                    </a:cubicBezTo>
                    <a:lnTo>
                      <a:pt x="973" y="1948"/>
                    </a:lnTo>
                    <a:cubicBezTo>
                      <a:pt x="995" y="2002"/>
                      <a:pt x="1021" y="2055"/>
                      <a:pt x="1051" y="2107"/>
                    </a:cubicBezTo>
                    <a:cubicBezTo>
                      <a:pt x="1142" y="2279"/>
                      <a:pt x="1313" y="2393"/>
                      <a:pt x="1507" y="2416"/>
                    </a:cubicBezTo>
                    <a:cubicBezTo>
                      <a:pt x="1537" y="2417"/>
                      <a:pt x="1567" y="2418"/>
                      <a:pt x="1596" y="2418"/>
                    </a:cubicBezTo>
                    <a:cubicBezTo>
                      <a:pt x="1749" y="2418"/>
                      <a:pt x="1900" y="2393"/>
                      <a:pt x="2044" y="2336"/>
                    </a:cubicBezTo>
                    <a:cubicBezTo>
                      <a:pt x="2203" y="2267"/>
                      <a:pt x="2363" y="2176"/>
                      <a:pt x="2512" y="2073"/>
                    </a:cubicBezTo>
                    <a:cubicBezTo>
                      <a:pt x="2749" y="1902"/>
                      <a:pt x="2971" y="1707"/>
                      <a:pt x="3171" y="1495"/>
                    </a:cubicBezTo>
                    <a:lnTo>
                      <a:pt x="3171" y="1495"/>
                    </a:lnTo>
                    <a:cubicBezTo>
                      <a:pt x="3169" y="1653"/>
                      <a:pt x="3192" y="1811"/>
                      <a:pt x="3242" y="1959"/>
                    </a:cubicBezTo>
                    <a:cubicBezTo>
                      <a:pt x="3299" y="2142"/>
                      <a:pt x="3413" y="2290"/>
                      <a:pt x="3550" y="2416"/>
                    </a:cubicBezTo>
                    <a:cubicBezTo>
                      <a:pt x="3687" y="2530"/>
                      <a:pt x="3847" y="2621"/>
                      <a:pt x="4018" y="2678"/>
                    </a:cubicBezTo>
                    <a:cubicBezTo>
                      <a:pt x="4178" y="2747"/>
                      <a:pt x="4360" y="2792"/>
                      <a:pt x="4532" y="2815"/>
                    </a:cubicBezTo>
                    <a:cubicBezTo>
                      <a:pt x="4671" y="2835"/>
                      <a:pt x="4811" y="2844"/>
                      <a:pt x="4950" y="2844"/>
                    </a:cubicBezTo>
                    <a:cubicBezTo>
                      <a:pt x="5527" y="2844"/>
                      <a:pt x="6096" y="2686"/>
                      <a:pt x="6620" y="2484"/>
                    </a:cubicBezTo>
                    <a:cubicBezTo>
                      <a:pt x="7271" y="2222"/>
                      <a:pt x="7898" y="1879"/>
                      <a:pt x="8469" y="1468"/>
                    </a:cubicBezTo>
                    <a:lnTo>
                      <a:pt x="8480" y="1457"/>
                    </a:lnTo>
                    <a:cubicBezTo>
                      <a:pt x="8520" y="1427"/>
                      <a:pt x="8491" y="1373"/>
                      <a:pt x="8446" y="1373"/>
                    </a:cubicBezTo>
                    <a:cubicBezTo>
                      <a:pt x="8439" y="1373"/>
                      <a:pt x="8431" y="1374"/>
                      <a:pt x="8423" y="1377"/>
                    </a:cubicBezTo>
                    <a:cubicBezTo>
                      <a:pt x="7841" y="1754"/>
                      <a:pt x="7213" y="2073"/>
                      <a:pt x="6574" y="2336"/>
                    </a:cubicBezTo>
                    <a:cubicBezTo>
                      <a:pt x="6243" y="2461"/>
                      <a:pt x="5912" y="2553"/>
                      <a:pt x="5570" y="2621"/>
                    </a:cubicBezTo>
                    <a:cubicBezTo>
                      <a:pt x="5338" y="2677"/>
                      <a:pt x="5096" y="2705"/>
                      <a:pt x="4853" y="2705"/>
                    </a:cubicBezTo>
                    <a:cubicBezTo>
                      <a:pt x="4749" y="2705"/>
                      <a:pt x="4646" y="2700"/>
                      <a:pt x="4543" y="2690"/>
                    </a:cubicBezTo>
                    <a:cubicBezTo>
                      <a:pt x="4372" y="2678"/>
                      <a:pt x="4212" y="2632"/>
                      <a:pt x="4052" y="2575"/>
                    </a:cubicBezTo>
                    <a:cubicBezTo>
                      <a:pt x="3892" y="2518"/>
                      <a:pt x="3744" y="2438"/>
                      <a:pt x="3607" y="2324"/>
                    </a:cubicBezTo>
                    <a:cubicBezTo>
                      <a:pt x="3482" y="2222"/>
                      <a:pt x="3390" y="2073"/>
                      <a:pt x="3333" y="1925"/>
                    </a:cubicBezTo>
                    <a:cubicBezTo>
                      <a:pt x="3276" y="1765"/>
                      <a:pt x="3265" y="1594"/>
                      <a:pt x="3276" y="1423"/>
                    </a:cubicBezTo>
                    <a:cubicBezTo>
                      <a:pt x="3278" y="1406"/>
                      <a:pt x="3280" y="1389"/>
                      <a:pt x="3282" y="1372"/>
                    </a:cubicBezTo>
                    <a:lnTo>
                      <a:pt x="3282" y="1372"/>
                    </a:lnTo>
                    <a:cubicBezTo>
                      <a:pt x="3284" y="1370"/>
                      <a:pt x="3286" y="1368"/>
                      <a:pt x="3288" y="1366"/>
                    </a:cubicBezTo>
                    <a:cubicBezTo>
                      <a:pt x="3527" y="1103"/>
                      <a:pt x="3733" y="818"/>
                      <a:pt x="3904" y="510"/>
                    </a:cubicBezTo>
                    <a:cubicBezTo>
                      <a:pt x="3950" y="430"/>
                      <a:pt x="3984" y="350"/>
                      <a:pt x="4018" y="259"/>
                    </a:cubicBezTo>
                    <a:cubicBezTo>
                      <a:pt x="4029" y="213"/>
                      <a:pt x="4041" y="167"/>
                      <a:pt x="4041" y="122"/>
                    </a:cubicBezTo>
                    <a:cubicBezTo>
                      <a:pt x="4041" y="76"/>
                      <a:pt x="4029" y="42"/>
                      <a:pt x="4007" y="19"/>
                    </a:cubicBezTo>
                    <a:cubicBezTo>
                      <a:pt x="3987" y="6"/>
                      <a:pt x="3963" y="0"/>
                      <a:pt x="3939" y="0"/>
                    </a:cubicBezTo>
                    <a:close/>
                  </a:path>
                </a:pathLst>
              </a:custGeom>
              <a:solidFill>
                <a:srgbClr val="271C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4" name="Google Shape;2134;p66"/>
              <p:cNvSpPr/>
              <p:nvPr/>
            </p:nvSpPr>
            <p:spPr>
              <a:xfrm>
                <a:off x="7488704" y="1776196"/>
                <a:ext cx="73386" cy="83708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2579" extrusionOk="0">
                    <a:moveTo>
                      <a:pt x="1120" y="0"/>
                    </a:moveTo>
                    <a:cubicBezTo>
                      <a:pt x="785" y="0"/>
                      <a:pt x="503" y="102"/>
                      <a:pt x="503" y="102"/>
                    </a:cubicBezTo>
                    <a:lnTo>
                      <a:pt x="1" y="1883"/>
                    </a:lnTo>
                    <a:cubicBezTo>
                      <a:pt x="235" y="2336"/>
                      <a:pt x="687" y="2579"/>
                      <a:pt x="1122" y="2579"/>
                    </a:cubicBezTo>
                    <a:cubicBezTo>
                      <a:pt x="1707" y="2579"/>
                      <a:pt x="2260" y="2141"/>
                      <a:pt x="2215" y="1186"/>
                    </a:cubicBezTo>
                    <a:cubicBezTo>
                      <a:pt x="2175" y="204"/>
                      <a:pt x="1594" y="0"/>
                      <a:pt x="1120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5" name="Google Shape;2135;p66"/>
              <p:cNvSpPr/>
              <p:nvPr/>
            </p:nvSpPr>
            <p:spPr>
              <a:xfrm>
                <a:off x="7415742" y="1693529"/>
                <a:ext cx="67804" cy="47453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462" extrusionOk="0">
                    <a:moveTo>
                      <a:pt x="452" y="0"/>
                    </a:moveTo>
                    <a:cubicBezTo>
                      <a:pt x="276" y="0"/>
                      <a:pt x="176" y="96"/>
                      <a:pt x="115" y="230"/>
                    </a:cubicBezTo>
                    <a:cubicBezTo>
                      <a:pt x="1" y="469"/>
                      <a:pt x="183" y="835"/>
                      <a:pt x="628" y="1120"/>
                    </a:cubicBezTo>
                    <a:cubicBezTo>
                      <a:pt x="966" y="1336"/>
                      <a:pt x="1232" y="1461"/>
                      <a:pt x="1434" y="1461"/>
                    </a:cubicBezTo>
                    <a:cubicBezTo>
                      <a:pt x="1552" y="1461"/>
                      <a:pt x="1648" y="1418"/>
                      <a:pt x="1724" y="1325"/>
                    </a:cubicBezTo>
                    <a:cubicBezTo>
                      <a:pt x="1724" y="1325"/>
                      <a:pt x="2089" y="903"/>
                      <a:pt x="1301" y="378"/>
                    </a:cubicBezTo>
                    <a:cubicBezTo>
                      <a:pt x="905" y="104"/>
                      <a:pt x="637" y="0"/>
                      <a:pt x="452" y="0"/>
                    </a:cubicBez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6" name="Google Shape;2136;p66"/>
              <p:cNvSpPr/>
              <p:nvPr/>
            </p:nvSpPr>
            <p:spPr>
              <a:xfrm>
                <a:off x="7238690" y="1688660"/>
                <a:ext cx="69297" cy="40864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259" extrusionOk="0">
                    <a:moveTo>
                      <a:pt x="1663" y="1"/>
                    </a:moveTo>
                    <a:cubicBezTo>
                      <a:pt x="1486" y="1"/>
                      <a:pt x="1235" y="61"/>
                      <a:pt x="879" y="209"/>
                    </a:cubicBezTo>
                    <a:cubicBezTo>
                      <a:pt x="0" y="574"/>
                      <a:pt x="286" y="1065"/>
                      <a:pt x="286" y="1065"/>
                    </a:cubicBezTo>
                    <a:cubicBezTo>
                      <a:pt x="358" y="1198"/>
                      <a:pt x="485" y="1259"/>
                      <a:pt x="665" y="1259"/>
                    </a:cubicBezTo>
                    <a:cubicBezTo>
                      <a:pt x="854" y="1259"/>
                      <a:pt x="1101" y="1193"/>
                      <a:pt x="1404" y="1076"/>
                    </a:cubicBezTo>
                    <a:cubicBezTo>
                      <a:pt x="1895" y="871"/>
                      <a:pt x="2135" y="551"/>
                      <a:pt x="2066" y="300"/>
                    </a:cubicBezTo>
                    <a:cubicBezTo>
                      <a:pt x="2025" y="130"/>
                      <a:pt x="1924" y="1"/>
                      <a:pt x="1663" y="1"/>
                    </a:cubicBez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7" name="Google Shape;2137;p66"/>
              <p:cNvSpPr/>
              <p:nvPr/>
            </p:nvSpPr>
            <p:spPr>
              <a:xfrm>
                <a:off x="7403148" y="1764317"/>
                <a:ext cx="22266" cy="2668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822" extrusionOk="0">
                    <a:moveTo>
                      <a:pt x="343" y="0"/>
                    </a:moveTo>
                    <a:cubicBezTo>
                      <a:pt x="149" y="0"/>
                      <a:pt x="0" y="183"/>
                      <a:pt x="0" y="411"/>
                    </a:cubicBezTo>
                    <a:cubicBezTo>
                      <a:pt x="0" y="639"/>
                      <a:pt x="149" y="822"/>
                      <a:pt x="343" y="822"/>
                    </a:cubicBezTo>
                    <a:cubicBezTo>
                      <a:pt x="525" y="822"/>
                      <a:pt x="685" y="639"/>
                      <a:pt x="685" y="411"/>
                    </a:cubicBezTo>
                    <a:cubicBezTo>
                      <a:pt x="685" y="183"/>
                      <a:pt x="525" y="0"/>
                      <a:pt x="3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8" name="Google Shape;2138;p66"/>
              <p:cNvSpPr/>
              <p:nvPr/>
            </p:nvSpPr>
            <p:spPr>
              <a:xfrm>
                <a:off x="7269069" y="1760617"/>
                <a:ext cx="21876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834" extrusionOk="0">
                    <a:moveTo>
                      <a:pt x="343" y="0"/>
                    </a:moveTo>
                    <a:cubicBezTo>
                      <a:pt x="149" y="0"/>
                      <a:pt x="0" y="183"/>
                      <a:pt x="0" y="411"/>
                    </a:cubicBezTo>
                    <a:cubicBezTo>
                      <a:pt x="0" y="639"/>
                      <a:pt x="149" y="833"/>
                      <a:pt x="343" y="833"/>
                    </a:cubicBezTo>
                    <a:cubicBezTo>
                      <a:pt x="525" y="833"/>
                      <a:pt x="674" y="639"/>
                      <a:pt x="674" y="411"/>
                    </a:cubicBezTo>
                    <a:cubicBezTo>
                      <a:pt x="674" y="183"/>
                      <a:pt x="525" y="0"/>
                      <a:pt x="3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9" name="Google Shape;2139;p66"/>
              <p:cNvSpPr/>
              <p:nvPr/>
            </p:nvSpPr>
            <p:spPr>
              <a:xfrm>
                <a:off x="7493540" y="1793074"/>
                <a:ext cx="58910" cy="47485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463" extrusionOk="0">
                    <a:moveTo>
                      <a:pt x="1095" y="0"/>
                    </a:moveTo>
                    <a:cubicBezTo>
                      <a:pt x="925" y="0"/>
                      <a:pt x="757" y="59"/>
                      <a:pt x="616" y="164"/>
                    </a:cubicBezTo>
                    <a:cubicBezTo>
                      <a:pt x="0" y="564"/>
                      <a:pt x="388" y="1420"/>
                      <a:pt x="388" y="1431"/>
                    </a:cubicBezTo>
                    <a:cubicBezTo>
                      <a:pt x="388" y="1442"/>
                      <a:pt x="411" y="1454"/>
                      <a:pt x="422" y="1454"/>
                    </a:cubicBezTo>
                    <a:cubicBezTo>
                      <a:pt x="422" y="1460"/>
                      <a:pt x="425" y="1462"/>
                      <a:pt x="428" y="1462"/>
                    </a:cubicBezTo>
                    <a:cubicBezTo>
                      <a:pt x="431" y="1462"/>
                      <a:pt x="434" y="1460"/>
                      <a:pt x="434" y="1454"/>
                    </a:cubicBezTo>
                    <a:cubicBezTo>
                      <a:pt x="457" y="1454"/>
                      <a:pt x="457" y="1431"/>
                      <a:pt x="457" y="1420"/>
                    </a:cubicBezTo>
                    <a:cubicBezTo>
                      <a:pt x="457" y="1408"/>
                      <a:pt x="91" y="598"/>
                      <a:pt x="651" y="221"/>
                    </a:cubicBezTo>
                    <a:cubicBezTo>
                      <a:pt x="785" y="123"/>
                      <a:pt x="941" y="73"/>
                      <a:pt x="1101" y="73"/>
                    </a:cubicBezTo>
                    <a:cubicBezTo>
                      <a:pt x="1145" y="73"/>
                      <a:pt x="1189" y="77"/>
                      <a:pt x="1233" y="84"/>
                    </a:cubicBezTo>
                    <a:cubicBezTo>
                      <a:pt x="1449" y="141"/>
                      <a:pt x="1632" y="278"/>
                      <a:pt x="1746" y="461"/>
                    </a:cubicBezTo>
                    <a:cubicBezTo>
                      <a:pt x="1753" y="474"/>
                      <a:pt x="1763" y="480"/>
                      <a:pt x="1773" y="480"/>
                    </a:cubicBezTo>
                    <a:cubicBezTo>
                      <a:pt x="1780" y="480"/>
                      <a:pt x="1787" y="477"/>
                      <a:pt x="1792" y="472"/>
                    </a:cubicBezTo>
                    <a:cubicBezTo>
                      <a:pt x="1815" y="461"/>
                      <a:pt x="1815" y="450"/>
                      <a:pt x="1815" y="427"/>
                    </a:cubicBezTo>
                    <a:cubicBezTo>
                      <a:pt x="1678" y="221"/>
                      <a:pt x="1484" y="84"/>
                      <a:pt x="1244" y="16"/>
                    </a:cubicBezTo>
                    <a:cubicBezTo>
                      <a:pt x="1195" y="5"/>
                      <a:pt x="1145" y="0"/>
                      <a:pt x="109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0" name="Google Shape;2140;p66"/>
              <p:cNvSpPr/>
              <p:nvPr/>
            </p:nvSpPr>
            <p:spPr>
              <a:xfrm>
                <a:off x="7501914" y="1811185"/>
                <a:ext cx="33496" cy="798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246" extrusionOk="0">
                    <a:moveTo>
                      <a:pt x="472" y="1"/>
                    </a:moveTo>
                    <a:cubicBezTo>
                      <a:pt x="325" y="1"/>
                      <a:pt x="168" y="47"/>
                      <a:pt x="27" y="188"/>
                    </a:cubicBezTo>
                    <a:cubicBezTo>
                      <a:pt x="1" y="206"/>
                      <a:pt x="29" y="245"/>
                      <a:pt x="54" y="245"/>
                    </a:cubicBezTo>
                    <a:cubicBezTo>
                      <a:pt x="61" y="245"/>
                      <a:pt x="68" y="241"/>
                      <a:pt x="73" y="234"/>
                    </a:cubicBezTo>
                    <a:cubicBezTo>
                      <a:pt x="199" y="108"/>
                      <a:pt x="341" y="67"/>
                      <a:pt x="474" y="67"/>
                    </a:cubicBezTo>
                    <a:cubicBezTo>
                      <a:pt x="741" y="67"/>
                      <a:pt x="975" y="234"/>
                      <a:pt x="975" y="234"/>
                    </a:cubicBezTo>
                    <a:cubicBezTo>
                      <a:pt x="986" y="234"/>
                      <a:pt x="986" y="245"/>
                      <a:pt x="997" y="245"/>
                    </a:cubicBezTo>
                    <a:cubicBezTo>
                      <a:pt x="997" y="245"/>
                      <a:pt x="1009" y="234"/>
                      <a:pt x="1020" y="234"/>
                    </a:cubicBezTo>
                    <a:cubicBezTo>
                      <a:pt x="1032" y="211"/>
                      <a:pt x="1032" y="200"/>
                      <a:pt x="1020" y="188"/>
                    </a:cubicBezTo>
                    <a:cubicBezTo>
                      <a:pt x="1020" y="188"/>
                      <a:pt x="767" y="1"/>
                      <a:pt x="472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1" name="Google Shape;2141;p66"/>
              <p:cNvSpPr/>
              <p:nvPr/>
            </p:nvSpPr>
            <p:spPr>
              <a:xfrm>
                <a:off x="7318339" y="1692458"/>
                <a:ext cx="45213" cy="11227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3459" extrusionOk="0">
                    <a:moveTo>
                      <a:pt x="1198" y="0"/>
                    </a:moveTo>
                    <a:cubicBezTo>
                      <a:pt x="1178" y="0"/>
                      <a:pt x="1158" y="12"/>
                      <a:pt x="1164" y="35"/>
                    </a:cubicBezTo>
                    <a:cubicBezTo>
                      <a:pt x="1210" y="628"/>
                      <a:pt x="1290" y="2191"/>
                      <a:pt x="1164" y="2385"/>
                    </a:cubicBezTo>
                    <a:cubicBezTo>
                      <a:pt x="1116" y="2456"/>
                      <a:pt x="1047" y="2490"/>
                      <a:pt x="956" y="2490"/>
                    </a:cubicBezTo>
                    <a:cubicBezTo>
                      <a:pt x="855" y="2490"/>
                      <a:pt x="727" y="2447"/>
                      <a:pt x="571" y="2363"/>
                    </a:cubicBezTo>
                    <a:lnTo>
                      <a:pt x="548" y="2351"/>
                    </a:lnTo>
                    <a:cubicBezTo>
                      <a:pt x="497" y="2315"/>
                      <a:pt x="438" y="2298"/>
                      <a:pt x="380" y="2298"/>
                    </a:cubicBezTo>
                    <a:cubicBezTo>
                      <a:pt x="309" y="2298"/>
                      <a:pt x="239" y="2324"/>
                      <a:pt x="183" y="2374"/>
                    </a:cubicBezTo>
                    <a:cubicBezTo>
                      <a:pt x="23" y="2568"/>
                      <a:pt x="0" y="2831"/>
                      <a:pt x="103" y="3047"/>
                    </a:cubicBezTo>
                    <a:cubicBezTo>
                      <a:pt x="206" y="3230"/>
                      <a:pt x="354" y="3367"/>
                      <a:pt x="536" y="3447"/>
                    </a:cubicBezTo>
                    <a:cubicBezTo>
                      <a:pt x="536" y="3458"/>
                      <a:pt x="548" y="3458"/>
                      <a:pt x="548" y="3458"/>
                    </a:cubicBezTo>
                    <a:cubicBezTo>
                      <a:pt x="571" y="3458"/>
                      <a:pt x="582" y="3447"/>
                      <a:pt x="582" y="3435"/>
                    </a:cubicBezTo>
                    <a:cubicBezTo>
                      <a:pt x="594" y="3424"/>
                      <a:pt x="582" y="3401"/>
                      <a:pt x="571" y="3390"/>
                    </a:cubicBezTo>
                    <a:cubicBezTo>
                      <a:pt x="400" y="3310"/>
                      <a:pt x="263" y="3184"/>
                      <a:pt x="171" y="3025"/>
                    </a:cubicBezTo>
                    <a:cubicBezTo>
                      <a:pt x="80" y="2831"/>
                      <a:pt x="103" y="2602"/>
                      <a:pt x="240" y="2431"/>
                    </a:cubicBezTo>
                    <a:cubicBezTo>
                      <a:pt x="283" y="2388"/>
                      <a:pt x="340" y="2368"/>
                      <a:pt x="397" y="2368"/>
                    </a:cubicBezTo>
                    <a:cubicBezTo>
                      <a:pt x="446" y="2368"/>
                      <a:pt x="495" y="2382"/>
                      <a:pt x="536" y="2408"/>
                    </a:cubicBezTo>
                    <a:lnTo>
                      <a:pt x="548" y="2420"/>
                    </a:lnTo>
                    <a:cubicBezTo>
                      <a:pt x="727" y="2524"/>
                      <a:pt x="864" y="2563"/>
                      <a:pt x="970" y="2563"/>
                    </a:cubicBezTo>
                    <a:cubicBezTo>
                      <a:pt x="1106" y="2563"/>
                      <a:pt x="1187" y="2497"/>
                      <a:pt x="1233" y="2420"/>
                    </a:cubicBezTo>
                    <a:cubicBezTo>
                      <a:pt x="1392" y="2180"/>
                      <a:pt x="1255" y="251"/>
                      <a:pt x="1233" y="35"/>
                    </a:cubicBezTo>
                    <a:cubicBezTo>
                      <a:pt x="1238" y="12"/>
                      <a:pt x="1218" y="0"/>
                      <a:pt x="1198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2" name="Google Shape;2142;p66"/>
              <p:cNvSpPr/>
              <p:nvPr/>
            </p:nvSpPr>
            <p:spPr>
              <a:xfrm>
                <a:off x="7321292" y="1823940"/>
                <a:ext cx="51153" cy="19312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595" extrusionOk="0">
                    <a:moveTo>
                      <a:pt x="1575" y="1"/>
                    </a:moveTo>
                    <a:cubicBezTo>
                      <a:pt x="1039" y="12"/>
                      <a:pt x="503" y="115"/>
                      <a:pt x="0" y="286"/>
                    </a:cubicBezTo>
                    <a:cubicBezTo>
                      <a:pt x="12" y="389"/>
                      <a:pt x="46" y="503"/>
                      <a:pt x="92" y="594"/>
                    </a:cubicBezTo>
                    <a:cubicBezTo>
                      <a:pt x="527" y="435"/>
                      <a:pt x="981" y="365"/>
                      <a:pt x="1446" y="365"/>
                    </a:cubicBezTo>
                    <a:cubicBezTo>
                      <a:pt x="1481" y="365"/>
                      <a:pt x="1517" y="365"/>
                      <a:pt x="1552" y="366"/>
                    </a:cubicBezTo>
                    <a:cubicBezTo>
                      <a:pt x="1575" y="252"/>
                      <a:pt x="1575" y="126"/>
                      <a:pt x="15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3" name="Google Shape;2143;p66"/>
              <p:cNvSpPr/>
              <p:nvPr/>
            </p:nvSpPr>
            <p:spPr>
              <a:xfrm>
                <a:off x="7323889" y="1835754"/>
                <a:ext cx="47810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67" extrusionOk="0">
                    <a:moveTo>
                      <a:pt x="1366" y="1"/>
                    </a:moveTo>
                    <a:cubicBezTo>
                      <a:pt x="899" y="1"/>
                      <a:pt x="435" y="71"/>
                      <a:pt x="0" y="230"/>
                    </a:cubicBezTo>
                    <a:cubicBezTo>
                      <a:pt x="90" y="440"/>
                      <a:pt x="285" y="667"/>
                      <a:pt x="676" y="667"/>
                    </a:cubicBezTo>
                    <a:cubicBezTo>
                      <a:pt x="732" y="667"/>
                      <a:pt x="792" y="662"/>
                      <a:pt x="856" y="652"/>
                    </a:cubicBezTo>
                    <a:cubicBezTo>
                      <a:pt x="1278" y="595"/>
                      <a:pt x="1415" y="264"/>
                      <a:pt x="1472" y="2"/>
                    </a:cubicBezTo>
                    <a:cubicBezTo>
                      <a:pt x="1437" y="1"/>
                      <a:pt x="1401" y="1"/>
                      <a:pt x="1366" y="1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4" name="Google Shape;2144;p66"/>
              <p:cNvSpPr/>
              <p:nvPr/>
            </p:nvSpPr>
            <p:spPr>
              <a:xfrm>
                <a:off x="7020515" y="1940265"/>
                <a:ext cx="48556" cy="26323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811" fill="none" extrusionOk="0">
                    <a:moveTo>
                      <a:pt x="1" y="810"/>
                    </a:moveTo>
                    <a:cubicBezTo>
                      <a:pt x="1" y="810"/>
                      <a:pt x="765" y="0"/>
                      <a:pt x="1496" y="388"/>
                    </a:cubicBezTo>
                  </a:path>
                </a:pathLst>
              </a:custGeom>
              <a:noFill/>
              <a:ln w="1700" cap="rnd" cmpd="sng">
                <a:solidFill>
                  <a:srgbClr val="6C482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5" name="Google Shape;2145;p66"/>
              <p:cNvSpPr/>
              <p:nvPr/>
            </p:nvSpPr>
            <p:spPr>
              <a:xfrm>
                <a:off x="7009772" y="1994338"/>
                <a:ext cx="98184" cy="3638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121" extrusionOk="0">
                    <a:moveTo>
                      <a:pt x="2899" y="0"/>
                    </a:moveTo>
                    <a:cubicBezTo>
                      <a:pt x="1964" y="594"/>
                      <a:pt x="12" y="628"/>
                      <a:pt x="12" y="628"/>
                    </a:cubicBezTo>
                    <a:cubicBezTo>
                      <a:pt x="12" y="628"/>
                      <a:pt x="1" y="799"/>
                      <a:pt x="1" y="1084"/>
                    </a:cubicBezTo>
                    <a:cubicBezTo>
                      <a:pt x="201" y="1108"/>
                      <a:pt x="402" y="1120"/>
                      <a:pt x="601" y="1120"/>
                    </a:cubicBezTo>
                    <a:cubicBezTo>
                      <a:pt x="1447" y="1120"/>
                      <a:pt x="2277" y="906"/>
                      <a:pt x="3025" y="491"/>
                    </a:cubicBezTo>
                    <a:lnTo>
                      <a:pt x="2899" y="0"/>
                    </a:ln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6" name="Google Shape;2146;p66"/>
              <p:cNvSpPr/>
              <p:nvPr/>
            </p:nvSpPr>
            <p:spPr>
              <a:xfrm>
                <a:off x="7303506" y="1948769"/>
                <a:ext cx="155601" cy="37813"/>
              </a:xfrm>
              <a:custGeom>
                <a:avLst/>
                <a:gdLst/>
                <a:ahLst/>
                <a:cxnLst/>
                <a:rect l="l" t="t" r="r" b="b"/>
                <a:pathLst>
                  <a:path w="4794" h="1165" extrusionOk="0">
                    <a:moveTo>
                      <a:pt x="4349" y="1"/>
                    </a:moveTo>
                    <a:cubicBezTo>
                      <a:pt x="4349" y="1"/>
                      <a:pt x="3858" y="731"/>
                      <a:pt x="2260" y="731"/>
                    </a:cubicBezTo>
                    <a:cubicBezTo>
                      <a:pt x="754" y="731"/>
                      <a:pt x="491" y="12"/>
                      <a:pt x="491" y="12"/>
                    </a:cubicBezTo>
                    <a:cubicBezTo>
                      <a:pt x="491" y="12"/>
                      <a:pt x="263" y="69"/>
                      <a:pt x="1" y="138"/>
                    </a:cubicBezTo>
                    <a:cubicBezTo>
                      <a:pt x="297" y="560"/>
                      <a:pt x="971" y="1165"/>
                      <a:pt x="2272" y="1165"/>
                    </a:cubicBezTo>
                    <a:cubicBezTo>
                      <a:pt x="3744" y="1165"/>
                      <a:pt x="4463" y="560"/>
                      <a:pt x="4794" y="69"/>
                    </a:cubicBezTo>
                    <a:lnTo>
                      <a:pt x="4349" y="1"/>
                    </a:ln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7" name="Google Shape;2147;p66"/>
              <p:cNvSpPr/>
              <p:nvPr/>
            </p:nvSpPr>
            <p:spPr>
              <a:xfrm>
                <a:off x="7009772" y="1951009"/>
                <a:ext cx="664567" cy="464564"/>
              </a:xfrm>
              <a:custGeom>
                <a:avLst/>
                <a:gdLst/>
                <a:ahLst/>
                <a:cxnLst/>
                <a:rect l="l" t="t" r="r" b="b"/>
                <a:pathLst>
                  <a:path w="20475" h="14313" extrusionOk="0">
                    <a:moveTo>
                      <a:pt x="13844" y="0"/>
                    </a:moveTo>
                    <a:cubicBezTo>
                      <a:pt x="13513" y="491"/>
                      <a:pt x="12794" y="1096"/>
                      <a:pt x="11322" y="1096"/>
                    </a:cubicBezTo>
                    <a:cubicBezTo>
                      <a:pt x="10021" y="1096"/>
                      <a:pt x="9347" y="491"/>
                      <a:pt x="9051" y="69"/>
                    </a:cubicBezTo>
                    <a:cubicBezTo>
                      <a:pt x="8822" y="126"/>
                      <a:pt x="8560" y="194"/>
                      <a:pt x="8389" y="263"/>
                    </a:cubicBezTo>
                    <a:cubicBezTo>
                      <a:pt x="7795" y="445"/>
                      <a:pt x="7247" y="753"/>
                      <a:pt x="6780" y="1175"/>
                    </a:cubicBezTo>
                    <a:cubicBezTo>
                      <a:pt x="5330" y="2419"/>
                      <a:pt x="3949" y="5466"/>
                      <a:pt x="3949" y="5466"/>
                    </a:cubicBezTo>
                    <a:lnTo>
                      <a:pt x="3025" y="1826"/>
                    </a:lnTo>
                    <a:cubicBezTo>
                      <a:pt x="2277" y="2241"/>
                      <a:pt x="1447" y="2455"/>
                      <a:pt x="601" y="2455"/>
                    </a:cubicBezTo>
                    <a:cubicBezTo>
                      <a:pt x="402" y="2455"/>
                      <a:pt x="201" y="2443"/>
                      <a:pt x="1" y="2419"/>
                    </a:cubicBezTo>
                    <a:lnTo>
                      <a:pt x="1" y="2419"/>
                    </a:lnTo>
                    <a:cubicBezTo>
                      <a:pt x="1" y="3914"/>
                      <a:pt x="183" y="8639"/>
                      <a:pt x="2671" y="9312"/>
                    </a:cubicBezTo>
                    <a:cubicBezTo>
                      <a:pt x="2913" y="9379"/>
                      <a:pt x="3148" y="9409"/>
                      <a:pt x="3376" y="9409"/>
                    </a:cubicBezTo>
                    <a:cubicBezTo>
                      <a:pt x="5930" y="9409"/>
                      <a:pt x="7555" y="5581"/>
                      <a:pt x="7556" y="5581"/>
                    </a:cubicBezTo>
                    <a:lnTo>
                      <a:pt x="7556" y="5581"/>
                    </a:lnTo>
                    <a:lnTo>
                      <a:pt x="7145" y="13307"/>
                    </a:lnTo>
                    <a:cubicBezTo>
                      <a:pt x="8481" y="14054"/>
                      <a:pt x="9968" y="14313"/>
                      <a:pt x="11385" y="14313"/>
                    </a:cubicBezTo>
                    <a:cubicBezTo>
                      <a:pt x="14553" y="14313"/>
                      <a:pt x="17370" y="13021"/>
                      <a:pt x="17370" y="13021"/>
                    </a:cubicBezTo>
                    <a:lnTo>
                      <a:pt x="16275" y="4976"/>
                    </a:lnTo>
                    <a:lnTo>
                      <a:pt x="16275" y="4976"/>
                    </a:lnTo>
                    <a:cubicBezTo>
                      <a:pt x="16275" y="4976"/>
                      <a:pt x="16925" y="7247"/>
                      <a:pt x="17416" y="9518"/>
                    </a:cubicBezTo>
                    <a:cubicBezTo>
                      <a:pt x="17587" y="10339"/>
                      <a:pt x="17724" y="12679"/>
                      <a:pt x="17781" y="13786"/>
                    </a:cubicBezTo>
                    <a:cubicBezTo>
                      <a:pt x="18515" y="13721"/>
                      <a:pt x="19220" y="13648"/>
                      <a:pt x="19925" y="13648"/>
                    </a:cubicBezTo>
                    <a:cubicBezTo>
                      <a:pt x="20085" y="13648"/>
                      <a:pt x="20245" y="13652"/>
                      <a:pt x="20406" y="13660"/>
                    </a:cubicBezTo>
                    <a:cubicBezTo>
                      <a:pt x="20474" y="12428"/>
                      <a:pt x="20440" y="9381"/>
                      <a:pt x="19242" y="5238"/>
                    </a:cubicBezTo>
                    <a:cubicBezTo>
                      <a:pt x="17964" y="776"/>
                      <a:pt x="15362" y="148"/>
                      <a:pt x="14437" y="69"/>
                    </a:cubicBezTo>
                    <a:cubicBezTo>
                      <a:pt x="14334" y="69"/>
                      <a:pt x="14083" y="34"/>
                      <a:pt x="13844" y="0"/>
                    </a:cubicBezTo>
                    <a:close/>
                  </a:path>
                </a:pathLst>
              </a:custGeom>
              <a:solidFill>
                <a:srgbClr val="4B8B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8" name="Google Shape;2148;p66"/>
              <p:cNvSpPr/>
              <p:nvPr/>
            </p:nvSpPr>
            <p:spPr>
              <a:xfrm>
                <a:off x="7587243" y="2393979"/>
                <a:ext cx="85233" cy="2499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770" extrusionOk="0">
                    <a:moveTo>
                      <a:pt x="2139" y="0"/>
                    </a:moveTo>
                    <a:cubicBezTo>
                      <a:pt x="1428" y="0"/>
                      <a:pt x="726" y="73"/>
                      <a:pt x="0" y="138"/>
                    </a:cubicBezTo>
                    <a:cubicBezTo>
                      <a:pt x="12" y="503"/>
                      <a:pt x="23" y="731"/>
                      <a:pt x="23" y="731"/>
                    </a:cubicBezTo>
                    <a:cubicBezTo>
                      <a:pt x="144" y="758"/>
                      <a:pt x="331" y="769"/>
                      <a:pt x="551" y="769"/>
                    </a:cubicBezTo>
                    <a:cubicBezTo>
                      <a:pt x="1351" y="769"/>
                      <a:pt x="2580" y="629"/>
                      <a:pt x="2580" y="629"/>
                    </a:cubicBezTo>
                    <a:cubicBezTo>
                      <a:pt x="2580" y="629"/>
                      <a:pt x="2602" y="412"/>
                      <a:pt x="2625" y="12"/>
                    </a:cubicBezTo>
                    <a:cubicBezTo>
                      <a:pt x="2462" y="4"/>
                      <a:pt x="2300" y="0"/>
                      <a:pt x="2139" y="0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9" name="Google Shape;2149;p66"/>
              <p:cNvSpPr/>
              <p:nvPr/>
            </p:nvSpPr>
            <p:spPr>
              <a:xfrm>
                <a:off x="7429828" y="2274830"/>
                <a:ext cx="61150" cy="4362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344" extrusionOk="0">
                    <a:moveTo>
                      <a:pt x="1843" y="0"/>
                    </a:moveTo>
                    <a:cubicBezTo>
                      <a:pt x="1835" y="0"/>
                      <a:pt x="1826" y="3"/>
                      <a:pt x="1815" y="9"/>
                    </a:cubicBezTo>
                    <a:cubicBezTo>
                      <a:pt x="1244" y="465"/>
                      <a:pt x="639" y="887"/>
                      <a:pt x="23" y="1275"/>
                    </a:cubicBezTo>
                    <a:cubicBezTo>
                      <a:pt x="0" y="1287"/>
                      <a:pt x="0" y="1310"/>
                      <a:pt x="12" y="1321"/>
                    </a:cubicBezTo>
                    <a:cubicBezTo>
                      <a:pt x="12" y="1332"/>
                      <a:pt x="23" y="1344"/>
                      <a:pt x="34" y="1344"/>
                    </a:cubicBezTo>
                    <a:cubicBezTo>
                      <a:pt x="46" y="1344"/>
                      <a:pt x="57" y="1344"/>
                      <a:pt x="69" y="1332"/>
                    </a:cubicBezTo>
                    <a:cubicBezTo>
                      <a:pt x="685" y="944"/>
                      <a:pt x="1290" y="511"/>
                      <a:pt x="1872" y="54"/>
                    </a:cubicBezTo>
                    <a:cubicBezTo>
                      <a:pt x="1883" y="43"/>
                      <a:pt x="1883" y="20"/>
                      <a:pt x="1872" y="9"/>
                    </a:cubicBezTo>
                    <a:cubicBezTo>
                      <a:pt x="1860" y="3"/>
                      <a:pt x="1852" y="0"/>
                      <a:pt x="1843" y="0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0" name="Google Shape;2150;p66"/>
              <p:cNvSpPr/>
              <p:nvPr/>
            </p:nvSpPr>
            <p:spPr>
              <a:xfrm>
                <a:off x="7461311" y="2289825"/>
                <a:ext cx="68713" cy="61247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887" extrusionOk="0">
                    <a:moveTo>
                      <a:pt x="2078" y="0"/>
                    </a:moveTo>
                    <a:cubicBezTo>
                      <a:pt x="2070" y="0"/>
                      <a:pt x="2061" y="5"/>
                      <a:pt x="2054" y="15"/>
                    </a:cubicBezTo>
                    <a:cubicBezTo>
                      <a:pt x="1438" y="688"/>
                      <a:pt x="753" y="1293"/>
                      <a:pt x="23" y="1818"/>
                    </a:cubicBezTo>
                    <a:cubicBezTo>
                      <a:pt x="0" y="1829"/>
                      <a:pt x="0" y="1852"/>
                      <a:pt x="12" y="1863"/>
                    </a:cubicBezTo>
                    <a:cubicBezTo>
                      <a:pt x="12" y="1875"/>
                      <a:pt x="23" y="1886"/>
                      <a:pt x="34" y="1886"/>
                    </a:cubicBezTo>
                    <a:cubicBezTo>
                      <a:pt x="46" y="1875"/>
                      <a:pt x="46" y="1875"/>
                      <a:pt x="57" y="1875"/>
                    </a:cubicBezTo>
                    <a:cubicBezTo>
                      <a:pt x="799" y="1338"/>
                      <a:pt x="1484" y="734"/>
                      <a:pt x="2100" y="49"/>
                    </a:cubicBezTo>
                    <a:cubicBezTo>
                      <a:pt x="2116" y="25"/>
                      <a:pt x="2098" y="0"/>
                      <a:pt x="2078" y="0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1" name="Google Shape;2151;p66"/>
              <p:cNvSpPr/>
              <p:nvPr/>
            </p:nvSpPr>
            <p:spPr>
              <a:xfrm>
                <a:off x="7252029" y="1958863"/>
                <a:ext cx="38170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4962" extrusionOk="0">
                    <a:moveTo>
                      <a:pt x="1130" y="1"/>
                    </a:moveTo>
                    <a:cubicBezTo>
                      <a:pt x="1122" y="1"/>
                      <a:pt x="1113" y="3"/>
                      <a:pt x="1107" y="9"/>
                    </a:cubicBezTo>
                    <a:cubicBezTo>
                      <a:pt x="1096" y="32"/>
                      <a:pt x="0" y="1561"/>
                      <a:pt x="0" y="3136"/>
                    </a:cubicBezTo>
                    <a:lnTo>
                      <a:pt x="0" y="4962"/>
                    </a:lnTo>
                    <a:lnTo>
                      <a:pt x="69" y="4962"/>
                    </a:lnTo>
                    <a:lnTo>
                      <a:pt x="69" y="3136"/>
                    </a:lnTo>
                    <a:cubicBezTo>
                      <a:pt x="57" y="1584"/>
                      <a:pt x="1153" y="66"/>
                      <a:pt x="1164" y="55"/>
                    </a:cubicBezTo>
                    <a:cubicBezTo>
                      <a:pt x="1176" y="32"/>
                      <a:pt x="1164" y="21"/>
                      <a:pt x="1153" y="9"/>
                    </a:cubicBezTo>
                    <a:cubicBezTo>
                      <a:pt x="1147" y="3"/>
                      <a:pt x="1139" y="1"/>
                      <a:pt x="1130" y="1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2" name="Google Shape;2152;p66"/>
              <p:cNvSpPr/>
              <p:nvPr/>
            </p:nvSpPr>
            <p:spPr>
              <a:xfrm>
                <a:off x="7469458" y="1958506"/>
                <a:ext cx="64850" cy="140671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4334" extrusionOk="0">
                    <a:moveTo>
                      <a:pt x="35" y="0"/>
                    </a:moveTo>
                    <a:cubicBezTo>
                      <a:pt x="26" y="0"/>
                      <a:pt x="17" y="3"/>
                      <a:pt x="12" y="9"/>
                    </a:cubicBezTo>
                    <a:cubicBezTo>
                      <a:pt x="0" y="32"/>
                      <a:pt x="0" y="43"/>
                      <a:pt x="12" y="66"/>
                    </a:cubicBezTo>
                    <a:cubicBezTo>
                      <a:pt x="35" y="77"/>
                      <a:pt x="1381" y="1572"/>
                      <a:pt x="1552" y="2519"/>
                    </a:cubicBezTo>
                    <a:cubicBezTo>
                      <a:pt x="1621" y="2942"/>
                      <a:pt x="1929" y="4288"/>
                      <a:pt x="1929" y="4311"/>
                    </a:cubicBezTo>
                    <a:cubicBezTo>
                      <a:pt x="1940" y="4322"/>
                      <a:pt x="1952" y="4334"/>
                      <a:pt x="1963" y="4334"/>
                    </a:cubicBezTo>
                    <a:lnTo>
                      <a:pt x="1975" y="4334"/>
                    </a:lnTo>
                    <a:cubicBezTo>
                      <a:pt x="1986" y="4322"/>
                      <a:pt x="1997" y="4300"/>
                      <a:pt x="1997" y="4288"/>
                    </a:cubicBezTo>
                    <a:cubicBezTo>
                      <a:pt x="1997" y="4277"/>
                      <a:pt x="1689" y="2930"/>
                      <a:pt x="1609" y="2497"/>
                    </a:cubicBezTo>
                    <a:cubicBezTo>
                      <a:pt x="1450" y="1538"/>
                      <a:pt x="114" y="77"/>
                      <a:pt x="57" y="9"/>
                    </a:cubicBezTo>
                    <a:cubicBezTo>
                      <a:pt x="52" y="3"/>
                      <a:pt x="43" y="0"/>
                      <a:pt x="35" y="0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3" name="Google Shape;2153;p66"/>
              <p:cNvSpPr/>
              <p:nvPr/>
            </p:nvSpPr>
            <p:spPr>
              <a:xfrm>
                <a:off x="7247193" y="2359542"/>
                <a:ext cx="320453" cy="37066"/>
              </a:xfrm>
              <a:custGeom>
                <a:avLst/>
                <a:gdLst/>
                <a:ahLst/>
                <a:cxnLst/>
                <a:rect l="l" t="t" r="r" b="b"/>
                <a:pathLst>
                  <a:path w="9873" h="1142" extrusionOk="0">
                    <a:moveTo>
                      <a:pt x="9815" y="1"/>
                    </a:moveTo>
                    <a:cubicBezTo>
                      <a:pt x="7606" y="812"/>
                      <a:pt x="5710" y="1070"/>
                      <a:pt x="4193" y="1070"/>
                    </a:cubicBezTo>
                    <a:cubicBezTo>
                      <a:pt x="1571" y="1070"/>
                      <a:pt x="80" y="300"/>
                      <a:pt x="58" y="286"/>
                    </a:cubicBezTo>
                    <a:cubicBezTo>
                      <a:pt x="51" y="283"/>
                      <a:pt x="45" y="281"/>
                      <a:pt x="39" y="281"/>
                    </a:cubicBezTo>
                    <a:cubicBezTo>
                      <a:pt x="24" y="281"/>
                      <a:pt x="12" y="289"/>
                      <a:pt x="12" y="297"/>
                    </a:cubicBezTo>
                    <a:cubicBezTo>
                      <a:pt x="1" y="320"/>
                      <a:pt x="1" y="343"/>
                      <a:pt x="24" y="354"/>
                    </a:cubicBezTo>
                    <a:cubicBezTo>
                      <a:pt x="47" y="354"/>
                      <a:pt x="1553" y="1142"/>
                      <a:pt x="4201" y="1142"/>
                    </a:cubicBezTo>
                    <a:cubicBezTo>
                      <a:pt x="5718" y="1142"/>
                      <a:pt x="7624" y="879"/>
                      <a:pt x="9838" y="69"/>
                    </a:cubicBezTo>
                    <a:cubicBezTo>
                      <a:pt x="9861" y="58"/>
                      <a:pt x="9873" y="46"/>
                      <a:pt x="9861" y="23"/>
                    </a:cubicBezTo>
                    <a:cubicBezTo>
                      <a:pt x="9861" y="1"/>
                      <a:pt x="9838" y="1"/>
                      <a:pt x="9815" y="1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154" name="Google Shape;2154;p66"/>
            <p:cNvSpPr/>
            <p:nvPr/>
          </p:nvSpPr>
          <p:spPr>
            <a:xfrm rot="10800000" flipH="1">
              <a:off x="6217273" y="1047916"/>
              <a:ext cx="872471" cy="469460"/>
            </a:xfrm>
            <a:custGeom>
              <a:avLst/>
              <a:gdLst/>
              <a:ahLst/>
              <a:cxnLst/>
              <a:rect l="l" t="t" r="r" b="b"/>
              <a:pathLst>
                <a:path w="42317" h="22770" extrusionOk="0">
                  <a:moveTo>
                    <a:pt x="13732" y="0"/>
                  </a:moveTo>
                  <a:cubicBezTo>
                    <a:pt x="12354" y="24"/>
                    <a:pt x="10953" y="71"/>
                    <a:pt x="9552" y="141"/>
                  </a:cubicBezTo>
                  <a:cubicBezTo>
                    <a:pt x="7894" y="187"/>
                    <a:pt x="6259" y="397"/>
                    <a:pt x="4648" y="794"/>
                  </a:cubicBezTo>
                  <a:cubicBezTo>
                    <a:pt x="3877" y="958"/>
                    <a:pt x="3130" y="1215"/>
                    <a:pt x="2406" y="1588"/>
                  </a:cubicBezTo>
                  <a:cubicBezTo>
                    <a:pt x="1635" y="1985"/>
                    <a:pt x="1051" y="2663"/>
                    <a:pt x="771" y="3480"/>
                  </a:cubicBezTo>
                  <a:cubicBezTo>
                    <a:pt x="654" y="3807"/>
                    <a:pt x="561" y="4111"/>
                    <a:pt x="514" y="4414"/>
                  </a:cubicBezTo>
                  <a:cubicBezTo>
                    <a:pt x="234" y="5862"/>
                    <a:pt x="70" y="7333"/>
                    <a:pt x="47" y="8828"/>
                  </a:cubicBezTo>
                  <a:cubicBezTo>
                    <a:pt x="0" y="10042"/>
                    <a:pt x="24" y="11257"/>
                    <a:pt x="24" y="12471"/>
                  </a:cubicBezTo>
                  <a:cubicBezTo>
                    <a:pt x="0" y="13802"/>
                    <a:pt x="140" y="15110"/>
                    <a:pt x="444" y="16394"/>
                  </a:cubicBezTo>
                  <a:cubicBezTo>
                    <a:pt x="1098" y="18963"/>
                    <a:pt x="2616" y="20761"/>
                    <a:pt x="5185" y="21579"/>
                  </a:cubicBezTo>
                  <a:cubicBezTo>
                    <a:pt x="6282" y="21906"/>
                    <a:pt x="7427" y="22093"/>
                    <a:pt x="8571" y="22163"/>
                  </a:cubicBezTo>
                  <a:cubicBezTo>
                    <a:pt x="10182" y="22256"/>
                    <a:pt x="11770" y="22326"/>
                    <a:pt x="13358" y="22443"/>
                  </a:cubicBezTo>
                  <a:cubicBezTo>
                    <a:pt x="15343" y="22583"/>
                    <a:pt x="17305" y="22700"/>
                    <a:pt x="19290" y="22746"/>
                  </a:cubicBezTo>
                  <a:cubicBezTo>
                    <a:pt x="19834" y="22762"/>
                    <a:pt x="20378" y="22769"/>
                    <a:pt x="20922" y="22769"/>
                  </a:cubicBezTo>
                  <a:cubicBezTo>
                    <a:pt x="22877" y="22769"/>
                    <a:pt x="24832" y="22672"/>
                    <a:pt x="26786" y="22490"/>
                  </a:cubicBezTo>
                  <a:cubicBezTo>
                    <a:pt x="27510" y="22419"/>
                    <a:pt x="28211" y="22326"/>
                    <a:pt x="28912" y="22163"/>
                  </a:cubicBezTo>
                  <a:cubicBezTo>
                    <a:pt x="30756" y="21672"/>
                    <a:pt x="32041" y="20598"/>
                    <a:pt x="32695" y="18800"/>
                  </a:cubicBezTo>
                  <a:cubicBezTo>
                    <a:pt x="32975" y="18029"/>
                    <a:pt x="33185" y="17235"/>
                    <a:pt x="33325" y="16441"/>
                  </a:cubicBezTo>
                  <a:cubicBezTo>
                    <a:pt x="33372" y="16137"/>
                    <a:pt x="33372" y="16137"/>
                    <a:pt x="33676" y="16091"/>
                  </a:cubicBezTo>
                  <a:cubicBezTo>
                    <a:pt x="35077" y="15857"/>
                    <a:pt x="36431" y="15390"/>
                    <a:pt x="37669" y="14666"/>
                  </a:cubicBezTo>
                  <a:cubicBezTo>
                    <a:pt x="39654" y="13592"/>
                    <a:pt x="40985" y="11911"/>
                    <a:pt x="41919" y="9855"/>
                  </a:cubicBezTo>
                  <a:cubicBezTo>
                    <a:pt x="42083" y="9505"/>
                    <a:pt x="42200" y="9108"/>
                    <a:pt x="42270" y="8711"/>
                  </a:cubicBezTo>
                  <a:cubicBezTo>
                    <a:pt x="42316" y="8571"/>
                    <a:pt x="42316" y="8408"/>
                    <a:pt x="42270" y="8244"/>
                  </a:cubicBezTo>
                  <a:cubicBezTo>
                    <a:pt x="42242" y="8133"/>
                    <a:pt x="42172" y="8079"/>
                    <a:pt x="42096" y="8079"/>
                  </a:cubicBezTo>
                  <a:cubicBezTo>
                    <a:pt x="42044" y="8079"/>
                    <a:pt x="41990" y="8104"/>
                    <a:pt x="41943" y="8151"/>
                  </a:cubicBezTo>
                  <a:cubicBezTo>
                    <a:pt x="41826" y="8267"/>
                    <a:pt x="41709" y="8408"/>
                    <a:pt x="41616" y="8548"/>
                  </a:cubicBezTo>
                  <a:cubicBezTo>
                    <a:pt x="40682" y="9645"/>
                    <a:pt x="39491" y="10486"/>
                    <a:pt x="38159" y="11000"/>
                  </a:cubicBezTo>
                  <a:cubicBezTo>
                    <a:pt x="37435" y="11270"/>
                    <a:pt x="36676" y="11405"/>
                    <a:pt x="35918" y="11405"/>
                  </a:cubicBezTo>
                  <a:cubicBezTo>
                    <a:pt x="35040" y="11405"/>
                    <a:pt x="34164" y="11223"/>
                    <a:pt x="33349" y="10860"/>
                  </a:cubicBezTo>
                  <a:cubicBezTo>
                    <a:pt x="33092" y="10720"/>
                    <a:pt x="33068" y="10720"/>
                    <a:pt x="33115" y="10439"/>
                  </a:cubicBezTo>
                  <a:cubicBezTo>
                    <a:pt x="33185" y="9949"/>
                    <a:pt x="33279" y="9482"/>
                    <a:pt x="33349" y="9015"/>
                  </a:cubicBezTo>
                  <a:cubicBezTo>
                    <a:pt x="33535" y="7824"/>
                    <a:pt x="33535" y="6633"/>
                    <a:pt x="33372" y="5465"/>
                  </a:cubicBezTo>
                  <a:cubicBezTo>
                    <a:pt x="33232" y="4391"/>
                    <a:pt x="32741" y="3363"/>
                    <a:pt x="31971" y="2593"/>
                  </a:cubicBezTo>
                  <a:cubicBezTo>
                    <a:pt x="31294" y="1915"/>
                    <a:pt x="30476" y="1402"/>
                    <a:pt x="29589" y="1075"/>
                  </a:cubicBezTo>
                  <a:cubicBezTo>
                    <a:pt x="28491" y="701"/>
                    <a:pt x="27370" y="491"/>
                    <a:pt x="26226" y="421"/>
                  </a:cubicBezTo>
                  <a:cubicBezTo>
                    <a:pt x="24264" y="257"/>
                    <a:pt x="22279" y="187"/>
                    <a:pt x="20318" y="94"/>
                  </a:cubicBezTo>
                  <a:cubicBezTo>
                    <a:pt x="18636" y="24"/>
                    <a:pt x="16931" y="0"/>
                    <a:pt x="1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55" name="Google Shape;2155;p66"/>
          <p:cNvGrpSpPr/>
          <p:nvPr/>
        </p:nvGrpSpPr>
        <p:grpSpPr>
          <a:xfrm>
            <a:off x="1416075" y="1609045"/>
            <a:ext cx="1713017" cy="2042825"/>
            <a:chOff x="1416075" y="955803"/>
            <a:chExt cx="1713017" cy="2042825"/>
          </a:xfrm>
        </p:grpSpPr>
        <p:grpSp>
          <p:nvGrpSpPr>
            <p:cNvPr id="2156" name="Google Shape;2156;p66"/>
            <p:cNvGrpSpPr/>
            <p:nvPr/>
          </p:nvGrpSpPr>
          <p:grpSpPr>
            <a:xfrm>
              <a:off x="1416075" y="1454973"/>
              <a:ext cx="713955" cy="1543655"/>
              <a:chOff x="1416075" y="1448626"/>
              <a:chExt cx="713955" cy="1543655"/>
            </a:xfrm>
          </p:grpSpPr>
          <p:sp>
            <p:nvSpPr>
              <p:cNvPr id="2157" name="Google Shape;2157;p66"/>
              <p:cNvSpPr/>
              <p:nvPr/>
            </p:nvSpPr>
            <p:spPr>
              <a:xfrm>
                <a:off x="1416075" y="2843508"/>
                <a:ext cx="652793" cy="148773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81" y="3447"/>
                      <a:pt x="19481" y="2226"/>
                    </a:cubicBezTo>
                    <a:cubicBezTo>
                      <a:pt x="19481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8" name="Google Shape;2158;p66"/>
              <p:cNvSpPr/>
              <p:nvPr/>
            </p:nvSpPr>
            <p:spPr>
              <a:xfrm>
                <a:off x="1731532" y="2332288"/>
                <a:ext cx="204228" cy="605548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8072" extrusionOk="0">
                    <a:moveTo>
                      <a:pt x="4508" y="0"/>
                    </a:moveTo>
                    <a:lnTo>
                      <a:pt x="1" y="696"/>
                    </a:lnTo>
                    <a:lnTo>
                      <a:pt x="1347" y="16639"/>
                    </a:lnTo>
                    <a:cubicBezTo>
                      <a:pt x="979" y="17822"/>
                      <a:pt x="1618" y="18047"/>
                      <a:pt x="2155" y="18047"/>
                    </a:cubicBezTo>
                    <a:cubicBezTo>
                      <a:pt x="2483" y="18047"/>
                      <a:pt x="2774" y="17963"/>
                      <a:pt x="2774" y="17963"/>
                    </a:cubicBezTo>
                    <a:cubicBezTo>
                      <a:pt x="2774" y="17963"/>
                      <a:pt x="3791" y="18071"/>
                      <a:pt x="4700" y="18071"/>
                    </a:cubicBezTo>
                    <a:cubicBezTo>
                      <a:pt x="5433" y="18071"/>
                      <a:pt x="6095" y="18001"/>
                      <a:pt x="6095" y="17746"/>
                    </a:cubicBezTo>
                    <a:cubicBezTo>
                      <a:pt x="6095" y="17164"/>
                      <a:pt x="3196" y="16114"/>
                      <a:pt x="3196" y="16114"/>
                    </a:cubicBezTo>
                    <a:cubicBezTo>
                      <a:pt x="3664" y="12154"/>
                      <a:pt x="4508" y="0"/>
                      <a:pt x="4508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9" name="Google Shape;2159;p66"/>
              <p:cNvSpPr/>
              <p:nvPr/>
            </p:nvSpPr>
            <p:spPr>
              <a:xfrm>
                <a:off x="1530799" y="2263133"/>
                <a:ext cx="184593" cy="678627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20253" extrusionOk="0">
                    <a:moveTo>
                      <a:pt x="5227" y="1"/>
                    </a:moveTo>
                    <a:cubicBezTo>
                      <a:pt x="4323" y="1"/>
                      <a:pt x="1495" y="2064"/>
                      <a:pt x="1495" y="2064"/>
                    </a:cubicBezTo>
                    <a:cubicBezTo>
                      <a:pt x="1495" y="2064"/>
                      <a:pt x="2340" y="14355"/>
                      <a:pt x="2819" y="18315"/>
                    </a:cubicBezTo>
                    <a:cubicBezTo>
                      <a:pt x="2819" y="18315"/>
                      <a:pt x="0" y="19331"/>
                      <a:pt x="0" y="19913"/>
                    </a:cubicBezTo>
                    <a:cubicBezTo>
                      <a:pt x="0" y="20180"/>
                      <a:pt x="682" y="20252"/>
                      <a:pt x="1419" y="20252"/>
                    </a:cubicBezTo>
                    <a:cubicBezTo>
                      <a:pt x="2286" y="20252"/>
                      <a:pt x="3230" y="20152"/>
                      <a:pt x="3230" y="20152"/>
                    </a:cubicBezTo>
                    <a:cubicBezTo>
                      <a:pt x="3230" y="20152"/>
                      <a:pt x="3532" y="20243"/>
                      <a:pt x="3869" y="20243"/>
                    </a:cubicBezTo>
                    <a:cubicBezTo>
                      <a:pt x="4403" y="20243"/>
                      <a:pt x="5025" y="20016"/>
                      <a:pt x="4668" y="18840"/>
                    </a:cubicBezTo>
                    <a:cubicBezTo>
                      <a:pt x="4668" y="18840"/>
                      <a:pt x="5204" y="8090"/>
                      <a:pt x="5501" y="272"/>
                    </a:cubicBezTo>
                    <a:cubicBezTo>
                      <a:pt x="5508" y="81"/>
                      <a:pt x="5405" y="1"/>
                      <a:pt x="522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0" name="Google Shape;2160;p66"/>
              <p:cNvSpPr/>
              <p:nvPr/>
            </p:nvSpPr>
            <p:spPr>
              <a:xfrm>
                <a:off x="1524667" y="2898925"/>
                <a:ext cx="45537" cy="38299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43" extrusionOk="0">
                    <a:moveTo>
                      <a:pt x="1165" y="1"/>
                    </a:moveTo>
                    <a:cubicBezTo>
                      <a:pt x="274" y="435"/>
                      <a:pt x="1" y="857"/>
                      <a:pt x="1" y="857"/>
                    </a:cubicBezTo>
                    <a:cubicBezTo>
                      <a:pt x="1" y="857"/>
                      <a:pt x="35" y="994"/>
                      <a:pt x="1279" y="1142"/>
                    </a:cubicBezTo>
                    <a:cubicBezTo>
                      <a:pt x="1359" y="754"/>
                      <a:pt x="1324" y="355"/>
                      <a:pt x="11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1" name="Google Shape;2161;p66"/>
              <p:cNvSpPr/>
              <p:nvPr/>
            </p:nvSpPr>
            <p:spPr>
              <a:xfrm>
                <a:off x="1563668" y="2884015"/>
                <a:ext cx="129674" cy="57700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1722" extrusionOk="0">
                    <a:moveTo>
                      <a:pt x="1187" y="1"/>
                    </a:moveTo>
                    <a:cubicBezTo>
                      <a:pt x="777" y="115"/>
                      <a:pt x="377" y="263"/>
                      <a:pt x="1" y="446"/>
                    </a:cubicBezTo>
                    <a:cubicBezTo>
                      <a:pt x="149" y="800"/>
                      <a:pt x="195" y="1199"/>
                      <a:pt x="115" y="1576"/>
                    </a:cubicBezTo>
                    <a:cubicBezTo>
                      <a:pt x="434" y="1610"/>
                      <a:pt x="834" y="1656"/>
                      <a:pt x="1336" y="1690"/>
                    </a:cubicBezTo>
                    <a:cubicBezTo>
                      <a:pt x="1626" y="1712"/>
                      <a:pt x="1883" y="1721"/>
                      <a:pt x="2111" y="1721"/>
                    </a:cubicBezTo>
                    <a:cubicBezTo>
                      <a:pt x="3790" y="1721"/>
                      <a:pt x="3869" y="1199"/>
                      <a:pt x="3869" y="1199"/>
                    </a:cubicBezTo>
                    <a:cubicBezTo>
                      <a:pt x="3869" y="834"/>
                      <a:pt x="3824" y="469"/>
                      <a:pt x="3732" y="115"/>
                    </a:cubicBezTo>
                    <a:cubicBezTo>
                      <a:pt x="3388" y="313"/>
                      <a:pt x="3022" y="382"/>
                      <a:pt x="2678" y="382"/>
                    </a:cubicBezTo>
                    <a:cubicBezTo>
                      <a:pt x="1872" y="382"/>
                      <a:pt x="1187" y="1"/>
                      <a:pt x="1187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2" name="Google Shape;2162;p66"/>
              <p:cNvSpPr/>
              <p:nvPr/>
            </p:nvSpPr>
            <p:spPr>
              <a:xfrm>
                <a:off x="1523126" y="2924188"/>
                <a:ext cx="170218" cy="22215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663" extrusionOk="0">
                    <a:moveTo>
                      <a:pt x="5079" y="0"/>
                    </a:moveTo>
                    <a:cubicBezTo>
                      <a:pt x="4179" y="230"/>
                      <a:pt x="3258" y="345"/>
                      <a:pt x="2339" y="345"/>
                    </a:cubicBezTo>
                    <a:cubicBezTo>
                      <a:pt x="1570" y="345"/>
                      <a:pt x="801" y="264"/>
                      <a:pt x="47" y="103"/>
                    </a:cubicBezTo>
                    <a:cubicBezTo>
                      <a:pt x="12" y="194"/>
                      <a:pt x="1" y="285"/>
                      <a:pt x="12" y="377"/>
                    </a:cubicBezTo>
                    <a:cubicBezTo>
                      <a:pt x="12" y="377"/>
                      <a:pt x="286" y="662"/>
                      <a:pt x="2420" y="662"/>
                    </a:cubicBezTo>
                    <a:cubicBezTo>
                      <a:pt x="4326" y="662"/>
                      <a:pt x="5022" y="400"/>
                      <a:pt x="5022" y="400"/>
                    </a:cubicBezTo>
                    <a:cubicBezTo>
                      <a:pt x="5045" y="263"/>
                      <a:pt x="5068" y="137"/>
                      <a:pt x="50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3" name="Google Shape;2163;p66"/>
              <p:cNvSpPr/>
              <p:nvPr/>
            </p:nvSpPr>
            <p:spPr>
              <a:xfrm>
                <a:off x="1579349" y="2890616"/>
                <a:ext cx="14944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3" extrusionOk="0">
                    <a:moveTo>
                      <a:pt x="35" y="1"/>
                    </a:moveTo>
                    <a:cubicBezTo>
                      <a:pt x="26" y="1"/>
                      <a:pt x="18" y="4"/>
                      <a:pt x="12" y="9"/>
                    </a:cubicBezTo>
                    <a:cubicBezTo>
                      <a:pt x="0" y="32"/>
                      <a:pt x="12" y="44"/>
                      <a:pt x="23" y="55"/>
                    </a:cubicBezTo>
                    <a:cubicBezTo>
                      <a:pt x="263" y="226"/>
                      <a:pt x="377" y="523"/>
                      <a:pt x="343" y="808"/>
                    </a:cubicBezTo>
                    <a:cubicBezTo>
                      <a:pt x="343" y="831"/>
                      <a:pt x="354" y="842"/>
                      <a:pt x="366" y="842"/>
                    </a:cubicBezTo>
                    <a:cubicBezTo>
                      <a:pt x="389" y="842"/>
                      <a:pt x="400" y="831"/>
                      <a:pt x="400" y="820"/>
                    </a:cubicBezTo>
                    <a:cubicBezTo>
                      <a:pt x="446" y="500"/>
                      <a:pt x="309" y="192"/>
                      <a:pt x="58" y="9"/>
                    </a:cubicBezTo>
                    <a:cubicBezTo>
                      <a:pt x="52" y="4"/>
                      <a:pt x="43" y="1"/>
                      <a:pt x="35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4" name="Google Shape;2164;p66"/>
              <p:cNvSpPr/>
              <p:nvPr/>
            </p:nvSpPr>
            <p:spPr>
              <a:xfrm>
                <a:off x="1593890" y="2885389"/>
                <a:ext cx="13034" cy="28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51" extrusionOk="0">
                    <a:moveTo>
                      <a:pt x="34" y="1"/>
                    </a:moveTo>
                    <a:cubicBezTo>
                      <a:pt x="23" y="1"/>
                      <a:pt x="12" y="9"/>
                      <a:pt x="12" y="17"/>
                    </a:cubicBezTo>
                    <a:cubicBezTo>
                      <a:pt x="0" y="28"/>
                      <a:pt x="0" y="51"/>
                      <a:pt x="12" y="63"/>
                    </a:cubicBezTo>
                    <a:cubicBezTo>
                      <a:pt x="23" y="63"/>
                      <a:pt x="331" y="268"/>
                      <a:pt x="331" y="816"/>
                    </a:cubicBezTo>
                    <a:cubicBezTo>
                      <a:pt x="331" y="839"/>
                      <a:pt x="343" y="850"/>
                      <a:pt x="354" y="850"/>
                    </a:cubicBezTo>
                    <a:cubicBezTo>
                      <a:pt x="377" y="850"/>
                      <a:pt x="388" y="839"/>
                      <a:pt x="388" y="816"/>
                    </a:cubicBezTo>
                    <a:cubicBezTo>
                      <a:pt x="388" y="234"/>
                      <a:pt x="69" y="17"/>
                      <a:pt x="46" y="6"/>
                    </a:cubicBezTo>
                    <a:cubicBezTo>
                      <a:pt x="42" y="2"/>
                      <a:pt x="38" y="1"/>
                      <a:pt x="34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5" name="Google Shape;2165;p66"/>
              <p:cNvSpPr/>
              <p:nvPr/>
            </p:nvSpPr>
            <p:spPr>
              <a:xfrm>
                <a:off x="1593120" y="2869005"/>
                <a:ext cx="14542" cy="24628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5" extrusionOk="0">
                    <a:moveTo>
                      <a:pt x="229" y="61"/>
                    </a:moveTo>
                    <a:cubicBezTo>
                      <a:pt x="240" y="61"/>
                      <a:pt x="263" y="72"/>
                      <a:pt x="274" y="84"/>
                    </a:cubicBezTo>
                    <a:cubicBezTo>
                      <a:pt x="343" y="186"/>
                      <a:pt x="274" y="449"/>
                      <a:pt x="217" y="609"/>
                    </a:cubicBezTo>
                    <a:cubicBezTo>
                      <a:pt x="160" y="460"/>
                      <a:pt x="92" y="186"/>
                      <a:pt x="149" y="95"/>
                    </a:cubicBezTo>
                    <a:cubicBezTo>
                      <a:pt x="160" y="72"/>
                      <a:pt x="194" y="61"/>
                      <a:pt x="217" y="61"/>
                    </a:cubicBezTo>
                    <a:close/>
                    <a:moveTo>
                      <a:pt x="241" y="1"/>
                    </a:moveTo>
                    <a:cubicBezTo>
                      <a:pt x="233" y="1"/>
                      <a:pt x="225" y="2"/>
                      <a:pt x="217" y="4"/>
                    </a:cubicBezTo>
                    <a:cubicBezTo>
                      <a:pt x="172" y="4"/>
                      <a:pt x="126" y="27"/>
                      <a:pt x="103" y="61"/>
                    </a:cubicBezTo>
                    <a:cubicBezTo>
                      <a:pt x="0" y="221"/>
                      <a:pt x="172" y="666"/>
                      <a:pt x="194" y="711"/>
                    </a:cubicBezTo>
                    <a:cubicBezTo>
                      <a:pt x="194" y="723"/>
                      <a:pt x="206" y="734"/>
                      <a:pt x="217" y="734"/>
                    </a:cubicBezTo>
                    <a:cubicBezTo>
                      <a:pt x="229" y="723"/>
                      <a:pt x="240" y="723"/>
                      <a:pt x="251" y="711"/>
                    </a:cubicBezTo>
                    <a:cubicBezTo>
                      <a:pt x="263" y="654"/>
                      <a:pt x="434" y="209"/>
                      <a:pt x="331" y="49"/>
                    </a:cubicBezTo>
                    <a:cubicBezTo>
                      <a:pt x="313" y="21"/>
                      <a:pt x="278" y="1"/>
                      <a:pt x="241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6" name="Google Shape;2166;p66"/>
              <p:cNvSpPr/>
              <p:nvPr/>
            </p:nvSpPr>
            <p:spPr>
              <a:xfrm>
                <a:off x="1599218" y="2879392"/>
                <a:ext cx="21478" cy="14609"/>
              </a:xfrm>
              <a:custGeom>
                <a:avLst/>
                <a:gdLst/>
                <a:ahLst/>
                <a:cxnLst/>
                <a:rect l="l" t="t" r="r" b="b"/>
                <a:pathLst>
                  <a:path w="641" h="436" extrusionOk="0">
                    <a:moveTo>
                      <a:pt x="503" y="59"/>
                    </a:moveTo>
                    <a:cubicBezTo>
                      <a:pt x="560" y="70"/>
                      <a:pt x="594" y="139"/>
                      <a:pt x="572" y="196"/>
                    </a:cubicBezTo>
                    <a:cubicBezTo>
                      <a:pt x="514" y="287"/>
                      <a:pt x="263" y="344"/>
                      <a:pt x="104" y="356"/>
                    </a:cubicBezTo>
                    <a:cubicBezTo>
                      <a:pt x="206" y="242"/>
                      <a:pt x="389" y="59"/>
                      <a:pt x="492" y="59"/>
                    </a:cubicBezTo>
                    <a:close/>
                    <a:moveTo>
                      <a:pt x="486" y="1"/>
                    </a:moveTo>
                    <a:cubicBezTo>
                      <a:pt x="303" y="1"/>
                      <a:pt x="34" y="334"/>
                      <a:pt x="12" y="379"/>
                    </a:cubicBezTo>
                    <a:cubicBezTo>
                      <a:pt x="1" y="390"/>
                      <a:pt x="1" y="401"/>
                      <a:pt x="12" y="413"/>
                    </a:cubicBezTo>
                    <a:cubicBezTo>
                      <a:pt x="12" y="424"/>
                      <a:pt x="24" y="424"/>
                      <a:pt x="35" y="424"/>
                    </a:cubicBezTo>
                    <a:lnTo>
                      <a:pt x="35" y="436"/>
                    </a:lnTo>
                    <a:cubicBezTo>
                      <a:pt x="81" y="424"/>
                      <a:pt x="526" y="390"/>
                      <a:pt x="617" y="230"/>
                    </a:cubicBezTo>
                    <a:cubicBezTo>
                      <a:pt x="640" y="185"/>
                      <a:pt x="640" y="127"/>
                      <a:pt x="617" y="82"/>
                    </a:cubicBezTo>
                    <a:cubicBezTo>
                      <a:pt x="594" y="36"/>
                      <a:pt x="560" y="13"/>
                      <a:pt x="503" y="2"/>
                    </a:cubicBezTo>
                    <a:cubicBezTo>
                      <a:pt x="497" y="1"/>
                      <a:pt x="492" y="1"/>
                      <a:pt x="486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7" name="Google Shape;2167;p66"/>
              <p:cNvSpPr/>
              <p:nvPr/>
            </p:nvSpPr>
            <p:spPr>
              <a:xfrm>
                <a:off x="1575127" y="2261927"/>
                <a:ext cx="315138" cy="595931"/>
              </a:xfrm>
              <a:custGeom>
                <a:avLst/>
                <a:gdLst/>
                <a:ahLst/>
                <a:cxnLst/>
                <a:rect l="l" t="t" r="r" b="b"/>
                <a:pathLst>
                  <a:path w="9405" h="17785" extrusionOk="0">
                    <a:moveTo>
                      <a:pt x="161" y="0"/>
                    </a:moveTo>
                    <a:lnTo>
                      <a:pt x="161" y="0"/>
                    </a:lnTo>
                    <a:cubicBezTo>
                      <a:pt x="1" y="6551"/>
                      <a:pt x="777" y="17529"/>
                      <a:pt x="777" y="17529"/>
                    </a:cubicBezTo>
                    <a:cubicBezTo>
                      <a:pt x="1066" y="17727"/>
                      <a:pt x="1623" y="17784"/>
                      <a:pt x="2169" y="17784"/>
                    </a:cubicBezTo>
                    <a:cubicBezTo>
                      <a:pt x="2915" y="17784"/>
                      <a:pt x="3641" y="17678"/>
                      <a:pt x="3641" y="17678"/>
                    </a:cubicBezTo>
                    <a:lnTo>
                      <a:pt x="4760" y="3858"/>
                    </a:lnTo>
                    <a:lnTo>
                      <a:pt x="5467" y="17655"/>
                    </a:lnTo>
                    <a:cubicBezTo>
                      <a:pt x="5952" y="17735"/>
                      <a:pt x="6446" y="17775"/>
                      <a:pt x="6940" y="17775"/>
                    </a:cubicBezTo>
                    <a:cubicBezTo>
                      <a:pt x="7433" y="17775"/>
                      <a:pt x="7927" y="17735"/>
                      <a:pt x="8412" y="17655"/>
                    </a:cubicBezTo>
                    <a:lnTo>
                      <a:pt x="9405" y="10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5B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8" name="Google Shape;2168;p66"/>
              <p:cNvSpPr/>
              <p:nvPr/>
            </p:nvSpPr>
            <p:spPr>
              <a:xfrm>
                <a:off x="1677253" y="2381976"/>
                <a:ext cx="112820" cy="20674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617" extrusionOk="0">
                    <a:moveTo>
                      <a:pt x="3332" y="1"/>
                    </a:moveTo>
                    <a:cubicBezTo>
                      <a:pt x="3310" y="12"/>
                      <a:pt x="1381" y="480"/>
                      <a:pt x="23" y="549"/>
                    </a:cubicBezTo>
                    <a:cubicBezTo>
                      <a:pt x="11" y="560"/>
                      <a:pt x="0" y="571"/>
                      <a:pt x="0" y="583"/>
                    </a:cubicBezTo>
                    <a:cubicBezTo>
                      <a:pt x="0" y="606"/>
                      <a:pt x="11" y="617"/>
                      <a:pt x="34" y="617"/>
                    </a:cubicBezTo>
                    <a:cubicBezTo>
                      <a:pt x="1392" y="537"/>
                      <a:pt x="3321" y="58"/>
                      <a:pt x="3344" y="58"/>
                    </a:cubicBezTo>
                    <a:cubicBezTo>
                      <a:pt x="3355" y="58"/>
                      <a:pt x="3367" y="35"/>
                      <a:pt x="3367" y="24"/>
                    </a:cubicBezTo>
                    <a:cubicBezTo>
                      <a:pt x="3367" y="12"/>
                      <a:pt x="3344" y="1"/>
                      <a:pt x="3332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9" name="Google Shape;2169;p66"/>
              <p:cNvSpPr/>
              <p:nvPr/>
            </p:nvSpPr>
            <p:spPr>
              <a:xfrm>
                <a:off x="1595029" y="2303507"/>
                <a:ext cx="20674" cy="54349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6220" extrusionOk="0">
                    <a:moveTo>
                      <a:pt x="29" y="0"/>
                    </a:moveTo>
                    <a:cubicBezTo>
                      <a:pt x="15" y="0"/>
                      <a:pt x="0" y="9"/>
                      <a:pt x="0" y="26"/>
                    </a:cubicBezTo>
                    <a:cubicBezTo>
                      <a:pt x="480" y="15558"/>
                      <a:pt x="560" y="16174"/>
                      <a:pt x="560" y="16197"/>
                    </a:cubicBezTo>
                    <a:cubicBezTo>
                      <a:pt x="560" y="16208"/>
                      <a:pt x="571" y="16220"/>
                      <a:pt x="594" y="16220"/>
                    </a:cubicBezTo>
                    <a:cubicBezTo>
                      <a:pt x="605" y="16220"/>
                      <a:pt x="617" y="16208"/>
                      <a:pt x="617" y="16186"/>
                    </a:cubicBezTo>
                    <a:cubicBezTo>
                      <a:pt x="617" y="16163"/>
                      <a:pt x="537" y="15455"/>
                      <a:pt x="57" y="26"/>
                    </a:cubicBezTo>
                    <a:cubicBezTo>
                      <a:pt x="57" y="9"/>
                      <a:pt x="43" y="0"/>
                      <a:pt x="29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0" name="Google Shape;2170;p66"/>
              <p:cNvSpPr/>
              <p:nvPr/>
            </p:nvSpPr>
            <p:spPr>
              <a:xfrm>
                <a:off x="1754852" y="2391156"/>
                <a:ext cx="18027" cy="458148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3673" extrusionOk="0">
                    <a:moveTo>
                      <a:pt x="35" y="1"/>
                    </a:moveTo>
                    <a:cubicBezTo>
                      <a:pt x="12" y="1"/>
                      <a:pt x="1" y="12"/>
                      <a:pt x="1" y="35"/>
                    </a:cubicBezTo>
                    <a:lnTo>
                      <a:pt x="469" y="13638"/>
                    </a:lnTo>
                    <a:cubicBezTo>
                      <a:pt x="469" y="13661"/>
                      <a:pt x="480" y="13672"/>
                      <a:pt x="503" y="13672"/>
                    </a:cubicBezTo>
                    <a:cubicBezTo>
                      <a:pt x="514" y="13672"/>
                      <a:pt x="537" y="13650"/>
                      <a:pt x="526" y="13638"/>
                    </a:cubicBezTo>
                    <a:lnTo>
                      <a:pt x="58" y="35"/>
                    </a:lnTo>
                    <a:cubicBezTo>
                      <a:pt x="58" y="12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1" name="Google Shape;2171;p66"/>
              <p:cNvSpPr/>
              <p:nvPr/>
            </p:nvSpPr>
            <p:spPr>
              <a:xfrm>
                <a:off x="1742622" y="2292517"/>
                <a:ext cx="1943" cy="79547"/>
              </a:xfrm>
              <a:custGeom>
                <a:avLst/>
                <a:gdLst/>
                <a:ahLst/>
                <a:cxnLst/>
                <a:rect l="l" t="t" r="r" b="b"/>
                <a:pathLst>
                  <a:path w="58" h="2374" extrusionOk="0">
                    <a:moveTo>
                      <a:pt x="23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1" y="2351"/>
                    </a:lnTo>
                    <a:cubicBezTo>
                      <a:pt x="1" y="2363"/>
                      <a:pt x="12" y="2374"/>
                      <a:pt x="23" y="2374"/>
                    </a:cubicBezTo>
                    <a:cubicBezTo>
                      <a:pt x="46" y="2374"/>
                      <a:pt x="58" y="2363"/>
                      <a:pt x="58" y="2351"/>
                    </a:cubicBezTo>
                    <a:lnTo>
                      <a:pt x="58" y="35"/>
                    </a:lnTo>
                    <a:cubicBezTo>
                      <a:pt x="58" y="12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2" name="Google Shape;2172;p66"/>
              <p:cNvSpPr/>
              <p:nvPr/>
            </p:nvSpPr>
            <p:spPr>
              <a:xfrm>
                <a:off x="1599218" y="2259615"/>
                <a:ext cx="42890" cy="11476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425" extrusionOk="0">
                    <a:moveTo>
                      <a:pt x="1154" y="1"/>
                    </a:moveTo>
                    <a:cubicBezTo>
                      <a:pt x="1142" y="1"/>
                      <a:pt x="1131" y="12"/>
                      <a:pt x="1131" y="35"/>
                    </a:cubicBezTo>
                    <a:cubicBezTo>
                      <a:pt x="1222" y="1256"/>
                      <a:pt x="823" y="2466"/>
                      <a:pt x="12" y="3379"/>
                    </a:cubicBezTo>
                    <a:cubicBezTo>
                      <a:pt x="1" y="3390"/>
                      <a:pt x="1" y="3413"/>
                      <a:pt x="12" y="3424"/>
                    </a:cubicBezTo>
                    <a:lnTo>
                      <a:pt x="24" y="3424"/>
                    </a:lnTo>
                    <a:cubicBezTo>
                      <a:pt x="35" y="3424"/>
                      <a:pt x="47" y="3413"/>
                      <a:pt x="47" y="3413"/>
                    </a:cubicBezTo>
                    <a:cubicBezTo>
                      <a:pt x="868" y="2477"/>
                      <a:pt x="1279" y="1256"/>
                      <a:pt x="1188" y="24"/>
                    </a:cubicBezTo>
                    <a:cubicBezTo>
                      <a:pt x="1188" y="12"/>
                      <a:pt x="1176" y="1"/>
                      <a:pt x="1154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3" name="Google Shape;2173;p66"/>
              <p:cNvSpPr/>
              <p:nvPr/>
            </p:nvSpPr>
            <p:spPr>
              <a:xfrm>
                <a:off x="1840124" y="2268260"/>
                <a:ext cx="42085" cy="95798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859" extrusionOk="0">
                    <a:moveTo>
                      <a:pt x="122" y="1"/>
                    </a:moveTo>
                    <a:cubicBezTo>
                      <a:pt x="109" y="1"/>
                      <a:pt x="103" y="11"/>
                      <a:pt x="103" y="28"/>
                    </a:cubicBezTo>
                    <a:cubicBezTo>
                      <a:pt x="46" y="450"/>
                      <a:pt x="1" y="1101"/>
                      <a:pt x="172" y="1671"/>
                    </a:cubicBezTo>
                    <a:cubicBezTo>
                      <a:pt x="354" y="2254"/>
                      <a:pt x="742" y="2699"/>
                      <a:pt x="1210" y="2858"/>
                    </a:cubicBezTo>
                    <a:cubicBezTo>
                      <a:pt x="1245" y="2858"/>
                      <a:pt x="1256" y="2813"/>
                      <a:pt x="1222" y="2801"/>
                    </a:cubicBezTo>
                    <a:cubicBezTo>
                      <a:pt x="777" y="2653"/>
                      <a:pt x="411" y="2231"/>
                      <a:pt x="229" y="1660"/>
                    </a:cubicBezTo>
                    <a:cubicBezTo>
                      <a:pt x="58" y="1078"/>
                      <a:pt x="103" y="450"/>
                      <a:pt x="160" y="40"/>
                    </a:cubicBezTo>
                    <a:cubicBezTo>
                      <a:pt x="160" y="17"/>
                      <a:pt x="149" y="5"/>
                      <a:pt x="138" y="5"/>
                    </a:cubicBezTo>
                    <a:cubicBezTo>
                      <a:pt x="131" y="2"/>
                      <a:pt x="126" y="1"/>
                      <a:pt x="122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4" name="Google Shape;2174;p66"/>
              <p:cNvSpPr/>
              <p:nvPr/>
            </p:nvSpPr>
            <p:spPr>
              <a:xfrm>
                <a:off x="1723122" y="2275698"/>
                <a:ext cx="21813" cy="92548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762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23"/>
                    </a:cubicBezTo>
                    <a:cubicBezTo>
                      <a:pt x="0" y="34"/>
                      <a:pt x="23" y="1119"/>
                      <a:pt x="115" y="1929"/>
                    </a:cubicBezTo>
                    <a:cubicBezTo>
                      <a:pt x="206" y="2750"/>
                      <a:pt x="594" y="2762"/>
                      <a:pt x="605" y="2762"/>
                    </a:cubicBezTo>
                    <a:cubicBezTo>
                      <a:pt x="651" y="2762"/>
                      <a:pt x="651" y="2705"/>
                      <a:pt x="605" y="2705"/>
                    </a:cubicBezTo>
                    <a:cubicBezTo>
                      <a:pt x="605" y="2705"/>
                      <a:pt x="263" y="2682"/>
                      <a:pt x="172" y="1917"/>
                    </a:cubicBezTo>
                    <a:cubicBezTo>
                      <a:pt x="80" y="1119"/>
                      <a:pt x="58" y="34"/>
                      <a:pt x="58" y="23"/>
                    </a:cubicBezTo>
                    <a:cubicBezTo>
                      <a:pt x="58" y="12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5" name="Google Shape;2175;p66"/>
              <p:cNvSpPr/>
              <p:nvPr/>
            </p:nvSpPr>
            <p:spPr>
              <a:xfrm>
                <a:off x="1894437" y="2894737"/>
                <a:ext cx="45905" cy="3826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42" extrusionOk="0">
                    <a:moveTo>
                      <a:pt x="206" y="0"/>
                    </a:moveTo>
                    <a:cubicBezTo>
                      <a:pt x="46" y="354"/>
                      <a:pt x="0" y="754"/>
                      <a:pt x="91" y="1142"/>
                    </a:cubicBezTo>
                    <a:cubicBezTo>
                      <a:pt x="1324" y="982"/>
                      <a:pt x="1370" y="856"/>
                      <a:pt x="1370" y="856"/>
                    </a:cubicBezTo>
                    <a:cubicBezTo>
                      <a:pt x="1370" y="856"/>
                      <a:pt x="1096" y="423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6" name="Google Shape;2176;p66"/>
              <p:cNvSpPr/>
              <p:nvPr/>
            </p:nvSpPr>
            <p:spPr>
              <a:xfrm>
                <a:off x="1771303" y="2879425"/>
                <a:ext cx="130043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725" extrusionOk="0">
                    <a:moveTo>
                      <a:pt x="2682" y="1"/>
                    </a:moveTo>
                    <a:cubicBezTo>
                      <a:pt x="2682" y="1"/>
                      <a:pt x="2005" y="387"/>
                      <a:pt x="1199" y="387"/>
                    </a:cubicBezTo>
                    <a:cubicBezTo>
                      <a:pt x="854" y="387"/>
                      <a:pt x="486" y="317"/>
                      <a:pt x="137" y="115"/>
                    </a:cubicBezTo>
                    <a:cubicBezTo>
                      <a:pt x="46" y="469"/>
                      <a:pt x="0" y="834"/>
                      <a:pt x="12" y="1199"/>
                    </a:cubicBezTo>
                    <a:cubicBezTo>
                      <a:pt x="12" y="1199"/>
                      <a:pt x="91" y="1725"/>
                      <a:pt x="1744" y="1725"/>
                    </a:cubicBezTo>
                    <a:cubicBezTo>
                      <a:pt x="1978" y="1725"/>
                      <a:pt x="2244" y="1714"/>
                      <a:pt x="2545" y="1690"/>
                    </a:cubicBezTo>
                    <a:cubicBezTo>
                      <a:pt x="3047" y="1656"/>
                      <a:pt x="3435" y="1621"/>
                      <a:pt x="3766" y="1587"/>
                    </a:cubicBezTo>
                    <a:cubicBezTo>
                      <a:pt x="3687" y="1199"/>
                      <a:pt x="3721" y="811"/>
                      <a:pt x="3881" y="457"/>
                    </a:cubicBezTo>
                    <a:cubicBezTo>
                      <a:pt x="3493" y="275"/>
                      <a:pt x="3093" y="115"/>
                      <a:pt x="2682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7" name="Google Shape;2177;p66"/>
              <p:cNvSpPr/>
              <p:nvPr/>
            </p:nvSpPr>
            <p:spPr>
              <a:xfrm>
                <a:off x="1771672" y="2919598"/>
                <a:ext cx="169816" cy="2221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" y="137"/>
                      <a:pt x="24" y="274"/>
                      <a:pt x="46" y="411"/>
                    </a:cubicBezTo>
                    <a:cubicBezTo>
                      <a:pt x="46" y="411"/>
                      <a:pt x="754" y="662"/>
                      <a:pt x="2660" y="662"/>
                    </a:cubicBezTo>
                    <a:cubicBezTo>
                      <a:pt x="4794" y="662"/>
                      <a:pt x="5068" y="377"/>
                      <a:pt x="5068" y="377"/>
                    </a:cubicBezTo>
                    <a:cubicBezTo>
                      <a:pt x="5068" y="286"/>
                      <a:pt x="5056" y="194"/>
                      <a:pt x="5034" y="114"/>
                    </a:cubicBezTo>
                    <a:cubicBezTo>
                      <a:pt x="4281" y="269"/>
                      <a:pt x="3518" y="347"/>
                      <a:pt x="2755" y="347"/>
                    </a:cubicBezTo>
                    <a:cubicBezTo>
                      <a:pt x="1828" y="347"/>
                      <a:pt x="902" y="23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8" name="Google Shape;2178;p66"/>
              <p:cNvSpPr/>
              <p:nvPr/>
            </p:nvSpPr>
            <p:spPr>
              <a:xfrm>
                <a:off x="1870715" y="2886160"/>
                <a:ext cx="14576" cy="2848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850" extrusionOk="0">
                    <a:moveTo>
                      <a:pt x="401" y="1"/>
                    </a:moveTo>
                    <a:cubicBezTo>
                      <a:pt x="396" y="1"/>
                      <a:pt x="392" y="2"/>
                      <a:pt x="389" y="5"/>
                    </a:cubicBezTo>
                    <a:cubicBezTo>
                      <a:pt x="138" y="199"/>
                      <a:pt x="1" y="507"/>
                      <a:pt x="46" y="816"/>
                    </a:cubicBezTo>
                    <a:cubicBezTo>
                      <a:pt x="46" y="838"/>
                      <a:pt x="58" y="850"/>
                      <a:pt x="69" y="850"/>
                    </a:cubicBezTo>
                    <a:lnTo>
                      <a:pt x="80" y="850"/>
                    </a:lnTo>
                    <a:cubicBezTo>
                      <a:pt x="92" y="850"/>
                      <a:pt x="103" y="827"/>
                      <a:pt x="103" y="816"/>
                    </a:cubicBezTo>
                    <a:cubicBezTo>
                      <a:pt x="58" y="519"/>
                      <a:pt x="183" y="234"/>
                      <a:pt x="423" y="62"/>
                    </a:cubicBezTo>
                    <a:cubicBezTo>
                      <a:pt x="434" y="51"/>
                      <a:pt x="434" y="28"/>
                      <a:pt x="434" y="17"/>
                    </a:cubicBezTo>
                    <a:cubicBezTo>
                      <a:pt x="426" y="9"/>
                      <a:pt x="412" y="1"/>
                      <a:pt x="401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9" name="Google Shape;2179;p66"/>
              <p:cNvSpPr/>
              <p:nvPr/>
            </p:nvSpPr>
            <p:spPr>
              <a:xfrm>
                <a:off x="1858083" y="2881100"/>
                <a:ext cx="13034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53" extrusionOk="0">
                    <a:moveTo>
                      <a:pt x="350" y="0"/>
                    </a:moveTo>
                    <a:cubicBezTo>
                      <a:pt x="343" y="0"/>
                      <a:pt x="337" y="3"/>
                      <a:pt x="332" y="8"/>
                    </a:cubicBezTo>
                    <a:cubicBezTo>
                      <a:pt x="321" y="19"/>
                      <a:pt x="1" y="225"/>
                      <a:pt x="1" y="818"/>
                    </a:cubicBezTo>
                    <a:cubicBezTo>
                      <a:pt x="1" y="830"/>
                      <a:pt x="12" y="852"/>
                      <a:pt x="35" y="852"/>
                    </a:cubicBezTo>
                    <a:cubicBezTo>
                      <a:pt x="47" y="841"/>
                      <a:pt x="58" y="830"/>
                      <a:pt x="58" y="818"/>
                    </a:cubicBezTo>
                    <a:cubicBezTo>
                      <a:pt x="58" y="270"/>
                      <a:pt x="366" y="54"/>
                      <a:pt x="366" y="54"/>
                    </a:cubicBezTo>
                    <a:cubicBezTo>
                      <a:pt x="378" y="54"/>
                      <a:pt x="389" y="31"/>
                      <a:pt x="378" y="19"/>
                    </a:cubicBezTo>
                    <a:cubicBezTo>
                      <a:pt x="371" y="6"/>
                      <a:pt x="360" y="0"/>
                      <a:pt x="350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0" name="Google Shape;2180;p66"/>
              <p:cNvSpPr/>
              <p:nvPr/>
            </p:nvSpPr>
            <p:spPr>
              <a:xfrm>
                <a:off x="1856944" y="2864515"/>
                <a:ext cx="14944" cy="2452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2" extrusionOk="0">
                    <a:moveTo>
                      <a:pt x="211" y="65"/>
                    </a:moveTo>
                    <a:cubicBezTo>
                      <a:pt x="217" y="65"/>
                      <a:pt x="223" y="66"/>
                      <a:pt x="229" y="69"/>
                    </a:cubicBezTo>
                    <a:cubicBezTo>
                      <a:pt x="233" y="67"/>
                      <a:pt x="237" y="66"/>
                      <a:pt x="242" y="66"/>
                    </a:cubicBezTo>
                    <a:cubicBezTo>
                      <a:pt x="260" y="66"/>
                      <a:pt x="279" y="85"/>
                      <a:pt x="297" y="104"/>
                    </a:cubicBezTo>
                    <a:cubicBezTo>
                      <a:pt x="355" y="195"/>
                      <a:pt x="286" y="457"/>
                      <a:pt x="229" y="617"/>
                    </a:cubicBezTo>
                    <a:cubicBezTo>
                      <a:pt x="172" y="457"/>
                      <a:pt x="103" y="183"/>
                      <a:pt x="172" y="92"/>
                    </a:cubicBezTo>
                    <a:cubicBezTo>
                      <a:pt x="180" y="75"/>
                      <a:pt x="195" y="65"/>
                      <a:pt x="211" y="65"/>
                    </a:cubicBezTo>
                    <a:close/>
                    <a:moveTo>
                      <a:pt x="229" y="1"/>
                    </a:moveTo>
                    <a:cubicBezTo>
                      <a:pt x="183" y="1"/>
                      <a:pt x="138" y="24"/>
                      <a:pt x="115" y="58"/>
                    </a:cubicBezTo>
                    <a:cubicBezTo>
                      <a:pt x="1" y="206"/>
                      <a:pt x="172" y="663"/>
                      <a:pt x="195" y="708"/>
                    </a:cubicBezTo>
                    <a:cubicBezTo>
                      <a:pt x="195" y="720"/>
                      <a:pt x="206" y="731"/>
                      <a:pt x="229" y="731"/>
                    </a:cubicBezTo>
                    <a:cubicBezTo>
                      <a:pt x="240" y="731"/>
                      <a:pt x="252" y="720"/>
                      <a:pt x="252" y="708"/>
                    </a:cubicBezTo>
                    <a:cubicBezTo>
                      <a:pt x="275" y="663"/>
                      <a:pt x="446" y="229"/>
                      <a:pt x="343" y="69"/>
                    </a:cubicBezTo>
                    <a:cubicBezTo>
                      <a:pt x="309" y="24"/>
                      <a:pt x="275" y="1"/>
                      <a:pt x="22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1" name="Google Shape;2181;p66"/>
              <p:cNvSpPr/>
              <p:nvPr/>
            </p:nvSpPr>
            <p:spPr>
              <a:xfrm>
                <a:off x="1843944" y="2874835"/>
                <a:ext cx="21445" cy="1457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35" extrusionOk="0">
                    <a:moveTo>
                      <a:pt x="149" y="69"/>
                    </a:moveTo>
                    <a:cubicBezTo>
                      <a:pt x="263" y="69"/>
                      <a:pt x="446" y="252"/>
                      <a:pt x="549" y="366"/>
                    </a:cubicBezTo>
                    <a:cubicBezTo>
                      <a:pt x="389" y="343"/>
                      <a:pt x="138" y="298"/>
                      <a:pt x="81" y="195"/>
                    </a:cubicBezTo>
                    <a:cubicBezTo>
                      <a:pt x="69" y="172"/>
                      <a:pt x="69" y="138"/>
                      <a:pt x="81" y="115"/>
                    </a:cubicBezTo>
                    <a:cubicBezTo>
                      <a:pt x="92" y="92"/>
                      <a:pt x="115" y="69"/>
                      <a:pt x="138" y="69"/>
                    </a:cubicBezTo>
                    <a:close/>
                    <a:moveTo>
                      <a:pt x="138" y="1"/>
                    </a:moveTo>
                    <a:cubicBezTo>
                      <a:pt x="92" y="12"/>
                      <a:pt x="46" y="35"/>
                      <a:pt x="24" y="81"/>
                    </a:cubicBezTo>
                    <a:cubicBezTo>
                      <a:pt x="1" y="127"/>
                      <a:pt x="1" y="184"/>
                      <a:pt x="24" y="229"/>
                    </a:cubicBezTo>
                    <a:cubicBezTo>
                      <a:pt x="115" y="389"/>
                      <a:pt x="560" y="435"/>
                      <a:pt x="617" y="435"/>
                    </a:cubicBezTo>
                    <a:cubicBezTo>
                      <a:pt x="617" y="435"/>
                      <a:pt x="628" y="423"/>
                      <a:pt x="640" y="412"/>
                    </a:cubicBezTo>
                    <a:cubicBezTo>
                      <a:pt x="640" y="400"/>
                      <a:pt x="640" y="389"/>
                      <a:pt x="640" y="378"/>
                    </a:cubicBezTo>
                    <a:cubicBezTo>
                      <a:pt x="606" y="343"/>
                      <a:pt x="332" y="1"/>
                      <a:pt x="14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2" name="Google Shape;2182;p66"/>
              <p:cNvSpPr/>
              <p:nvPr/>
            </p:nvSpPr>
            <p:spPr>
              <a:xfrm>
                <a:off x="1901205" y="1846666"/>
                <a:ext cx="109503" cy="153029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4567" extrusionOk="0">
                    <a:moveTo>
                      <a:pt x="985" y="1"/>
                    </a:moveTo>
                    <a:lnTo>
                      <a:pt x="780" y="195"/>
                    </a:lnTo>
                    <a:cubicBezTo>
                      <a:pt x="1" y="973"/>
                      <a:pt x="1053" y="4566"/>
                      <a:pt x="1986" y="4566"/>
                    </a:cubicBezTo>
                    <a:cubicBezTo>
                      <a:pt x="2092" y="4566"/>
                      <a:pt x="2197" y="4520"/>
                      <a:pt x="2297" y="4417"/>
                    </a:cubicBezTo>
                    <a:cubicBezTo>
                      <a:pt x="3267" y="3424"/>
                      <a:pt x="985" y="1"/>
                      <a:pt x="985" y="1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3" name="Google Shape;2183;p66"/>
              <p:cNvSpPr/>
              <p:nvPr/>
            </p:nvSpPr>
            <p:spPr>
              <a:xfrm>
                <a:off x="1478027" y="1523007"/>
                <a:ext cx="640161" cy="941460"/>
              </a:xfrm>
              <a:custGeom>
                <a:avLst/>
                <a:gdLst/>
                <a:ahLst/>
                <a:cxnLst/>
                <a:rect l="l" t="t" r="r" b="b"/>
                <a:pathLst>
                  <a:path w="19105" h="28097" extrusionOk="0">
                    <a:moveTo>
                      <a:pt x="17721" y="0"/>
                    </a:moveTo>
                    <a:cubicBezTo>
                      <a:pt x="17382" y="0"/>
                      <a:pt x="17392" y="1535"/>
                      <a:pt x="17392" y="1535"/>
                    </a:cubicBezTo>
                    <a:cubicBezTo>
                      <a:pt x="17392" y="1535"/>
                      <a:pt x="17221" y="211"/>
                      <a:pt x="16925" y="211"/>
                    </a:cubicBezTo>
                    <a:cubicBezTo>
                      <a:pt x="16628" y="211"/>
                      <a:pt x="16890" y="1923"/>
                      <a:pt x="16890" y="1923"/>
                    </a:cubicBezTo>
                    <a:cubicBezTo>
                      <a:pt x="16890" y="1923"/>
                      <a:pt x="16658" y="1450"/>
                      <a:pt x="16467" y="1450"/>
                    </a:cubicBezTo>
                    <a:cubicBezTo>
                      <a:pt x="16427" y="1450"/>
                      <a:pt x="16388" y="1472"/>
                      <a:pt x="16354" y="1524"/>
                    </a:cubicBezTo>
                    <a:cubicBezTo>
                      <a:pt x="16160" y="1821"/>
                      <a:pt x="16788" y="2996"/>
                      <a:pt x="16788" y="2996"/>
                    </a:cubicBezTo>
                    <a:cubicBezTo>
                      <a:pt x="16788" y="2996"/>
                      <a:pt x="16251" y="5507"/>
                      <a:pt x="15475" y="7139"/>
                    </a:cubicBezTo>
                    <a:cubicBezTo>
                      <a:pt x="13432" y="11418"/>
                      <a:pt x="9507" y="11509"/>
                      <a:pt x="9507" y="11509"/>
                    </a:cubicBezTo>
                    <a:lnTo>
                      <a:pt x="9404" y="10060"/>
                    </a:lnTo>
                    <a:lnTo>
                      <a:pt x="6631" y="9980"/>
                    </a:lnTo>
                    <a:lnTo>
                      <a:pt x="6688" y="11567"/>
                    </a:lnTo>
                    <a:lnTo>
                      <a:pt x="5490" y="11703"/>
                    </a:lnTo>
                    <a:cubicBezTo>
                      <a:pt x="5490" y="11703"/>
                      <a:pt x="3949" y="12057"/>
                      <a:pt x="3230" y="12810"/>
                    </a:cubicBezTo>
                    <a:cubicBezTo>
                      <a:pt x="2716" y="13347"/>
                      <a:pt x="1724" y="14568"/>
                      <a:pt x="856" y="18551"/>
                    </a:cubicBezTo>
                    <a:cubicBezTo>
                      <a:pt x="251" y="21278"/>
                      <a:pt x="457" y="25158"/>
                      <a:pt x="457" y="25158"/>
                    </a:cubicBezTo>
                    <a:cubicBezTo>
                      <a:pt x="286" y="25889"/>
                      <a:pt x="0" y="27475"/>
                      <a:pt x="240" y="27555"/>
                    </a:cubicBezTo>
                    <a:cubicBezTo>
                      <a:pt x="250" y="27559"/>
                      <a:pt x="260" y="27560"/>
                      <a:pt x="271" y="27560"/>
                    </a:cubicBezTo>
                    <a:cubicBezTo>
                      <a:pt x="514" y="27560"/>
                      <a:pt x="788" y="26562"/>
                      <a:pt x="788" y="26562"/>
                    </a:cubicBezTo>
                    <a:lnTo>
                      <a:pt x="788" y="26562"/>
                    </a:lnTo>
                    <a:cubicBezTo>
                      <a:pt x="788" y="26562"/>
                      <a:pt x="525" y="27886"/>
                      <a:pt x="765" y="27954"/>
                    </a:cubicBezTo>
                    <a:cubicBezTo>
                      <a:pt x="770" y="27956"/>
                      <a:pt x="775" y="27956"/>
                      <a:pt x="780" y="27956"/>
                    </a:cubicBezTo>
                    <a:cubicBezTo>
                      <a:pt x="1024" y="27956"/>
                      <a:pt x="1221" y="26619"/>
                      <a:pt x="1221" y="26619"/>
                    </a:cubicBezTo>
                    <a:lnTo>
                      <a:pt x="1221" y="26619"/>
                    </a:lnTo>
                    <a:cubicBezTo>
                      <a:pt x="1221" y="26619"/>
                      <a:pt x="1107" y="28023"/>
                      <a:pt x="1335" y="28091"/>
                    </a:cubicBezTo>
                    <a:cubicBezTo>
                      <a:pt x="1348" y="28095"/>
                      <a:pt x="1361" y="28097"/>
                      <a:pt x="1373" y="28097"/>
                    </a:cubicBezTo>
                    <a:cubicBezTo>
                      <a:pt x="1720" y="28097"/>
                      <a:pt x="1678" y="26551"/>
                      <a:pt x="1678" y="26551"/>
                    </a:cubicBezTo>
                    <a:lnTo>
                      <a:pt x="1678" y="26551"/>
                    </a:lnTo>
                    <a:cubicBezTo>
                      <a:pt x="1678" y="26551"/>
                      <a:pt x="1870" y="27863"/>
                      <a:pt x="2165" y="27863"/>
                    </a:cubicBezTo>
                    <a:cubicBezTo>
                      <a:pt x="2166" y="27863"/>
                      <a:pt x="2167" y="27863"/>
                      <a:pt x="2169" y="27863"/>
                    </a:cubicBezTo>
                    <a:cubicBezTo>
                      <a:pt x="2454" y="27863"/>
                      <a:pt x="2180" y="26163"/>
                      <a:pt x="2180" y="26163"/>
                    </a:cubicBezTo>
                    <a:lnTo>
                      <a:pt x="2180" y="26163"/>
                    </a:lnTo>
                    <a:cubicBezTo>
                      <a:pt x="2180" y="26163"/>
                      <a:pt x="2417" y="26629"/>
                      <a:pt x="2603" y="26629"/>
                    </a:cubicBezTo>
                    <a:cubicBezTo>
                      <a:pt x="2645" y="26629"/>
                      <a:pt x="2683" y="26607"/>
                      <a:pt x="2716" y="26551"/>
                    </a:cubicBezTo>
                    <a:cubicBezTo>
                      <a:pt x="2910" y="26254"/>
                      <a:pt x="2248" y="25090"/>
                      <a:pt x="2248" y="25090"/>
                    </a:cubicBezTo>
                    <a:cubicBezTo>
                      <a:pt x="2248" y="25090"/>
                      <a:pt x="2579" y="21769"/>
                      <a:pt x="2796" y="20833"/>
                    </a:cubicBezTo>
                    <a:cubicBezTo>
                      <a:pt x="3002" y="19897"/>
                      <a:pt x="4006" y="17033"/>
                      <a:pt x="4006" y="17033"/>
                    </a:cubicBezTo>
                    <a:lnTo>
                      <a:pt x="4006" y="17033"/>
                    </a:lnTo>
                    <a:lnTo>
                      <a:pt x="3812" y="23287"/>
                    </a:lnTo>
                    <a:cubicBezTo>
                      <a:pt x="5715" y="24056"/>
                      <a:pt x="7323" y="24300"/>
                      <a:pt x="8595" y="24300"/>
                    </a:cubicBezTo>
                    <a:cubicBezTo>
                      <a:pt x="10795" y="24300"/>
                      <a:pt x="11994" y="23572"/>
                      <a:pt x="11994" y="23572"/>
                    </a:cubicBezTo>
                    <a:lnTo>
                      <a:pt x="12017" y="15184"/>
                    </a:lnTo>
                    <a:cubicBezTo>
                      <a:pt x="19104" y="12468"/>
                      <a:pt x="18591" y="3007"/>
                      <a:pt x="18591" y="3007"/>
                    </a:cubicBezTo>
                    <a:cubicBezTo>
                      <a:pt x="18796" y="2460"/>
                      <a:pt x="19093" y="645"/>
                      <a:pt x="18842" y="554"/>
                    </a:cubicBezTo>
                    <a:cubicBezTo>
                      <a:pt x="18832" y="550"/>
                      <a:pt x="18822" y="548"/>
                      <a:pt x="18812" y="548"/>
                    </a:cubicBezTo>
                    <a:cubicBezTo>
                      <a:pt x="18578" y="548"/>
                      <a:pt x="18294" y="1547"/>
                      <a:pt x="18294" y="1547"/>
                    </a:cubicBezTo>
                    <a:cubicBezTo>
                      <a:pt x="18294" y="1547"/>
                      <a:pt x="18579" y="223"/>
                      <a:pt x="18328" y="154"/>
                    </a:cubicBezTo>
                    <a:cubicBezTo>
                      <a:pt x="18322" y="153"/>
                      <a:pt x="18316" y="152"/>
                      <a:pt x="18310" y="152"/>
                    </a:cubicBezTo>
                    <a:cubicBezTo>
                      <a:pt x="18066" y="152"/>
                      <a:pt x="17849" y="1478"/>
                      <a:pt x="17849" y="1478"/>
                    </a:cubicBezTo>
                    <a:cubicBezTo>
                      <a:pt x="17849" y="1478"/>
                      <a:pt x="17986" y="74"/>
                      <a:pt x="17758" y="6"/>
                    </a:cubicBezTo>
                    <a:cubicBezTo>
                      <a:pt x="17745" y="2"/>
                      <a:pt x="17733" y="0"/>
                      <a:pt x="17721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4" name="Google Shape;2184;p66"/>
              <p:cNvSpPr/>
              <p:nvPr/>
            </p:nvSpPr>
            <p:spPr>
              <a:xfrm>
                <a:off x="1632522" y="1821403"/>
                <a:ext cx="225103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1889" extrusionOk="0">
                    <a:moveTo>
                      <a:pt x="3629" y="0"/>
                    </a:moveTo>
                    <a:cubicBezTo>
                      <a:pt x="3573" y="0"/>
                      <a:pt x="3516" y="1"/>
                      <a:pt x="3458" y="1"/>
                    </a:cubicBezTo>
                    <a:cubicBezTo>
                      <a:pt x="354" y="59"/>
                      <a:pt x="354" y="926"/>
                      <a:pt x="125" y="1337"/>
                    </a:cubicBezTo>
                    <a:cubicBezTo>
                      <a:pt x="1" y="1573"/>
                      <a:pt x="1498" y="1888"/>
                      <a:pt x="3172" y="1888"/>
                    </a:cubicBezTo>
                    <a:cubicBezTo>
                      <a:pt x="4411" y="1888"/>
                      <a:pt x="5747" y="1716"/>
                      <a:pt x="6596" y="1211"/>
                    </a:cubicBezTo>
                    <a:cubicBezTo>
                      <a:pt x="6596" y="1211"/>
                      <a:pt x="6717" y="0"/>
                      <a:pt x="3629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5" name="Google Shape;2185;p66"/>
              <p:cNvSpPr/>
              <p:nvPr/>
            </p:nvSpPr>
            <p:spPr>
              <a:xfrm>
                <a:off x="1699802" y="1853166"/>
                <a:ext cx="97172" cy="4610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376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297" y="160"/>
                      <a:pt x="1682" y="241"/>
                      <a:pt x="1064" y="241"/>
                    </a:cubicBezTo>
                    <a:cubicBezTo>
                      <a:pt x="710" y="241"/>
                      <a:pt x="354" y="215"/>
                      <a:pt x="0" y="160"/>
                    </a:cubicBezTo>
                    <a:lnTo>
                      <a:pt x="0" y="160"/>
                    </a:lnTo>
                    <a:lnTo>
                      <a:pt x="46" y="1085"/>
                    </a:lnTo>
                    <a:cubicBezTo>
                      <a:pt x="793" y="1278"/>
                      <a:pt x="1554" y="1375"/>
                      <a:pt x="2318" y="1375"/>
                    </a:cubicBezTo>
                    <a:cubicBezTo>
                      <a:pt x="2500" y="1375"/>
                      <a:pt x="2683" y="1370"/>
                      <a:pt x="2865" y="1359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6" name="Google Shape;2186;p66"/>
              <p:cNvSpPr/>
              <p:nvPr/>
            </p:nvSpPr>
            <p:spPr>
              <a:xfrm>
                <a:off x="1697490" y="1823715"/>
                <a:ext cx="100221" cy="37562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1121" extrusionOk="0">
                    <a:moveTo>
                      <a:pt x="1" y="1"/>
                    </a:moveTo>
                    <a:lnTo>
                      <a:pt x="69" y="1039"/>
                    </a:lnTo>
                    <a:cubicBezTo>
                      <a:pt x="423" y="1094"/>
                      <a:pt x="779" y="1120"/>
                      <a:pt x="1133" y="1120"/>
                    </a:cubicBezTo>
                    <a:cubicBezTo>
                      <a:pt x="1751" y="1120"/>
                      <a:pt x="2366" y="1039"/>
                      <a:pt x="2968" y="880"/>
                    </a:cubicBezTo>
                    <a:lnTo>
                      <a:pt x="2991" y="1"/>
                    </a:ln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7" name="Google Shape;2187;p66"/>
              <p:cNvSpPr/>
              <p:nvPr/>
            </p:nvSpPr>
            <p:spPr>
              <a:xfrm>
                <a:off x="1578712" y="2250502"/>
                <a:ext cx="328273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730" extrusionOk="0">
                    <a:moveTo>
                      <a:pt x="7104" y="1"/>
                    </a:moveTo>
                    <a:cubicBezTo>
                      <a:pt x="4277" y="1"/>
                      <a:pt x="0" y="88"/>
                      <a:pt x="31" y="615"/>
                    </a:cubicBezTo>
                    <a:cubicBezTo>
                      <a:pt x="77" y="1403"/>
                      <a:pt x="65" y="1631"/>
                      <a:pt x="65" y="1631"/>
                    </a:cubicBezTo>
                    <a:cubicBezTo>
                      <a:pt x="1773" y="2455"/>
                      <a:pt x="3477" y="2730"/>
                      <a:pt x="4967" y="2730"/>
                    </a:cubicBezTo>
                    <a:cubicBezTo>
                      <a:pt x="7690" y="2730"/>
                      <a:pt x="9702" y="1812"/>
                      <a:pt x="9731" y="1642"/>
                    </a:cubicBezTo>
                    <a:cubicBezTo>
                      <a:pt x="9797" y="1184"/>
                      <a:pt x="9632" y="14"/>
                      <a:pt x="9548" y="14"/>
                    </a:cubicBezTo>
                    <a:cubicBezTo>
                      <a:pt x="9544" y="14"/>
                      <a:pt x="9541" y="17"/>
                      <a:pt x="9537" y="22"/>
                    </a:cubicBezTo>
                    <a:cubicBezTo>
                      <a:pt x="9537" y="22"/>
                      <a:pt x="8496" y="1"/>
                      <a:pt x="7104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8" name="Google Shape;2188;p66"/>
              <p:cNvSpPr/>
              <p:nvPr/>
            </p:nvSpPr>
            <p:spPr>
              <a:xfrm>
                <a:off x="1557168" y="1859230"/>
                <a:ext cx="361780" cy="463107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13821" extrusionOk="0">
                    <a:moveTo>
                      <a:pt x="7499" y="1"/>
                    </a:moveTo>
                    <a:cubicBezTo>
                      <a:pt x="7420" y="1"/>
                      <a:pt x="7373" y="2"/>
                      <a:pt x="7373" y="2"/>
                    </a:cubicBezTo>
                    <a:cubicBezTo>
                      <a:pt x="7373" y="2"/>
                      <a:pt x="6175" y="1178"/>
                      <a:pt x="5615" y="1269"/>
                    </a:cubicBezTo>
                    <a:cubicBezTo>
                      <a:pt x="5604" y="1271"/>
                      <a:pt x="5592" y="1272"/>
                      <a:pt x="5580" y="1272"/>
                    </a:cubicBezTo>
                    <a:cubicBezTo>
                      <a:pt x="5120" y="1272"/>
                      <a:pt x="3789" y="71"/>
                      <a:pt x="3789" y="71"/>
                    </a:cubicBezTo>
                    <a:lnTo>
                      <a:pt x="2397" y="231"/>
                    </a:lnTo>
                    <a:cubicBezTo>
                      <a:pt x="1975" y="1018"/>
                      <a:pt x="1039" y="4704"/>
                      <a:pt x="1039" y="4704"/>
                    </a:cubicBezTo>
                    <a:cubicBezTo>
                      <a:pt x="1039" y="4704"/>
                      <a:pt x="423" y="7375"/>
                      <a:pt x="206" y="9075"/>
                    </a:cubicBezTo>
                    <a:cubicBezTo>
                      <a:pt x="1" y="10775"/>
                      <a:pt x="195" y="12453"/>
                      <a:pt x="583" y="12647"/>
                    </a:cubicBezTo>
                    <a:cubicBezTo>
                      <a:pt x="2391" y="13525"/>
                      <a:pt x="4029" y="13821"/>
                      <a:pt x="5416" y="13821"/>
                    </a:cubicBezTo>
                    <a:cubicBezTo>
                      <a:pt x="8284" y="13821"/>
                      <a:pt x="10078" y="12556"/>
                      <a:pt x="10078" y="12556"/>
                    </a:cubicBezTo>
                    <a:cubicBezTo>
                      <a:pt x="10078" y="12556"/>
                      <a:pt x="10797" y="12396"/>
                      <a:pt x="10785" y="10376"/>
                    </a:cubicBezTo>
                    <a:cubicBezTo>
                      <a:pt x="10762" y="9132"/>
                      <a:pt x="10545" y="6245"/>
                      <a:pt x="10545" y="6245"/>
                    </a:cubicBezTo>
                    <a:cubicBezTo>
                      <a:pt x="10545" y="6245"/>
                      <a:pt x="9279" y="504"/>
                      <a:pt x="9176" y="379"/>
                    </a:cubicBezTo>
                    <a:cubicBezTo>
                      <a:pt x="8913" y="32"/>
                      <a:pt x="7864" y="1"/>
                      <a:pt x="7499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9" name="Google Shape;2189;p66"/>
              <p:cNvSpPr/>
              <p:nvPr/>
            </p:nvSpPr>
            <p:spPr>
              <a:xfrm>
                <a:off x="2022898" y="1627141"/>
                <a:ext cx="91811" cy="4724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410" extrusionOk="0">
                    <a:moveTo>
                      <a:pt x="371" y="1"/>
                    </a:moveTo>
                    <a:cubicBezTo>
                      <a:pt x="270" y="1"/>
                      <a:pt x="199" y="8"/>
                      <a:pt x="172" y="25"/>
                    </a:cubicBezTo>
                    <a:cubicBezTo>
                      <a:pt x="1" y="139"/>
                      <a:pt x="1" y="881"/>
                      <a:pt x="1" y="881"/>
                    </a:cubicBezTo>
                    <a:cubicBezTo>
                      <a:pt x="1" y="881"/>
                      <a:pt x="1790" y="1409"/>
                      <a:pt x="2341" y="1409"/>
                    </a:cubicBezTo>
                    <a:cubicBezTo>
                      <a:pt x="2442" y="1409"/>
                      <a:pt x="2502" y="1391"/>
                      <a:pt x="2500" y="1349"/>
                    </a:cubicBezTo>
                    <a:cubicBezTo>
                      <a:pt x="2489" y="1063"/>
                      <a:pt x="2740" y="687"/>
                      <a:pt x="2660" y="481"/>
                    </a:cubicBezTo>
                    <a:cubicBezTo>
                      <a:pt x="2582" y="258"/>
                      <a:pt x="960" y="1"/>
                      <a:pt x="371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0" name="Google Shape;2190;p66"/>
              <p:cNvSpPr/>
              <p:nvPr/>
            </p:nvSpPr>
            <p:spPr>
              <a:xfrm>
                <a:off x="1848936" y="1656960"/>
                <a:ext cx="280324" cy="411539"/>
              </a:xfrm>
              <a:custGeom>
                <a:avLst/>
                <a:gdLst/>
                <a:ahLst/>
                <a:cxnLst/>
                <a:rect l="l" t="t" r="r" b="b"/>
                <a:pathLst>
                  <a:path w="8366" h="12282" extrusionOk="0">
                    <a:moveTo>
                      <a:pt x="5354" y="0"/>
                    </a:moveTo>
                    <a:cubicBezTo>
                      <a:pt x="5252" y="0"/>
                      <a:pt x="5193" y="2"/>
                      <a:pt x="5193" y="2"/>
                    </a:cubicBezTo>
                    <a:cubicBezTo>
                      <a:pt x="3401" y="5755"/>
                      <a:pt x="911" y="6190"/>
                      <a:pt x="198" y="6190"/>
                    </a:cubicBezTo>
                    <a:cubicBezTo>
                      <a:pt x="71" y="6190"/>
                      <a:pt x="0" y="6176"/>
                      <a:pt x="0" y="6176"/>
                    </a:cubicBezTo>
                    <a:lnTo>
                      <a:pt x="0" y="6176"/>
                    </a:lnTo>
                    <a:lnTo>
                      <a:pt x="1837" y="12282"/>
                    </a:lnTo>
                    <a:cubicBezTo>
                      <a:pt x="1837" y="12282"/>
                      <a:pt x="3492" y="11517"/>
                      <a:pt x="5775" y="8413"/>
                    </a:cubicBezTo>
                    <a:cubicBezTo>
                      <a:pt x="6984" y="6770"/>
                      <a:pt x="8365" y="949"/>
                      <a:pt x="7692" y="459"/>
                    </a:cubicBezTo>
                    <a:cubicBezTo>
                      <a:pt x="7122" y="39"/>
                      <a:pt x="5812" y="0"/>
                      <a:pt x="5354" y="0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1" name="Google Shape;2191;p66"/>
              <p:cNvSpPr/>
              <p:nvPr/>
            </p:nvSpPr>
            <p:spPr>
              <a:xfrm>
                <a:off x="1474945" y="2307796"/>
                <a:ext cx="90671" cy="5264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571" extrusionOk="0">
                    <a:moveTo>
                      <a:pt x="2626" y="1"/>
                    </a:moveTo>
                    <a:lnTo>
                      <a:pt x="2626" y="1"/>
                    </a:lnTo>
                    <a:cubicBezTo>
                      <a:pt x="2626" y="1"/>
                      <a:pt x="24" y="332"/>
                      <a:pt x="104" y="606"/>
                    </a:cubicBezTo>
                    <a:cubicBezTo>
                      <a:pt x="172" y="868"/>
                      <a:pt x="1" y="1302"/>
                      <a:pt x="126" y="1484"/>
                    </a:cubicBezTo>
                    <a:cubicBezTo>
                      <a:pt x="162" y="1546"/>
                      <a:pt x="329" y="1571"/>
                      <a:pt x="561" y="1571"/>
                    </a:cubicBezTo>
                    <a:cubicBezTo>
                      <a:pt x="1233" y="1571"/>
                      <a:pt x="2447" y="1363"/>
                      <a:pt x="2557" y="1245"/>
                    </a:cubicBezTo>
                    <a:cubicBezTo>
                      <a:pt x="2706" y="1096"/>
                      <a:pt x="2626" y="1"/>
                      <a:pt x="2626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2" name="Google Shape;2192;p66"/>
              <p:cNvSpPr/>
              <p:nvPr/>
            </p:nvSpPr>
            <p:spPr>
              <a:xfrm>
                <a:off x="1463117" y="1867305"/>
                <a:ext cx="174407" cy="46887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13993" extrusionOk="0">
                    <a:moveTo>
                      <a:pt x="5204" y="1"/>
                    </a:moveTo>
                    <a:lnTo>
                      <a:pt x="5204" y="1"/>
                    </a:lnTo>
                    <a:cubicBezTo>
                      <a:pt x="4109" y="583"/>
                      <a:pt x="3184" y="1462"/>
                      <a:pt x="2557" y="2534"/>
                    </a:cubicBezTo>
                    <a:cubicBezTo>
                      <a:pt x="1404" y="4486"/>
                      <a:pt x="799" y="6928"/>
                      <a:pt x="422" y="9815"/>
                    </a:cubicBezTo>
                    <a:cubicBezTo>
                      <a:pt x="0" y="13068"/>
                      <a:pt x="365" y="13912"/>
                      <a:pt x="1004" y="13992"/>
                    </a:cubicBezTo>
                    <a:cubicBezTo>
                      <a:pt x="1004" y="13992"/>
                      <a:pt x="1020" y="13992"/>
                      <a:pt x="1049" y="13992"/>
                    </a:cubicBezTo>
                    <a:cubicBezTo>
                      <a:pt x="1310" y="13992"/>
                      <a:pt x="2630" y="13974"/>
                      <a:pt x="2979" y="13604"/>
                    </a:cubicBezTo>
                    <a:cubicBezTo>
                      <a:pt x="3367" y="13193"/>
                      <a:pt x="3116" y="12372"/>
                      <a:pt x="3218" y="11037"/>
                    </a:cubicBezTo>
                    <a:cubicBezTo>
                      <a:pt x="3333" y="9701"/>
                      <a:pt x="3047" y="8902"/>
                      <a:pt x="3047" y="8902"/>
                    </a:cubicBezTo>
                    <a:lnTo>
                      <a:pt x="4348" y="3139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3" name="Google Shape;2193;p66"/>
              <p:cNvSpPr/>
              <p:nvPr/>
            </p:nvSpPr>
            <p:spPr>
              <a:xfrm>
                <a:off x="1608030" y="2130789"/>
                <a:ext cx="229459" cy="131182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3915" extrusionOk="0">
                    <a:moveTo>
                      <a:pt x="2333" y="0"/>
                    </a:moveTo>
                    <a:cubicBezTo>
                      <a:pt x="1547" y="0"/>
                      <a:pt x="948" y="11"/>
                      <a:pt x="948" y="11"/>
                    </a:cubicBezTo>
                    <a:cubicBezTo>
                      <a:pt x="902" y="1392"/>
                      <a:pt x="46" y="1826"/>
                      <a:pt x="46" y="1826"/>
                    </a:cubicBezTo>
                    <a:lnTo>
                      <a:pt x="0" y="3230"/>
                    </a:lnTo>
                    <a:cubicBezTo>
                      <a:pt x="1344" y="3749"/>
                      <a:pt x="2616" y="3915"/>
                      <a:pt x="3690" y="3915"/>
                    </a:cubicBezTo>
                    <a:cubicBezTo>
                      <a:pt x="5564" y="3915"/>
                      <a:pt x="6836" y="3412"/>
                      <a:pt x="6836" y="3412"/>
                    </a:cubicBezTo>
                    <a:cubicBezTo>
                      <a:pt x="6825" y="3207"/>
                      <a:pt x="6848" y="2054"/>
                      <a:pt x="6848" y="2054"/>
                    </a:cubicBezTo>
                    <a:cubicBezTo>
                      <a:pt x="5878" y="1472"/>
                      <a:pt x="5752" y="148"/>
                      <a:pt x="5752" y="148"/>
                    </a:cubicBezTo>
                    <a:cubicBezTo>
                      <a:pt x="5115" y="25"/>
                      <a:pt x="3513" y="0"/>
                      <a:pt x="2333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4" name="Google Shape;2194;p66"/>
              <p:cNvSpPr/>
              <p:nvPr/>
            </p:nvSpPr>
            <p:spPr>
              <a:xfrm>
                <a:off x="1463888" y="1866166"/>
                <a:ext cx="243600" cy="506064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5103" extrusionOk="0">
                    <a:moveTo>
                      <a:pt x="5158" y="1"/>
                    </a:moveTo>
                    <a:cubicBezTo>
                      <a:pt x="5158" y="1"/>
                      <a:pt x="0" y="959"/>
                      <a:pt x="11" y="14152"/>
                    </a:cubicBezTo>
                    <a:cubicBezTo>
                      <a:pt x="11" y="14557"/>
                      <a:pt x="760" y="14730"/>
                      <a:pt x="1502" y="14730"/>
                    </a:cubicBezTo>
                    <a:cubicBezTo>
                      <a:pt x="2097" y="14730"/>
                      <a:pt x="2689" y="14619"/>
                      <a:pt x="2887" y="14426"/>
                    </a:cubicBezTo>
                    <a:cubicBezTo>
                      <a:pt x="2887" y="14426"/>
                      <a:pt x="4013" y="15103"/>
                      <a:pt x="5402" y="15103"/>
                    </a:cubicBezTo>
                    <a:cubicBezTo>
                      <a:pt x="5714" y="15103"/>
                      <a:pt x="6039" y="15069"/>
                      <a:pt x="6368" y="14985"/>
                    </a:cubicBezTo>
                    <a:cubicBezTo>
                      <a:pt x="7270" y="14745"/>
                      <a:pt x="6882" y="937"/>
                      <a:pt x="6882" y="937"/>
                    </a:cubicBezTo>
                    <a:lnTo>
                      <a:pt x="5158" y="1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5" name="Google Shape;2195;p66"/>
              <p:cNvSpPr/>
              <p:nvPr/>
            </p:nvSpPr>
            <p:spPr>
              <a:xfrm>
                <a:off x="1560619" y="2044748"/>
                <a:ext cx="28716" cy="30478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096" fill="none" extrusionOk="0">
                    <a:moveTo>
                      <a:pt x="0" y="9096"/>
                    </a:moveTo>
                    <a:cubicBezTo>
                      <a:pt x="0" y="9096"/>
                      <a:pt x="423" y="7897"/>
                      <a:pt x="571" y="5809"/>
                    </a:cubicBezTo>
                    <a:cubicBezTo>
                      <a:pt x="708" y="3709"/>
                      <a:pt x="856" y="0"/>
                      <a:pt x="856" y="0"/>
                    </a:cubicBezTo>
                  </a:path>
                </a:pathLst>
              </a:custGeom>
              <a:noFill/>
              <a:ln w="1700" cap="rnd" cmpd="sng">
                <a:solidFill>
                  <a:srgbClr val="1510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6" name="Google Shape;2196;p66"/>
              <p:cNvSpPr/>
              <p:nvPr/>
            </p:nvSpPr>
            <p:spPr>
              <a:xfrm>
                <a:off x="1804172" y="1861978"/>
                <a:ext cx="153900" cy="493834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4738" extrusionOk="0">
                    <a:moveTo>
                      <a:pt x="1473" y="0"/>
                    </a:moveTo>
                    <a:lnTo>
                      <a:pt x="1" y="708"/>
                    </a:lnTo>
                    <a:cubicBezTo>
                      <a:pt x="1" y="708"/>
                      <a:pt x="263" y="14151"/>
                      <a:pt x="1348" y="14574"/>
                    </a:cubicBezTo>
                    <a:cubicBezTo>
                      <a:pt x="1650" y="14690"/>
                      <a:pt x="1934" y="14738"/>
                      <a:pt x="2194" y="14738"/>
                    </a:cubicBezTo>
                    <a:cubicBezTo>
                      <a:pt x="3418" y="14738"/>
                      <a:pt x="4155" y="13683"/>
                      <a:pt x="4155" y="13683"/>
                    </a:cubicBezTo>
                    <a:cubicBezTo>
                      <a:pt x="4163" y="13691"/>
                      <a:pt x="4172" y="13695"/>
                      <a:pt x="4180" y="13695"/>
                    </a:cubicBezTo>
                    <a:cubicBezTo>
                      <a:pt x="4593" y="13695"/>
                      <a:pt x="4396" y="3302"/>
                      <a:pt x="2728" y="559"/>
                    </a:cubicBezTo>
                    <a:lnTo>
                      <a:pt x="1473" y="0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7" name="Google Shape;2197;p66"/>
              <p:cNvSpPr/>
              <p:nvPr/>
            </p:nvSpPr>
            <p:spPr>
              <a:xfrm>
                <a:off x="1637850" y="1855813"/>
                <a:ext cx="216861" cy="53210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588" extrusionOk="0">
                    <a:moveTo>
                      <a:pt x="5480" y="0"/>
                    </a:moveTo>
                    <a:cubicBezTo>
                      <a:pt x="5160" y="0"/>
                      <a:pt x="4919" y="36"/>
                      <a:pt x="4919" y="36"/>
                    </a:cubicBezTo>
                    <a:cubicBezTo>
                      <a:pt x="4440" y="675"/>
                      <a:pt x="3196" y="1257"/>
                      <a:pt x="3196" y="1257"/>
                    </a:cubicBezTo>
                    <a:cubicBezTo>
                      <a:pt x="2340" y="1029"/>
                      <a:pt x="1473" y="116"/>
                      <a:pt x="1473" y="116"/>
                    </a:cubicBezTo>
                    <a:cubicBezTo>
                      <a:pt x="1300" y="73"/>
                      <a:pt x="1125" y="51"/>
                      <a:pt x="951" y="51"/>
                    </a:cubicBezTo>
                    <a:cubicBezTo>
                      <a:pt x="619" y="51"/>
                      <a:pt x="293" y="130"/>
                      <a:pt x="1" y="287"/>
                    </a:cubicBezTo>
                    <a:cubicBezTo>
                      <a:pt x="457" y="1223"/>
                      <a:pt x="3264" y="1588"/>
                      <a:pt x="3264" y="1588"/>
                    </a:cubicBezTo>
                    <a:cubicBezTo>
                      <a:pt x="6197" y="1040"/>
                      <a:pt x="6471" y="161"/>
                      <a:pt x="6471" y="161"/>
                    </a:cubicBezTo>
                    <a:cubicBezTo>
                      <a:pt x="6164" y="33"/>
                      <a:pt x="5786" y="0"/>
                      <a:pt x="5480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8" name="Google Shape;2198;p66"/>
              <p:cNvSpPr/>
              <p:nvPr/>
            </p:nvSpPr>
            <p:spPr>
              <a:xfrm>
                <a:off x="1678392" y="1839697"/>
                <a:ext cx="139760" cy="59409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1773" extrusionOk="0">
                    <a:moveTo>
                      <a:pt x="4123" y="1"/>
                    </a:moveTo>
                    <a:cubicBezTo>
                      <a:pt x="4114" y="1"/>
                      <a:pt x="4104" y="5"/>
                      <a:pt x="4097" y="15"/>
                    </a:cubicBezTo>
                    <a:cubicBezTo>
                      <a:pt x="4097" y="26"/>
                      <a:pt x="3492" y="1008"/>
                      <a:pt x="1986" y="1704"/>
                    </a:cubicBezTo>
                    <a:cubicBezTo>
                      <a:pt x="1199" y="1453"/>
                      <a:pt x="525" y="928"/>
                      <a:pt x="69" y="243"/>
                    </a:cubicBezTo>
                    <a:cubicBezTo>
                      <a:pt x="62" y="230"/>
                      <a:pt x="51" y="224"/>
                      <a:pt x="39" y="224"/>
                    </a:cubicBezTo>
                    <a:cubicBezTo>
                      <a:pt x="31" y="224"/>
                      <a:pt x="21" y="227"/>
                      <a:pt x="12" y="232"/>
                    </a:cubicBezTo>
                    <a:cubicBezTo>
                      <a:pt x="0" y="243"/>
                      <a:pt x="0" y="254"/>
                      <a:pt x="12" y="277"/>
                    </a:cubicBezTo>
                    <a:cubicBezTo>
                      <a:pt x="845" y="1498"/>
                      <a:pt x="1975" y="1772"/>
                      <a:pt x="1986" y="1772"/>
                    </a:cubicBezTo>
                    <a:lnTo>
                      <a:pt x="2009" y="1772"/>
                    </a:lnTo>
                    <a:cubicBezTo>
                      <a:pt x="3538" y="1065"/>
                      <a:pt x="4154" y="60"/>
                      <a:pt x="4154" y="49"/>
                    </a:cubicBezTo>
                    <a:cubicBezTo>
                      <a:pt x="4170" y="25"/>
                      <a:pt x="4147" y="1"/>
                      <a:pt x="4123" y="1"/>
                    </a:cubicBezTo>
                    <a:close/>
                  </a:path>
                </a:pathLst>
              </a:custGeom>
              <a:solidFill>
                <a:srgbClr val="D1B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9" name="Google Shape;2199;p66"/>
              <p:cNvSpPr/>
              <p:nvPr/>
            </p:nvSpPr>
            <p:spPr>
              <a:xfrm>
                <a:off x="1760581" y="1898398"/>
                <a:ext cx="29118" cy="8061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406" extrusionOk="0">
                    <a:moveTo>
                      <a:pt x="47" y="0"/>
                    </a:moveTo>
                    <a:cubicBezTo>
                      <a:pt x="38" y="0"/>
                      <a:pt x="29" y="3"/>
                      <a:pt x="24" y="9"/>
                    </a:cubicBezTo>
                    <a:cubicBezTo>
                      <a:pt x="1" y="20"/>
                      <a:pt x="1" y="43"/>
                      <a:pt x="24" y="54"/>
                    </a:cubicBezTo>
                    <a:cubicBezTo>
                      <a:pt x="24" y="54"/>
                      <a:pt x="446" y="431"/>
                      <a:pt x="332" y="945"/>
                    </a:cubicBezTo>
                    <a:cubicBezTo>
                      <a:pt x="206" y="1481"/>
                      <a:pt x="389" y="2040"/>
                      <a:pt x="811" y="2394"/>
                    </a:cubicBezTo>
                    <a:cubicBezTo>
                      <a:pt x="811" y="2405"/>
                      <a:pt x="823" y="2405"/>
                      <a:pt x="823" y="2405"/>
                    </a:cubicBezTo>
                    <a:cubicBezTo>
                      <a:pt x="834" y="2405"/>
                      <a:pt x="845" y="2405"/>
                      <a:pt x="857" y="2394"/>
                    </a:cubicBezTo>
                    <a:cubicBezTo>
                      <a:pt x="868" y="2382"/>
                      <a:pt x="868" y="2360"/>
                      <a:pt x="857" y="2348"/>
                    </a:cubicBezTo>
                    <a:cubicBezTo>
                      <a:pt x="446" y="2017"/>
                      <a:pt x="275" y="1481"/>
                      <a:pt x="400" y="967"/>
                    </a:cubicBezTo>
                    <a:cubicBezTo>
                      <a:pt x="526" y="408"/>
                      <a:pt x="69" y="9"/>
                      <a:pt x="69" y="9"/>
                    </a:cubicBezTo>
                    <a:cubicBezTo>
                      <a:pt x="64" y="3"/>
                      <a:pt x="55" y="0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0" name="Google Shape;2200;p66"/>
              <p:cNvSpPr/>
              <p:nvPr/>
            </p:nvSpPr>
            <p:spPr>
              <a:xfrm>
                <a:off x="1707441" y="1899336"/>
                <a:ext cx="26035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777" extrusionOk="0">
                    <a:moveTo>
                      <a:pt x="677" y="1"/>
                    </a:moveTo>
                    <a:cubicBezTo>
                      <a:pt x="667" y="1"/>
                      <a:pt x="658" y="5"/>
                      <a:pt x="651" y="15"/>
                    </a:cubicBezTo>
                    <a:cubicBezTo>
                      <a:pt x="468" y="346"/>
                      <a:pt x="423" y="734"/>
                      <a:pt x="537" y="1088"/>
                    </a:cubicBezTo>
                    <a:cubicBezTo>
                      <a:pt x="708" y="1727"/>
                      <a:pt x="491" y="2400"/>
                      <a:pt x="23" y="2720"/>
                    </a:cubicBezTo>
                    <a:cubicBezTo>
                      <a:pt x="1" y="2731"/>
                      <a:pt x="1" y="2754"/>
                      <a:pt x="12" y="2765"/>
                    </a:cubicBezTo>
                    <a:cubicBezTo>
                      <a:pt x="12" y="2777"/>
                      <a:pt x="23" y="2777"/>
                      <a:pt x="35" y="2777"/>
                    </a:cubicBezTo>
                    <a:lnTo>
                      <a:pt x="58" y="2777"/>
                    </a:lnTo>
                    <a:cubicBezTo>
                      <a:pt x="548" y="2446"/>
                      <a:pt x="777" y="1738"/>
                      <a:pt x="605" y="1076"/>
                    </a:cubicBezTo>
                    <a:cubicBezTo>
                      <a:pt x="503" y="734"/>
                      <a:pt x="537" y="369"/>
                      <a:pt x="708" y="49"/>
                    </a:cubicBezTo>
                    <a:cubicBezTo>
                      <a:pt x="724" y="25"/>
                      <a:pt x="700" y="1"/>
                      <a:pt x="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1" name="Google Shape;2201;p66"/>
              <p:cNvSpPr/>
              <p:nvPr/>
            </p:nvSpPr>
            <p:spPr>
              <a:xfrm>
                <a:off x="1529258" y="1553128"/>
                <a:ext cx="399242" cy="257237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7677" extrusionOk="0">
                    <a:moveTo>
                      <a:pt x="7901" y="1"/>
                    </a:moveTo>
                    <a:cubicBezTo>
                      <a:pt x="4679" y="1"/>
                      <a:pt x="423" y="648"/>
                      <a:pt x="423" y="648"/>
                    </a:cubicBezTo>
                    <a:cubicBezTo>
                      <a:pt x="423" y="648"/>
                      <a:pt x="0" y="4026"/>
                      <a:pt x="1119" y="5464"/>
                    </a:cubicBezTo>
                    <a:cubicBezTo>
                      <a:pt x="2237" y="6902"/>
                      <a:pt x="3059" y="7358"/>
                      <a:pt x="4531" y="7620"/>
                    </a:cubicBezTo>
                    <a:cubicBezTo>
                      <a:pt x="4744" y="7659"/>
                      <a:pt x="5013" y="7677"/>
                      <a:pt x="5319" y="7677"/>
                    </a:cubicBezTo>
                    <a:cubicBezTo>
                      <a:pt x="7117" y="7677"/>
                      <a:pt x="10195" y="7059"/>
                      <a:pt x="10614" y="6308"/>
                    </a:cubicBezTo>
                    <a:cubicBezTo>
                      <a:pt x="11105" y="5418"/>
                      <a:pt x="11915" y="2690"/>
                      <a:pt x="11424" y="876"/>
                    </a:cubicBezTo>
                    <a:cubicBezTo>
                      <a:pt x="11246" y="212"/>
                      <a:pt x="9742" y="1"/>
                      <a:pt x="790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2" name="Google Shape;2202;p66"/>
              <p:cNvSpPr/>
              <p:nvPr/>
            </p:nvSpPr>
            <p:spPr>
              <a:xfrm>
                <a:off x="1570939" y="1492953"/>
                <a:ext cx="314736" cy="340235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10154" extrusionOk="0">
                    <a:moveTo>
                      <a:pt x="5687" y="0"/>
                    </a:moveTo>
                    <a:cubicBezTo>
                      <a:pt x="4912" y="0"/>
                      <a:pt x="4078" y="113"/>
                      <a:pt x="3241" y="298"/>
                    </a:cubicBezTo>
                    <a:cubicBezTo>
                      <a:pt x="525" y="892"/>
                      <a:pt x="0" y="3334"/>
                      <a:pt x="594" y="6335"/>
                    </a:cubicBezTo>
                    <a:cubicBezTo>
                      <a:pt x="1161" y="9202"/>
                      <a:pt x="3185" y="10153"/>
                      <a:pt x="5225" y="10153"/>
                    </a:cubicBezTo>
                    <a:cubicBezTo>
                      <a:pt x="5321" y="10153"/>
                      <a:pt x="5417" y="10151"/>
                      <a:pt x="5513" y="10147"/>
                    </a:cubicBezTo>
                    <a:cubicBezTo>
                      <a:pt x="7784" y="10056"/>
                      <a:pt x="9313" y="8264"/>
                      <a:pt x="9347" y="6415"/>
                    </a:cubicBezTo>
                    <a:cubicBezTo>
                      <a:pt x="9393" y="4121"/>
                      <a:pt x="9347" y="2181"/>
                      <a:pt x="9347" y="2181"/>
                    </a:cubicBezTo>
                    <a:cubicBezTo>
                      <a:pt x="8880" y="575"/>
                      <a:pt x="7437" y="0"/>
                      <a:pt x="568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3" name="Google Shape;2203;p66"/>
              <p:cNvSpPr/>
              <p:nvPr/>
            </p:nvSpPr>
            <p:spPr>
              <a:xfrm>
                <a:off x="1778943" y="1541937"/>
                <a:ext cx="436" cy="80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4" extrusionOk="0">
                    <a:moveTo>
                      <a:pt x="12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4" name="Google Shape;2204;p66"/>
              <p:cNvSpPr/>
              <p:nvPr/>
            </p:nvSpPr>
            <p:spPr>
              <a:xfrm>
                <a:off x="1547686" y="1684200"/>
                <a:ext cx="74923" cy="84774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530" extrusionOk="0">
                    <a:moveTo>
                      <a:pt x="1137" y="0"/>
                    </a:moveTo>
                    <a:cubicBezTo>
                      <a:pt x="683" y="0"/>
                      <a:pt x="138" y="202"/>
                      <a:pt x="67" y="1141"/>
                    </a:cubicBezTo>
                    <a:cubicBezTo>
                      <a:pt x="0" y="2089"/>
                      <a:pt x="551" y="2529"/>
                      <a:pt x="1136" y="2529"/>
                    </a:cubicBezTo>
                    <a:cubicBezTo>
                      <a:pt x="1557" y="2529"/>
                      <a:pt x="1996" y="2301"/>
                      <a:pt x="2235" y="1871"/>
                    </a:cubicBezTo>
                    <a:lnTo>
                      <a:pt x="1767" y="114"/>
                    </a:lnTo>
                    <a:cubicBezTo>
                      <a:pt x="1767" y="114"/>
                      <a:pt x="1478" y="0"/>
                      <a:pt x="113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5" name="Google Shape;2205;p66"/>
              <p:cNvSpPr/>
              <p:nvPr/>
            </p:nvSpPr>
            <p:spPr>
              <a:xfrm>
                <a:off x="1629440" y="1603252"/>
                <a:ext cx="69260" cy="47112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406" extrusionOk="0">
                    <a:moveTo>
                      <a:pt x="1615" y="0"/>
                    </a:moveTo>
                    <a:cubicBezTo>
                      <a:pt x="1437" y="0"/>
                      <a:pt x="1173" y="97"/>
                      <a:pt x="777" y="350"/>
                    </a:cubicBezTo>
                    <a:cubicBezTo>
                      <a:pt x="0" y="841"/>
                      <a:pt x="354" y="1274"/>
                      <a:pt x="354" y="1274"/>
                    </a:cubicBezTo>
                    <a:cubicBezTo>
                      <a:pt x="427" y="1364"/>
                      <a:pt x="520" y="1406"/>
                      <a:pt x="636" y="1406"/>
                    </a:cubicBezTo>
                    <a:cubicBezTo>
                      <a:pt x="831" y="1406"/>
                      <a:pt x="1091" y="1288"/>
                      <a:pt x="1427" y="1080"/>
                    </a:cubicBezTo>
                    <a:cubicBezTo>
                      <a:pt x="1872" y="818"/>
                      <a:pt x="2066" y="487"/>
                      <a:pt x="1941" y="224"/>
                    </a:cubicBezTo>
                    <a:cubicBezTo>
                      <a:pt x="1884" y="94"/>
                      <a:pt x="1791" y="0"/>
                      <a:pt x="1615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6" name="Google Shape;2206;p66"/>
              <p:cNvSpPr/>
              <p:nvPr/>
            </p:nvSpPr>
            <p:spPr>
              <a:xfrm>
                <a:off x="1793082" y="1601007"/>
                <a:ext cx="70031" cy="42286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262" extrusionOk="0">
                    <a:moveTo>
                      <a:pt x="463" y="1"/>
                    </a:moveTo>
                    <a:cubicBezTo>
                      <a:pt x="219" y="1"/>
                      <a:pt x="116" y="121"/>
                      <a:pt x="69" y="280"/>
                    </a:cubicBezTo>
                    <a:cubicBezTo>
                      <a:pt x="1" y="531"/>
                      <a:pt x="241" y="851"/>
                      <a:pt x="720" y="1056"/>
                    </a:cubicBezTo>
                    <a:cubicBezTo>
                      <a:pt x="1027" y="1185"/>
                      <a:pt x="1272" y="1261"/>
                      <a:pt x="1457" y="1261"/>
                    </a:cubicBezTo>
                    <a:cubicBezTo>
                      <a:pt x="1615" y="1261"/>
                      <a:pt x="1730" y="1205"/>
                      <a:pt x="1804" y="1079"/>
                    </a:cubicBezTo>
                    <a:cubicBezTo>
                      <a:pt x="1804" y="1079"/>
                      <a:pt x="2089" y="611"/>
                      <a:pt x="1245" y="223"/>
                    </a:cubicBezTo>
                    <a:cubicBezTo>
                      <a:pt x="890" y="64"/>
                      <a:pt x="639" y="1"/>
                      <a:pt x="463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7" name="Google Shape;2207;p66"/>
              <p:cNvSpPr/>
              <p:nvPr/>
            </p:nvSpPr>
            <p:spPr>
              <a:xfrm>
                <a:off x="1666263" y="1674986"/>
                <a:ext cx="26672" cy="22484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1" extrusionOk="0">
                    <a:moveTo>
                      <a:pt x="439" y="0"/>
                    </a:moveTo>
                    <a:cubicBezTo>
                      <a:pt x="163" y="0"/>
                      <a:pt x="0" y="324"/>
                      <a:pt x="180" y="537"/>
                    </a:cubicBezTo>
                    <a:cubicBezTo>
                      <a:pt x="248" y="628"/>
                      <a:pt x="346" y="670"/>
                      <a:pt x="443" y="670"/>
                    </a:cubicBezTo>
                    <a:cubicBezTo>
                      <a:pt x="588" y="670"/>
                      <a:pt x="732" y="576"/>
                      <a:pt x="773" y="411"/>
                    </a:cubicBezTo>
                    <a:cubicBezTo>
                      <a:pt x="796" y="206"/>
                      <a:pt x="648" y="23"/>
                      <a:pt x="454" y="1"/>
                    </a:cubicBezTo>
                    <a:cubicBezTo>
                      <a:pt x="449" y="0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8" name="Google Shape;2208;p66"/>
              <p:cNvSpPr/>
              <p:nvPr/>
            </p:nvSpPr>
            <p:spPr>
              <a:xfrm>
                <a:off x="1803770" y="1677901"/>
                <a:ext cx="25131" cy="19702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88" extrusionOk="0">
                    <a:moveTo>
                      <a:pt x="370" y="1"/>
                    </a:moveTo>
                    <a:cubicBezTo>
                      <a:pt x="190" y="1"/>
                      <a:pt x="14" y="95"/>
                      <a:pt x="47" y="290"/>
                    </a:cubicBezTo>
                    <a:cubicBezTo>
                      <a:pt x="1" y="487"/>
                      <a:pt x="189" y="587"/>
                      <a:pt x="378" y="587"/>
                    </a:cubicBezTo>
                    <a:cubicBezTo>
                      <a:pt x="560" y="587"/>
                      <a:pt x="743" y="493"/>
                      <a:pt x="709" y="302"/>
                    </a:cubicBezTo>
                    <a:cubicBezTo>
                      <a:pt x="750" y="103"/>
                      <a:pt x="558" y="1"/>
                      <a:pt x="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9" name="Google Shape;2209;p66"/>
              <p:cNvSpPr/>
              <p:nvPr/>
            </p:nvSpPr>
            <p:spPr>
              <a:xfrm>
                <a:off x="1557938" y="1701823"/>
                <a:ext cx="59308" cy="47748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425" extrusionOk="0">
                    <a:moveTo>
                      <a:pt x="695" y="0"/>
                    </a:moveTo>
                    <a:cubicBezTo>
                      <a:pt x="654" y="0"/>
                      <a:pt x="612" y="3"/>
                      <a:pt x="571" y="10"/>
                    </a:cubicBezTo>
                    <a:cubicBezTo>
                      <a:pt x="343" y="67"/>
                      <a:pt x="149" y="204"/>
                      <a:pt x="12" y="398"/>
                    </a:cubicBezTo>
                    <a:cubicBezTo>
                      <a:pt x="0" y="409"/>
                      <a:pt x="12" y="432"/>
                      <a:pt x="23" y="444"/>
                    </a:cubicBezTo>
                    <a:cubicBezTo>
                      <a:pt x="27" y="447"/>
                      <a:pt x="31" y="448"/>
                      <a:pt x="36" y="448"/>
                    </a:cubicBezTo>
                    <a:cubicBezTo>
                      <a:pt x="47" y="448"/>
                      <a:pt x="61" y="440"/>
                      <a:pt x="69" y="432"/>
                    </a:cubicBezTo>
                    <a:cubicBezTo>
                      <a:pt x="194" y="261"/>
                      <a:pt x="377" y="124"/>
                      <a:pt x="582" y="67"/>
                    </a:cubicBezTo>
                    <a:cubicBezTo>
                      <a:pt x="622" y="60"/>
                      <a:pt x="661" y="57"/>
                      <a:pt x="701" y="57"/>
                    </a:cubicBezTo>
                    <a:cubicBezTo>
                      <a:pt x="865" y="57"/>
                      <a:pt x="1024" y="114"/>
                      <a:pt x="1153" y="215"/>
                    </a:cubicBezTo>
                    <a:cubicBezTo>
                      <a:pt x="1701" y="592"/>
                      <a:pt x="1324" y="1368"/>
                      <a:pt x="1324" y="1379"/>
                    </a:cubicBezTo>
                    <a:cubicBezTo>
                      <a:pt x="1313" y="1402"/>
                      <a:pt x="1324" y="1414"/>
                      <a:pt x="1336" y="1425"/>
                    </a:cubicBezTo>
                    <a:lnTo>
                      <a:pt x="1358" y="1425"/>
                    </a:lnTo>
                    <a:cubicBezTo>
                      <a:pt x="1358" y="1425"/>
                      <a:pt x="1370" y="1425"/>
                      <a:pt x="1381" y="1414"/>
                    </a:cubicBezTo>
                    <a:cubicBezTo>
                      <a:pt x="1381" y="1402"/>
                      <a:pt x="1769" y="581"/>
                      <a:pt x="1187" y="170"/>
                    </a:cubicBezTo>
                    <a:cubicBezTo>
                      <a:pt x="1049" y="59"/>
                      <a:pt x="872" y="0"/>
                      <a:pt x="69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0" name="Google Shape;2210;p66"/>
              <p:cNvSpPr/>
              <p:nvPr/>
            </p:nvSpPr>
            <p:spPr>
              <a:xfrm>
                <a:off x="1575529" y="1719749"/>
                <a:ext cx="33306" cy="834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9" extrusionOk="0">
                    <a:moveTo>
                      <a:pt x="545" y="0"/>
                    </a:moveTo>
                    <a:cubicBezTo>
                      <a:pt x="267" y="0"/>
                      <a:pt x="23" y="171"/>
                      <a:pt x="23" y="171"/>
                    </a:cubicBezTo>
                    <a:cubicBezTo>
                      <a:pt x="0" y="182"/>
                      <a:pt x="0" y="205"/>
                      <a:pt x="12" y="217"/>
                    </a:cubicBezTo>
                    <a:cubicBezTo>
                      <a:pt x="23" y="228"/>
                      <a:pt x="23" y="228"/>
                      <a:pt x="35" y="228"/>
                    </a:cubicBezTo>
                    <a:lnTo>
                      <a:pt x="57" y="228"/>
                    </a:lnTo>
                    <a:cubicBezTo>
                      <a:pt x="65" y="221"/>
                      <a:pt x="288" y="66"/>
                      <a:pt x="540" y="66"/>
                    </a:cubicBezTo>
                    <a:cubicBezTo>
                      <a:pt x="673" y="66"/>
                      <a:pt x="814" y="109"/>
                      <a:pt x="936" y="240"/>
                    </a:cubicBezTo>
                    <a:cubicBezTo>
                      <a:pt x="942" y="245"/>
                      <a:pt x="950" y="248"/>
                      <a:pt x="959" y="248"/>
                    </a:cubicBezTo>
                    <a:cubicBezTo>
                      <a:pt x="968" y="248"/>
                      <a:pt x="976" y="245"/>
                      <a:pt x="982" y="240"/>
                    </a:cubicBezTo>
                    <a:cubicBezTo>
                      <a:pt x="993" y="228"/>
                      <a:pt x="993" y="205"/>
                      <a:pt x="982" y="194"/>
                    </a:cubicBezTo>
                    <a:cubicBezTo>
                      <a:pt x="848" y="48"/>
                      <a:pt x="692" y="0"/>
                      <a:pt x="54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1" name="Google Shape;2211;p66"/>
              <p:cNvSpPr/>
              <p:nvPr/>
            </p:nvSpPr>
            <p:spPr>
              <a:xfrm>
                <a:off x="1736491" y="1603754"/>
                <a:ext cx="44397" cy="11372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94" extrusionOk="0">
                    <a:moveTo>
                      <a:pt x="217" y="1"/>
                    </a:moveTo>
                    <a:cubicBezTo>
                      <a:pt x="202" y="1"/>
                      <a:pt x="193" y="18"/>
                      <a:pt x="184" y="27"/>
                    </a:cubicBezTo>
                    <a:cubicBezTo>
                      <a:pt x="172" y="244"/>
                      <a:pt x="1" y="2115"/>
                      <a:pt x="138" y="2366"/>
                    </a:cubicBezTo>
                    <a:cubicBezTo>
                      <a:pt x="184" y="2439"/>
                      <a:pt x="266" y="2509"/>
                      <a:pt x="407" y="2509"/>
                    </a:cubicBezTo>
                    <a:cubicBezTo>
                      <a:pt x="508" y="2509"/>
                      <a:pt x="640" y="2473"/>
                      <a:pt x="811" y="2378"/>
                    </a:cubicBezTo>
                    <a:lnTo>
                      <a:pt x="823" y="2366"/>
                    </a:lnTo>
                    <a:cubicBezTo>
                      <a:pt x="862" y="2342"/>
                      <a:pt x="906" y="2330"/>
                      <a:pt x="949" y="2330"/>
                    </a:cubicBezTo>
                    <a:cubicBezTo>
                      <a:pt x="1006" y="2330"/>
                      <a:pt x="1063" y="2350"/>
                      <a:pt x="1108" y="2389"/>
                    </a:cubicBezTo>
                    <a:cubicBezTo>
                      <a:pt x="1233" y="2560"/>
                      <a:pt x="1256" y="2789"/>
                      <a:pt x="1154" y="2971"/>
                    </a:cubicBezTo>
                    <a:cubicBezTo>
                      <a:pt x="1062" y="3131"/>
                      <a:pt x="925" y="3245"/>
                      <a:pt x="766" y="3325"/>
                    </a:cubicBezTo>
                    <a:cubicBezTo>
                      <a:pt x="731" y="3336"/>
                      <a:pt x="743" y="3382"/>
                      <a:pt x="777" y="3393"/>
                    </a:cubicBezTo>
                    <a:cubicBezTo>
                      <a:pt x="788" y="3382"/>
                      <a:pt x="788" y="3382"/>
                      <a:pt x="788" y="3382"/>
                    </a:cubicBezTo>
                    <a:cubicBezTo>
                      <a:pt x="971" y="3302"/>
                      <a:pt x="1119" y="3177"/>
                      <a:pt x="1222" y="3005"/>
                    </a:cubicBezTo>
                    <a:cubicBezTo>
                      <a:pt x="1325" y="2789"/>
                      <a:pt x="1302" y="2537"/>
                      <a:pt x="1165" y="2343"/>
                    </a:cubicBezTo>
                    <a:cubicBezTo>
                      <a:pt x="1106" y="2291"/>
                      <a:pt x="1033" y="2265"/>
                      <a:pt x="959" y="2265"/>
                    </a:cubicBezTo>
                    <a:cubicBezTo>
                      <a:pt x="904" y="2265"/>
                      <a:pt x="849" y="2280"/>
                      <a:pt x="800" y="2309"/>
                    </a:cubicBezTo>
                    <a:lnTo>
                      <a:pt x="777" y="2321"/>
                    </a:lnTo>
                    <a:cubicBezTo>
                      <a:pt x="626" y="2402"/>
                      <a:pt x="501" y="2442"/>
                      <a:pt x="404" y="2442"/>
                    </a:cubicBezTo>
                    <a:cubicBezTo>
                      <a:pt x="309" y="2442"/>
                      <a:pt x="240" y="2405"/>
                      <a:pt x="195" y="2332"/>
                    </a:cubicBezTo>
                    <a:cubicBezTo>
                      <a:pt x="81" y="2138"/>
                      <a:pt x="195" y="609"/>
                      <a:pt x="252" y="38"/>
                    </a:cubicBezTo>
                    <a:cubicBezTo>
                      <a:pt x="252" y="15"/>
                      <a:pt x="241" y="4"/>
                      <a:pt x="229" y="4"/>
                    </a:cubicBezTo>
                    <a:cubicBezTo>
                      <a:pt x="225" y="2"/>
                      <a:pt x="221" y="1"/>
                      <a:pt x="217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2" name="Google Shape;2212;p66"/>
              <p:cNvSpPr/>
              <p:nvPr/>
            </p:nvSpPr>
            <p:spPr>
              <a:xfrm>
                <a:off x="1725400" y="1736166"/>
                <a:ext cx="51669" cy="20674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17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1" y="115"/>
                      <a:pt x="1" y="240"/>
                      <a:pt x="24" y="354"/>
                    </a:cubicBezTo>
                    <a:cubicBezTo>
                      <a:pt x="51" y="354"/>
                      <a:pt x="78" y="353"/>
                      <a:pt x="106" y="353"/>
                    </a:cubicBezTo>
                    <a:cubicBezTo>
                      <a:pt x="569" y="353"/>
                      <a:pt x="1031" y="444"/>
                      <a:pt x="1462" y="617"/>
                    </a:cubicBezTo>
                    <a:cubicBezTo>
                      <a:pt x="1507" y="514"/>
                      <a:pt x="1530" y="411"/>
                      <a:pt x="1542" y="309"/>
                    </a:cubicBezTo>
                    <a:cubicBezTo>
                      <a:pt x="1051" y="126"/>
                      <a:pt x="537" y="23"/>
                      <a:pt x="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3" name="Google Shape;2213;p66"/>
              <p:cNvSpPr/>
              <p:nvPr/>
            </p:nvSpPr>
            <p:spPr>
              <a:xfrm>
                <a:off x="1726171" y="1747993"/>
                <a:ext cx="48217" cy="22383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668" extrusionOk="0">
                    <a:moveTo>
                      <a:pt x="83" y="0"/>
                    </a:moveTo>
                    <a:cubicBezTo>
                      <a:pt x="55" y="0"/>
                      <a:pt x="28" y="1"/>
                      <a:pt x="1" y="1"/>
                    </a:cubicBezTo>
                    <a:cubicBezTo>
                      <a:pt x="46" y="264"/>
                      <a:pt x="183" y="583"/>
                      <a:pt x="594" y="652"/>
                    </a:cubicBezTo>
                    <a:cubicBezTo>
                      <a:pt x="659" y="662"/>
                      <a:pt x="720" y="667"/>
                      <a:pt x="777" y="667"/>
                    </a:cubicBezTo>
                    <a:cubicBezTo>
                      <a:pt x="1154" y="667"/>
                      <a:pt x="1339" y="452"/>
                      <a:pt x="1439" y="264"/>
                    </a:cubicBezTo>
                    <a:cubicBezTo>
                      <a:pt x="1008" y="91"/>
                      <a:pt x="546" y="0"/>
                      <a:pt x="83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4" name="Google Shape;2214;p66"/>
              <p:cNvSpPr/>
              <p:nvPr/>
            </p:nvSpPr>
            <p:spPr>
              <a:xfrm>
                <a:off x="1861534" y="1669223"/>
                <a:ext cx="75894" cy="84774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530" extrusionOk="0">
                    <a:moveTo>
                      <a:pt x="917" y="1"/>
                    </a:moveTo>
                    <a:cubicBezTo>
                      <a:pt x="450" y="1"/>
                      <a:pt x="24" y="298"/>
                      <a:pt x="24" y="298"/>
                    </a:cubicBezTo>
                    <a:lnTo>
                      <a:pt x="1" y="2113"/>
                    </a:lnTo>
                    <a:cubicBezTo>
                      <a:pt x="257" y="2394"/>
                      <a:pt x="603" y="2529"/>
                      <a:pt x="936" y="2529"/>
                    </a:cubicBezTo>
                    <a:cubicBezTo>
                      <a:pt x="1628" y="2529"/>
                      <a:pt x="2265" y="1947"/>
                      <a:pt x="1918" y="892"/>
                    </a:cubicBezTo>
                    <a:cubicBezTo>
                      <a:pt x="1694" y="194"/>
                      <a:pt x="1293" y="1"/>
                      <a:pt x="91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5" name="Google Shape;2215;p66"/>
              <p:cNvSpPr/>
              <p:nvPr/>
            </p:nvSpPr>
            <p:spPr>
              <a:xfrm>
                <a:off x="1859625" y="1685708"/>
                <a:ext cx="56795" cy="52573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569" extrusionOk="0">
                    <a:moveTo>
                      <a:pt x="1028" y="0"/>
                    </a:moveTo>
                    <a:cubicBezTo>
                      <a:pt x="811" y="12"/>
                      <a:pt x="605" y="126"/>
                      <a:pt x="469" y="297"/>
                    </a:cubicBezTo>
                    <a:cubicBezTo>
                      <a:pt x="1" y="833"/>
                      <a:pt x="571" y="1552"/>
                      <a:pt x="583" y="1552"/>
                    </a:cubicBezTo>
                    <a:cubicBezTo>
                      <a:pt x="591" y="1560"/>
                      <a:pt x="599" y="1568"/>
                      <a:pt x="611" y="1568"/>
                    </a:cubicBezTo>
                    <a:cubicBezTo>
                      <a:pt x="616" y="1568"/>
                      <a:pt x="622" y="1567"/>
                      <a:pt x="628" y="1564"/>
                    </a:cubicBezTo>
                    <a:lnTo>
                      <a:pt x="640" y="1564"/>
                    </a:lnTo>
                    <a:cubicBezTo>
                      <a:pt x="651" y="1552"/>
                      <a:pt x="651" y="1529"/>
                      <a:pt x="640" y="1518"/>
                    </a:cubicBezTo>
                    <a:cubicBezTo>
                      <a:pt x="640" y="1507"/>
                      <a:pt x="81" y="833"/>
                      <a:pt x="526" y="343"/>
                    </a:cubicBezTo>
                    <a:cubicBezTo>
                      <a:pt x="651" y="183"/>
                      <a:pt x="834" y="80"/>
                      <a:pt x="1028" y="69"/>
                    </a:cubicBezTo>
                    <a:cubicBezTo>
                      <a:pt x="1245" y="69"/>
                      <a:pt x="1461" y="149"/>
                      <a:pt x="1621" y="297"/>
                    </a:cubicBezTo>
                    <a:cubicBezTo>
                      <a:pt x="1628" y="301"/>
                      <a:pt x="1635" y="303"/>
                      <a:pt x="1641" y="303"/>
                    </a:cubicBezTo>
                    <a:cubicBezTo>
                      <a:pt x="1670" y="303"/>
                      <a:pt x="1695" y="270"/>
                      <a:pt x="1667" y="251"/>
                    </a:cubicBezTo>
                    <a:cubicBezTo>
                      <a:pt x="1496" y="91"/>
                      <a:pt x="1267" y="0"/>
                      <a:pt x="1028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6" name="Google Shape;2216;p66"/>
              <p:cNvSpPr/>
              <p:nvPr/>
            </p:nvSpPr>
            <p:spPr>
              <a:xfrm>
                <a:off x="1869576" y="1706146"/>
                <a:ext cx="32134" cy="1233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68" extrusionOk="0">
                    <a:moveTo>
                      <a:pt x="581" y="1"/>
                    </a:moveTo>
                    <a:cubicBezTo>
                      <a:pt x="386" y="1"/>
                      <a:pt x="154" y="63"/>
                      <a:pt x="12" y="315"/>
                    </a:cubicBezTo>
                    <a:cubicBezTo>
                      <a:pt x="0" y="337"/>
                      <a:pt x="0" y="349"/>
                      <a:pt x="23" y="360"/>
                    </a:cubicBezTo>
                    <a:cubicBezTo>
                      <a:pt x="28" y="365"/>
                      <a:pt x="35" y="368"/>
                      <a:pt x="42" y="368"/>
                    </a:cubicBezTo>
                    <a:cubicBezTo>
                      <a:pt x="52" y="368"/>
                      <a:pt x="62" y="362"/>
                      <a:pt x="69" y="349"/>
                    </a:cubicBezTo>
                    <a:cubicBezTo>
                      <a:pt x="196" y="123"/>
                      <a:pt x="411" y="68"/>
                      <a:pt x="594" y="68"/>
                    </a:cubicBezTo>
                    <a:cubicBezTo>
                      <a:pt x="772" y="68"/>
                      <a:pt x="919" y="121"/>
                      <a:pt x="925" y="121"/>
                    </a:cubicBezTo>
                    <a:cubicBezTo>
                      <a:pt x="925" y="132"/>
                      <a:pt x="936" y="132"/>
                      <a:pt x="936" y="132"/>
                    </a:cubicBezTo>
                    <a:cubicBezTo>
                      <a:pt x="948" y="121"/>
                      <a:pt x="959" y="121"/>
                      <a:pt x="959" y="109"/>
                    </a:cubicBezTo>
                    <a:cubicBezTo>
                      <a:pt x="959" y="86"/>
                      <a:pt x="959" y="75"/>
                      <a:pt x="936" y="63"/>
                    </a:cubicBezTo>
                    <a:cubicBezTo>
                      <a:pt x="936" y="63"/>
                      <a:pt x="776" y="1"/>
                      <a:pt x="581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7" name="Google Shape;2217;p66"/>
              <p:cNvSpPr/>
              <p:nvPr/>
            </p:nvSpPr>
            <p:spPr>
              <a:xfrm>
                <a:off x="1629440" y="1717839"/>
                <a:ext cx="75358" cy="40879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220" extrusionOk="0">
                    <a:moveTo>
                      <a:pt x="839" y="1"/>
                    </a:moveTo>
                    <a:cubicBezTo>
                      <a:pt x="436" y="1"/>
                      <a:pt x="121" y="143"/>
                      <a:pt x="69" y="376"/>
                    </a:cubicBezTo>
                    <a:cubicBezTo>
                      <a:pt x="0" y="696"/>
                      <a:pt x="411" y="1050"/>
                      <a:pt x="993" y="1175"/>
                    </a:cubicBezTo>
                    <a:cubicBezTo>
                      <a:pt x="1134" y="1206"/>
                      <a:pt x="1271" y="1220"/>
                      <a:pt x="1399" y="1220"/>
                    </a:cubicBezTo>
                    <a:cubicBezTo>
                      <a:pt x="1803" y="1220"/>
                      <a:pt x="2120" y="1078"/>
                      <a:pt x="2180" y="844"/>
                    </a:cubicBezTo>
                    <a:cubicBezTo>
                      <a:pt x="2249" y="536"/>
                      <a:pt x="1826" y="182"/>
                      <a:pt x="1244" y="45"/>
                    </a:cubicBezTo>
                    <a:cubicBezTo>
                      <a:pt x="1104" y="15"/>
                      <a:pt x="967" y="1"/>
                      <a:pt x="839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8" name="Google Shape;2218;p66"/>
              <p:cNvSpPr/>
              <p:nvPr/>
            </p:nvSpPr>
            <p:spPr>
              <a:xfrm>
                <a:off x="1790033" y="1717839"/>
                <a:ext cx="74990" cy="40879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20" extrusionOk="0">
                    <a:moveTo>
                      <a:pt x="1399" y="1"/>
                    </a:moveTo>
                    <a:cubicBezTo>
                      <a:pt x="1271" y="1"/>
                      <a:pt x="1134" y="15"/>
                      <a:pt x="993" y="45"/>
                    </a:cubicBezTo>
                    <a:cubicBezTo>
                      <a:pt x="411" y="171"/>
                      <a:pt x="1" y="536"/>
                      <a:pt x="69" y="844"/>
                    </a:cubicBezTo>
                    <a:cubicBezTo>
                      <a:pt x="121" y="1078"/>
                      <a:pt x="436" y="1220"/>
                      <a:pt x="839" y="1220"/>
                    </a:cubicBezTo>
                    <a:cubicBezTo>
                      <a:pt x="967" y="1220"/>
                      <a:pt x="1104" y="1206"/>
                      <a:pt x="1245" y="1175"/>
                    </a:cubicBezTo>
                    <a:cubicBezTo>
                      <a:pt x="1827" y="1038"/>
                      <a:pt x="2237" y="685"/>
                      <a:pt x="2169" y="376"/>
                    </a:cubicBezTo>
                    <a:cubicBezTo>
                      <a:pt x="2117" y="143"/>
                      <a:pt x="1802" y="1"/>
                      <a:pt x="1399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9" name="Google Shape;2219;p66"/>
              <p:cNvSpPr/>
              <p:nvPr/>
            </p:nvSpPr>
            <p:spPr>
              <a:xfrm>
                <a:off x="1535758" y="1448626"/>
                <a:ext cx="392741" cy="237267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7081" extrusionOk="0">
                    <a:moveTo>
                      <a:pt x="3196" y="1"/>
                    </a:moveTo>
                    <a:cubicBezTo>
                      <a:pt x="3002" y="1"/>
                      <a:pt x="3048" y="857"/>
                      <a:pt x="3059" y="1130"/>
                    </a:cubicBezTo>
                    <a:lnTo>
                      <a:pt x="3036" y="1130"/>
                    </a:lnTo>
                    <a:cubicBezTo>
                      <a:pt x="2968" y="956"/>
                      <a:pt x="2769" y="552"/>
                      <a:pt x="2550" y="552"/>
                    </a:cubicBezTo>
                    <a:cubicBezTo>
                      <a:pt x="2511" y="552"/>
                      <a:pt x="2471" y="565"/>
                      <a:pt x="2431" y="594"/>
                    </a:cubicBezTo>
                    <a:cubicBezTo>
                      <a:pt x="2249" y="720"/>
                      <a:pt x="2466" y="994"/>
                      <a:pt x="2694" y="1210"/>
                    </a:cubicBezTo>
                    <a:cubicBezTo>
                      <a:pt x="2009" y="1439"/>
                      <a:pt x="411" y="1872"/>
                      <a:pt x="217" y="3767"/>
                    </a:cubicBezTo>
                    <a:cubicBezTo>
                      <a:pt x="1" y="6015"/>
                      <a:pt x="982" y="7076"/>
                      <a:pt x="982" y="7076"/>
                    </a:cubicBezTo>
                    <a:cubicBezTo>
                      <a:pt x="982" y="7076"/>
                      <a:pt x="1001" y="7081"/>
                      <a:pt x="1046" y="7081"/>
                    </a:cubicBezTo>
                    <a:cubicBezTo>
                      <a:pt x="1179" y="7081"/>
                      <a:pt x="1541" y="7043"/>
                      <a:pt x="2340" y="6745"/>
                    </a:cubicBezTo>
                    <a:cubicBezTo>
                      <a:pt x="2633" y="6644"/>
                      <a:pt x="3391" y="3165"/>
                      <a:pt x="4376" y="3165"/>
                    </a:cubicBezTo>
                    <a:cubicBezTo>
                      <a:pt x="4504" y="3165"/>
                      <a:pt x="4636" y="3223"/>
                      <a:pt x="4771" y="3356"/>
                    </a:cubicBezTo>
                    <a:cubicBezTo>
                      <a:pt x="7247" y="5809"/>
                      <a:pt x="8491" y="5558"/>
                      <a:pt x="10648" y="5981"/>
                    </a:cubicBezTo>
                    <a:cubicBezTo>
                      <a:pt x="10986" y="6042"/>
                      <a:pt x="11115" y="6177"/>
                      <a:pt x="11182" y="6177"/>
                    </a:cubicBezTo>
                    <a:cubicBezTo>
                      <a:pt x="11265" y="6177"/>
                      <a:pt x="11254" y="5974"/>
                      <a:pt x="11424" y="5182"/>
                    </a:cubicBezTo>
                    <a:cubicBezTo>
                      <a:pt x="11721" y="3732"/>
                      <a:pt x="11059" y="777"/>
                      <a:pt x="8377" y="229"/>
                    </a:cubicBezTo>
                    <a:cubicBezTo>
                      <a:pt x="7943" y="140"/>
                      <a:pt x="7514" y="103"/>
                      <a:pt x="7099" y="103"/>
                    </a:cubicBezTo>
                    <a:cubicBezTo>
                      <a:pt x="5482" y="103"/>
                      <a:pt x="4081" y="666"/>
                      <a:pt x="3481" y="948"/>
                    </a:cubicBezTo>
                    <a:cubicBezTo>
                      <a:pt x="3550" y="514"/>
                      <a:pt x="3344" y="1"/>
                      <a:pt x="3196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0" name="Google Shape;2220;p66"/>
              <p:cNvSpPr/>
              <p:nvPr/>
            </p:nvSpPr>
            <p:spPr>
              <a:xfrm>
                <a:off x="1853526" y="1653945"/>
                <a:ext cx="276504" cy="424875"/>
              </a:xfrm>
              <a:custGeom>
                <a:avLst/>
                <a:gdLst/>
                <a:ahLst/>
                <a:cxnLst/>
                <a:rect l="l" t="t" r="r" b="b"/>
                <a:pathLst>
                  <a:path w="8252" h="12680" extrusionOk="0">
                    <a:moveTo>
                      <a:pt x="5614" y="1"/>
                    </a:moveTo>
                    <a:cubicBezTo>
                      <a:pt x="5361" y="1"/>
                      <a:pt x="5157" y="27"/>
                      <a:pt x="5056" y="81"/>
                    </a:cubicBezTo>
                    <a:cubicBezTo>
                      <a:pt x="4679" y="275"/>
                      <a:pt x="4291" y="731"/>
                      <a:pt x="3800" y="3071"/>
                    </a:cubicBezTo>
                    <a:cubicBezTo>
                      <a:pt x="3298" y="5399"/>
                      <a:pt x="0" y="6209"/>
                      <a:pt x="0" y="6209"/>
                    </a:cubicBezTo>
                    <a:lnTo>
                      <a:pt x="2009" y="12680"/>
                    </a:lnTo>
                    <a:cubicBezTo>
                      <a:pt x="2009" y="12680"/>
                      <a:pt x="4862" y="9964"/>
                      <a:pt x="6071" y="8503"/>
                    </a:cubicBezTo>
                    <a:cubicBezTo>
                      <a:pt x="8251" y="5878"/>
                      <a:pt x="8148" y="1142"/>
                      <a:pt x="7738" y="606"/>
                    </a:cubicBezTo>
                    <a:cubicBezTo>
                      <a:pt x="7426" y="210"/>
                      <a:pt x="6325" y="1"/>
                      <a:pt x="5614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221" name="Google Shape;2221;p66"/>
            <p:cNvSpPr/>
            <p:nvPr/>
          </p:nvSpPr>
          <p:spPr>
            <a:xfrm rot="-1738949">
              <a:off x="2122542" y="1141229"/>
              <a:ext cx="919575" cy="596668"/>
            </a:xfrm>
            <a:custGeom>
              <a:avLst/>
              <a:gdLst/>
              <a:ahLst/>
              <a:cxnLst/>
              <a:rect l="l" t="t" r="r" b="b"/>
              <a:pathLst>
                <a:path w="44138" h="28639" extrusionOk="0">
                  <a:moveTo>
                    <a:pt x="32460" y="1"/>
                  </a:moveTo>
                  <a:cubicBezTo>
                    <a:pt x="30791" y="1"/>
                    <a:pt x="29142" y="354"/>
                    <a:pt x="27604" y="1008"/>
                  </a:cubicBezTo>
                  <a:cubicBezTo>
                    <a:pt x="25689" y="1848"/>
                    <a:pt x="23891" y="2993"/>
                    <a:pt x="22303" y="4371"/>
                  </a:cubicBezTo>
                  <a:cubicBezTo>
                    <a:pt x="20645" y="5795"/>
                    <a:pt x="19173" y="7406"/>
                    <a:pt x="17725" y="9041"/>
                  </a:cubicBezTo>
                  <a:cubicBezTo>
                    <a:pt x="16605" y="10302"/>
                    <a:pt x="15507" y="11587"/>
                    <a:pt x="14316" y="12754"/>
                  </a:cubicBezTo>
                  <a:cubicBezTo>
                    <a:pt x="13172" y="13922"/>
                    <a:pt x="11840" y="14880"/>
                    <a:pt x="10369" y="15603"/>
                  </a:cubicBezTo>
                  <a:cubicBezTo>
                    <a:pt x="9248" y="16187"/>
                    <a:pt x="7987" y="16514"/>
                    <a:pt x="6726" y="16561"/>
                  </a:cubicBezTo>
                  <a:cubicBezTo>
                    <a:pt x="5115" y="16561"/>
                    <a:pt x="3503" y="16234"/>
                    <a:pt x="2032" y="15557"/>
                  </a:cubicBezTo>
                  <a:cubicBezTo>
                    <a:pt x="1472" y="15323"/>
                    <a:pt x="935" y="15020"/>
                    <a:pt x="444" y="14646"/>
                  </a:cubicBezTo>
                  <a:cubicBezTo>
                    <a:pt x="402" y="14589"/>
                    <a:pt x="334" y="14559"/>
                    <a:pt x="266" y="14559"/>
                  </a:cubicBezTo>
                  <a:cubicBezTo>
                    <a:pt x="221" y="14559"/>
                    <a:pt x="177" y="14572"/>
                    <a:pt x="141" y="14599"/>
                  </a:cubicBezTo>
                  <a:cubicBezTo>
                    <a:pt x="0" y="14669"/>
                    <a:pt x="94" y="14786"/>
                    <a:pt x="141" y="14880"/>
                  </a:cubicBezTo>
                  <a:cubicBezTo>
                    <a:pt x="304" y="15206"/>
                    <a:pt x="514" y="15510"/>
                    <a:pt x="724" y="15814"/>
                  </a:cubicBezTo>
                  <a:cubicBezTo>
                    <a:pt x="1285" y="16608"/>
                    <a:pt x="1915" y="17332"/>
                    <a:pt x="2546" y="18079"/>
                  </a:cubicBezTo>
                  <a:cubicBezTo>
                    <a:pt x="3994" y="19807"/>
                    <a:pt x="5629" y="21348"/>
                    <a:pt x="7450" y="22703"/>
                  </a:cubicBezTo>
                  <a:cubicBezTo>
                    <a:pt x="10533" y="24921"/>
                    <a:pt x="13942" y="26626"/>
                    <a:pt x="17562" y="27794"/>
                  </a:cubicBezTo>
                  <a:cubicBezTo>
                    <a:pt x="19173" y="28308"/>
                    <a:pt x="20855" y="28588"/>
                    <a:pt x="22560" y="28635"/>
                  </a:cubicBezTo>
                  <a:cubicBezTo>
                    <a:pt x="22703" y="28637"/>
                    <a:pt x="22847" y="28638"/>
                    <a:pt x="22990" y="28638"/>
                  </a:cubicBezTo>
                  <a:cubicBezTo>
                    <a:pt x="25717" y="28638"/>
                    <a:pt x="28417" y="28216"/>
                    <a:pt x="30990" y="27373"/>
                  </a:cubicBezTo>
                  <a:cubicBezTo>
                    <a:pt x="33489" y="26603"/>
                    <a:pt x="35848" y="25412"/>
                    <a:pt x="37926" y="23800"/>
                  </a:cubicBezTo>
                  <a:cubicBezTo>
                    <a:pt x="38930" y="23030"/>
                    <a:pt x="39864" y="22119"/>
                    <a:pt x="40658" y="21091"/>
                  </a:cubicBezTo>
                  <a:cubicBezTo>
                    <a:pt x="41382" y="20134"/>
                    <a:pt x="42013" y="19083"/>
                    <a:pt x="42550" y="18009"/>
                  </a:cubicBezTo>
                  <a:cubicBezTo>
                    <a:pt x="43227" y="16701"/>
                    <a:pt x="43671" y="15323"/>
                    <a:pt x="43928" y="13875"/>
                  </a:cubicBezTo>
                  <a:lnTo>
                    <a:pt x="43928" y="13712"/>
                  </a:lnTo>
                  <a:cubicBezTo>
                    <a:pt x="44091" y="12708"/>
                    <a:pt x="44138" y="11680"/>
                    <a:pt x="44021" y="10676"/>
                  </a:cubicBezTo>
                  <a:cubicBezTo>
                    <a:pt x="43741" y="8434"/>
                    <a:pt x="42947" y="6286"/>
                    <a:pt x="41686" y="4417"/>
                  </a:cubicBezTo>
                  <a:cubicBezTo>
                    <a:pt x="40892" y="3226"/>
                    <a:pt x="39841" y="2245"/>
                    <a:pt x="38603" y="1521"/>
                  </a:cubicBezTo>
                  <a:cubicBezTo>
                    <a:pt x="37039" y="657"/>
                    <a:pt x="35310" y="167"/>
                    <a:pt x="33536" y="50"/>
                  </a:cubicBezTo>
                  <a:cubicBezTo>
                    <a:pt x="33177" y="17"/>
                    <a:pt x="32818" y="1"/>
                    <a:pt x="32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09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61"/>
          <p:cNvSpPr txBox="1">
            <a:spLocks noGrp="1"/>
          </p:cNvSpPr>
          <p:nvPr>
            <p:ph type="title"/>
          </p:nvPr>
        </p:nvSpPr>
        <p:spPr>
          <a:xfrm>
            <a:off x="3347864" y="411510"/>
            <a:ext cx="3310200" cy="4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latin typeface="+mn-lt"/>
              </a:rPr>
              <a:t>KHỞI ĐỘNG</a:t>
            </a:r>
            <a:endParaRPr sz="2800" b="1" dirty="0">
              <a:latin typeface="+mn-lt"/>
            </a:endParaRPr>
          </a:p>
        </p:txBody>
      </p:sp>
      <p:sp>
        <p:nvSpPr>
          <p:cNvPr id="1758" name="Google Shape;1758;p61"/>
          <p:cNvSpPr txBox="1">
            <a:spLocks noGrp="1"/>
          </p:cNvSpPr>
          <p:nvPr>
            <p:ph type="subTitle" idx="1"/>
          </p:nvPr>
        </p:nvSpPr>
        <p:spPr>
          <a:xfrm>
            <a:off x="3032500" y="1200950"/>
            <a:ext cx="4268400" cy="22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1200"/>
              </a:spcAft>
            </a:pPr>
            <a:r>
              <a:rPr lang="vi-VN" b="1" dirty="0">
                <a:latin typeface="+mn-lt"/>
              </a:rPr>
              <a:t>Quê hương em có điều gì đặc biệt khiến em ấn tượng hay nhớ mãi?</a:t>
            </a:r>
            <a:endParaRPr b="1" dirty="0">
              <a:latin typeface="+mn-lt"/>
            </a:endParaRPr>
          </a:p>
        </p:txBody>
      </p:sp>
      <p:grpSp>
        <p:nvGrpSpPr>
          <p:cNvPr id="1759" name="Google Shape;1759;p61"/>
          <p:cNvGrpSpPr/>
          <p:nvPr/>
        </p:nvGrpSpPr>
        <p:grpSpPr>
          <a:xfrm>
            <a:off x="957450" y="2164675"/>
            <a:ext cx="1548141" cy="2281351"/>
            <a:chOff x="957450" y="2164675"/>
            <a:chExt cx="1548141" cy="2281351"/>
          </a:xfrm>
        </p:grpSpPr>
        <p:grpSp>
          <p:nvGrpSpPr>
            <p:cNvPr id="1760" name="Google Shape;1760;p61"/>
            <p:cNvGrpSpPr/>
            <p:nvPr/>
          </p:nvGrpSpPr>
          <p:grpSpPr>
            <a:xfrm>
              <a:off x="1805300" y="2896425"/>
              <a:ext cx="700291" cy="1549601"/>
              <a:chOff x="1805300" y="2896425"/>
              <a:chExt cx="700291" cy="1549601"/>
            </a:xfrm>
          </p:grpSpPr>
          <p:sp>
            <p:nvSpPr>
              <p:cNvPr id="1761" name="Google Shape;1761;p61"/>
              <p:cNvSpPr/>
              <p:nvPr/>
            </p:nvSpPr>
            <p:spPr>
              <a:xfrm>
                <a:off x="1827945" y="4291163"/>
                <a:ext cx="677647" cy="154863"/>
              </a:xfrm>
              <a:custGeom>
                <a:avLst/>
                <a:gdLst/>
                <a:ahLst/>
                <a:cxnLst/>
                <a:rect l="l" t="t" r="r" b="b"/>
                <a:pathLst>
                  <a:path w="19481" h="4452" extrusionOk="0">
                    <a:moveTo>
                      <a:pt x="9735" y="1"/>
                    </a:moveTo>
                    <a:cubicBezTo>
                      <a:pt x="4360" y="1"/>
                      <a:pt x="0" y="1005"/>
                      <a:pt x="0" y="2226"/>
                    </a:cubicBezTo>
                    <a:cubicBezTo>
                      <a:pt x="0" y="3447"/>
                      <a:pt x="4360" y="4451"/>
                      <a:pt x="9735" y="4451"/>
                    </a:cubicBezTo>
                    <a:cubicBezTo>
                      <a:pt x="15122" y="4451"/>
                      <a:pt x="19481" y="3447"/>
                      <a:pt x="19481" y="2226"/>
                    </a:cubicBezTo>
                    <a:cubicBezTo>
                      <a:pt x="19481" y="1005"/>
                      <a:pt x="15122" y="1"/>
                      <a:pt x="9735" y="1"/>
                    </a:cubicBezTo>
                    <a:close/>
                  </a:path>
                </a:pathLst>
              </a:custGeom>
              <a:solidFill>
                <a:srgbClr val="C9C9C9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2" name="Google Shape;1762;p61"/>
              <p:cNvSpPr/>
              <p:nvPr/>
            </p:nvSpPr>
            <p:spPr>
              <a:xfrm>
                <a:off x="1805300" y="3384516"/>
                <a:ext cx="158028" cy="546716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15717" extrusionOk="0">
                    <a:moveTo>
                      <a:pt x="4109" y="0"/>
                    </a:moveTo>
                    <a:cubicBezTo>
                      <a:pt x="3664" y="491"/>
                      <a:pt x="2831" y="1541"/>
                      <a:pt x="2032" y="4873"/>
                    </a:cubicBezTo>
                    <a:cubicBezTo>
                      <a:pt x="1154" y="7498"/>
                      <a:pt x="743" y="12702"/>
                      <a:pt x="743" y="12702"/>
                    </a:cubicBezTo>
                    <a:cubicBezTo>
                      <a:pt x="480" y="13387"/>
                      <a:pt x="1" y="14893"/>
                      <a:pt x="218" y="15007"/>
                    </a:cubicBezTo>
                    <a:cubicBezTo>
                      <a:pt x="230" y="15015"/>
                      <a:pt x="243" y="15018"/>
                      <a:pt x="256" y="15018"/>
                    </a:cubicBezTo>
                    <a:cubicBezTo>
                      <a:pt x="470" y="15018"/>
                      <a:pt x="834" y="14129"/>
                      <a:pt x="834" y="14128"/>
                    </a:cubicBezTo>
                    <a:lnTo>
                      <a:pt x="834" y="14128"/>
                    </a:lnTo>
                    <a:cubicBezTo>
                      <a:pt x="834" y="14129"/>
                      <a:pt x="412" y="15384"/>
                      <a:pt x="629" y="15475"/>
                    </a:cubicBezTo>
                    <a:cubicBezTo>
                      <a:pt x="636" y="15479"/>
                      <a:pt x="644" y="15481"/>
                      <a:pt x="652" y="15481"/>
                    </a:cubicBezTo>
                    <a:cubicBezTo>
                      <a:pt x="862" y="15481"/>
                      <a:pt x="1210" y="14255"/>
                      <a:pt x="1211" y="14254"/>
                    </a:cubicBezTo>
                    <a:lnTo>
                      <a:pt x="1211" y="14254"/>
                    </a:lnTo>
                    <a:cubicBezTo>
                      <a:pt x="1210" y="14255"/>
                      <a:pt x="914" y="15601"/>
                      <a:pt x="1108" y="15703"/>
                    </a:cubicBezTo>
                    <a:cubicBezTo>
                      <a:pt x="1124" y="15712"/>
                      <a:pt x="1141" y="15716"/>
                      <a:pt x="1157" y="15716"/>
                    </a:cubicBezTo>
                    <a:cubicBezTo>
                      <a:pt x="1458" y="15716"/>
                      <a:pt x="1633" y="14255"/>
                      <a:pt x="1633" y="14254"/>
                    </a:cubicBezTo>
                    <a:lnTo>
                      <a:pt x="1633" y="14254"/>
                    </a:lnTo>
                    <a:cubicBezTo>
                      <a:pt x="1633" y="14255"/>
                      <a:pt x="1610" y="15566"/>
                      <a:pt x="1872" y="15612"/>
                    </a:cubicBezTo>
                    <a:cubicBezTo>
                      <a:pt x="1876" y="15613"/>
                      <a:pt x="1879" y="15613"/>
                      <a:pt x="1883" y="15613"/>
                    </a:cubicBezTo>
                    <a:cubicBezTo>
                      <a:pt x="2135" y="15613"/>
                      <a:pt x="2124" y="13958"/>
                      <a:pt x="2124" y="13957"/>
                    </a:cubicBezTo>
                    <a:lnTo>
                      <a:pt x="2124" y="13957"/>
                    </a:lnTo>
                    <a:cubicBezTo>
                      <a:pt x="2124" y="13958"/>
                      <a:pt x="2277" y="14475"/>
                      <a:pt x="2455" y="14475"/>
                    </a:cubicBezTo>
                    <a:cubicBezTo>
                      <a:pt x="2489" y="14475"/>
                      <a:pt x="2523" y="14457"/>
                      <a:pt x="2557" y="14414"/>
                    </a:cubicBezTo>
                    <a:cubicBezTo>
                      <a:pt x="2763" y="14151"/>
                      <a:pt x="2352" y="12919"/>
                      <a:pt x="2352" y="12919"/>
                    </a:cubicBezTo>
                    <a:cubicBezTo>
                      <a:pt x="2352" y="12919"/>
                      <a:pt x="4144" y="5638"/>
                      <a:pt x="4543" y="4405"/>
                    </a:cubicBezTo>
                    <a:lnTo>
                      <a:pt x="4109" y="0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3" name="Google Shape;1763;p61"/>
              <p:cNvSpPr/>
              <p:nvPr/>
            </p:nvSpPr>
            <p:spPr>
              <a:xfrm>
                <a:off x="2153459" y="2969298"/>
                <a:ext cx="177090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0534" extrusionOk="0">
                    <a:moveTo>
                      <a:pt x="537" y="0"/>
                    </a:moveTo>
                    <a:lnTo>
                      <a:pt x="0" y="274"/>
                    </a:lnTo>
                    <a:cubicBezTo>
                      <a:pt x="891" y="936"/>
                      <a:pt x="1712" y="1655"/>
                      <a:pt x="2112" y="2648"/>
                    </a:cubicBezTo>
                    <a:cubicBezTo>
                      <a:pt x="3013" y="5044"/>
                      <a:pt x="1975" y="8377"/>
                      <a:pt x="3184" y="10534"/>
                    </a:cubicBezTo>
                    <a:cubicBezTo>
                      <a:pt x="3253" y="10499"/>
                      <a:pt x="3299" y="10476"/>
                      <a:pt x="3299" y="10454"/>
                    </a:cubicBezTo>
                    <a:cubicBezTo>
                      <a:pt x="3264" y="10294"/>
                      <a:pt x="3207" y="9438"/>
                      <a:pt x="3207" y="9438"/>
                    </a:cubicBezTo>
                    <a:lnTo>
                      <a:pt x="3207" y="9438"/>
                    </a:lnTo>
                    <a:cubicBezTo>
                      <a:pt x="3504" y="9974"/>
                      <a:pt x="3778" y="10419"/>
                      <a:pt x="3778" y="10419"/>
                    </a:cubicBezTo>
                    <a:cubicBezTo>
                      <a:pt x="4919" y="10077"/>
                      <a:pt x="5090" y="9598"/>
                      <a:pt x="5090" y="9598"/>
                    </a:cubicBezTo>
                    <a:cubicBezTo>
                      <a:pt x="4759" y="8399"/>
                      <a:pt x="3789" y="7989"/>
                      <a:pt x="3664" y="6642"/>
                    </a:cubicBezTo>
                    <a:cubicBezTo>
                      <a:pt x="3561" y="5512"/>
                      <a:pt x="4017" y="4964"/>
                      <a:pt x="3641" y="3047"/>
                    </a:cubicBezTo>
                    <a:cubicBezTo>
                      <a:pt x="3105" y="342"/>
                      <a:pt x="537" y="0"/>
                      <a:pt x="537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4" name="Google Shape;1764;p61"/>
              <p:cNvSpPr/>
              <p:nvPr/>
            </p:nvSpPr>
            <p:spPr>
              <a:xfrm>
                <a:off x="1839458" y="3056884"/>
                <a:ext cx="109190" cy="280437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8062" extrusionOk="0">
                    <a:moveTo>
                      <a:pt x="1471" y="0"/>
                    </a:moveTo>
                    <a:cubicBezTo>
                      <a:pt x="1460" y="0"/>
                      <a:pt x="1456" y="32"/>
                      <a:pt x="1461" y="107"/>
                    </a:cubicBezTo>
                    <a:cubicBezTo>
                      <a:pt x="1507" y="792"/>
                      <a:pt x="1438" y="4090"/>
                      <a:pt x="1313" y="4626"/>
                    </a:cubicBezTo>
                    <a:cubicBezTo>
                      <a:pt x="1199" y="5174"/>
                      <a:pt x="662" y="5619"/>
                      <a:pt x="411" y="6144"/>
                    </a:cubicBezTo>
                    <a:cubicBezTo>
                      <a:pt x="0" y="6977"/>
                      <a:pt x="160" y="7434"/>
                      <a:pt x="160" y="7434"/>
                    </a:cubicBezTo>
                    <a:cubicBezTo>
                      <a:pt x="651" y="7958"/>
                      <a:pt x="993" y="8061"/>
                      <a:pt x="993" y="8061"/>
                    </a:cubicBezTo>
                    <a:lnTo>
                      <a:pt x="1530" y="7468"/>
                    </a:lnTo>
                    <a:lnTo>
                      <a:pt x="1495" y="7570"/>
                    </a:lnTo>
                    <a:cubicBezTo>
                      <a:pt x="1895" y="7182"/>
                      <a:pt x="2260" y="6749"/>
                      <a:pt x="2579" y="6281"/>
                    </a:cubicBezTo>
                    <a:cubicBezTo>
                      <a:pt x="3139" y="5482"/>
                      <a:pt x="2431" y="4535"/>
                      <a:pt x="2226" y="3667"/>
                    </a:cubicBezTo>
                    <a:cubicBezTo>
                      <a:pt x="2066" y="2812"/>
                      <a:pt x="2100" y="1921"/>
                      <a:pt x="2328" y="1077"/>
                    </a:cubicBezTo>
                    <a:lnTo>
                      <a:pt x="2328" y="1077"/>
                    </a:lnTo>
                    <a:cubicBezTo>
                      <a:pt x="2314" y="1079"/>
                      <a:pt x="2299" y="1081"/>
                      <a:pt x="2285" y="1081"/>
                    </a:cubicBezTo>
                    <a:cubicBezTo>
                      <a:pt x="1856" y="1081"/>
                      <a:pt x="1535" y="0"/>
                      <a:pt x="1471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5" name="Google Shape;1765;p61"/>
              <p:cNvSpPr/>
              <p:nvPr/>
            </p:nvSpPr>
            <p:spPr>
              <a:xfrm>
                <a:off x="1884713" y="2978794"/>
                <a:ext cx="379539" cy="396932"/>
              </a:xfrm>
              <a:custGeom>
                <a:avLst/>
                <a:gdLst/>
                <a:ahLst/>
                <a:cxnLst/>
                <a:rect l="l" t="t" r="r" b="b"/>
                <a:pathLst>
                  <a:path w="10911" h="11411" extrusionOk="0">
                    <a:moveTo>
                      <a:pt x="7726" y="1"/>
                    </a:moveTo>
                    <a:lnTo>
                      <a:pt x="1313" y="3276"/>
                    </a:lnTo>
                    <a:cubicBezTo>
                      <a:pt x="1313" y="3276"/>
                      <a:pt x="1187" y="3288"/>
                      <a:pt x="1027" y="3322"/>
                    </a:cubicBezTo>
                    <a:cubicBezTo>
                      <a:pt x="788" y="4166"/>
                      <a:pt x="754" y="5045"/>
                      <a:pt x="925" y="5901"/>
                    </a:cubicBezTo>
                    <a:cubicBezTo>
                      <a:pt x="1130" y="6768"/>
                      <a:pt x="1838" y="7727"/>
                      <a:pt x="1267" y="8526"/>
                    </a:cubicBezTo>
                    <a:cubicBezTo>
                      <a:pt x="959" y="8994"/>
                      <a:pt x="594" y="9416"/>
                      <a:pt x="194" y="9804"/>
                    </a:cubicBezTo>
                    <a:lnTo>
                      <a:pt x="0" y="10397"/>
                    </a:lnTo>
                    <a:cubicBezTo>
                      <a:pt x="137" y="10523"/>
                      <a:pt x="308" y="10626"/>
                      <a:pt x="491" y="10671"/>
                    </a:cubicBezTo>
                    <a:cubicBezTo>
                      <a:pt x="491" y="10671"/>
                      <a:pt x="970" y="9622"/>
                      <a:pt x="1013" y="9622"/>
                    </a:cubicBezTo>
                    <a:cubicBezTo>
                      <a:pt x="1016" y="9622"/>
                      <a:pt x="1017" y="9625"/>
                      <a:pt x="1016" y="9633"/>
                    </a:cubicBezTo>
                    <a:cubicBezTo>
                      <a:pt x="1005" y="9781"/>
                      <a:pt x="788" y="10797"/>
                      <a:pt x="788" y="10797"/>
                    </a:cubicBezTo>
                    <a:cubicBezTo>
                      <a:pt x="1845" y="11246"/>
                      <a:pt x="3110" y="11411"/>
                      <a:pt x="4385" y="11411"/>
                    </a:cubicBezTo>
                    <a:cubicBezTo>
                      <a:pt x="7317" y="11411"/>
                      <a:pt x="10298" y="10539"/>
                      <a:pt x="10910" y="10261"/>
                    </a:cubicBezTo>
                    <a:cubicBezTo>
                      <a:pt x="9701" y="8104"/>
                      <a:pt x="10739" y="4771"/>
                      <a:pt x="9838" y="2375"/>
                    </a:cubicBezTo>
                    <a:cubicBezTo>
                      <a:pt x="9438" y="1382"/>
                      <a:pt x="8617" y="674"/>
                      <a:pt x="7726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6" name="Google Shape;1766;p61"/>
              <p:cNvSpPr/>
              <p:nvPr/>
            </p:nvSpPr>
            <p:spPr>
              <a:xfrm>
                <a:off x="2125283" y="3970419"/>
                <a:ext cx="95694" cy="244191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020" extrusionOk="0">
                    <a:moveTo>
                      <a:pt x="2739" y="1"/>
                    </a:moveTo>
                    <a:cubicBezTo>
                      <a:pt x="1849" y="240"/>
                      <a:pt x="925" y="411"/>
                      <a:pt x="0" y="560"/>
                    </a:cubicBezTo>
                    <a:lnTo>
                      <a:pt x="183" y="3436"/>
                    </a:lnTo>
                    <a:lnTo>
                      <a:pt x="411" y="7019"/>
                    </a:lnTo>
                    <a:cubicBezTo>
                      <a:pt x="1164" y="6962"/>
                      <a:pt x="1917" y="6871"/>
                      <a:pt x="2671" y="6745"/>
                    </a:cubicBezTo>
                    <a:cubicBezTo>
                      <a:pt x="2705" y="5661"/>
                      <a:pt x="2728" y="4440"/>
                      <a:pt x="2739" y="3185"/>
                    </a:cubicBezTo>
                    <a:cubicBezTo>
                      <a:pt x="2750" y="2112"/>
                      <a:pt x="2750" y="1039"/>
                      <a:pt x="2739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7" name="Google Shape;1767;p61"/>
              <p:cNvSpPr/>
              <p:nvPr/>
            </p:nvSpPr>
            <p:spPr>
              <a:xfrm>
                <a:off x="2113352" y="3764810"/>
                <a:ext cx="107625" cy="225094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6471" extrusionOk="0">
                    <a:moveTo>
                      <a:pt x="3014" y="0"/>
                    </a:moveTo>
                    <a:lnTo>
                      <a:pt x="1" y="993"/>
                    </a:lnTo>
                    <a:lnTo>
                      <a:pt x="343" y="6471"/>
                    </a:lnTo>
                    <a:cubicBezTo>
                      <a:pt x="1279" y="6334"/>
                      <a:pt x="2203" y="6151"/>
                      <a:pt x="3093" y="5923"/>
                    </a:cubicBezTo>
                    <a:cubicBezTo>
                      <a:pt x="3071" y="2705"/>
                      <a:pt x="3014" y="0"/>
                      <a:pt x="3014" y="0"/>
                    </a:cubicBezTo>
                    <a:close/>
                  </a:path>
                </a:pathLst>
              </a:custGeom>
              <a:solidFill>
                <a:srgbClr val="F29F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8" name="Google Shape;1768;p61"/>
              <p:cNvSpPr/>
              <p:nvPr/>
            </p:nvSpPr>
            <p:spPr>
              <a:xfrm>
                <a:off x="2139545" y="4205038"/>
                <a:ext cx="78649" cy="39307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1130" extrusionOk="0">
                    <a:moveTo>
                      <a:pt x="2261" y="0"/>
                    </a:moveTo>
                    <a:lnTo>
                      <a:pt x="2261" y="0"/>
                    </a:lnTo>
                    <a:cubicBezTo>
                      <a:pt x="1507" y="126"/>
                      <a:pt x="754" y="217"/>
                      <a:pt x="1" y="274"/>
                    </a:cubicBezTo>
                    <a:lnTo>
                      <a:pt x="47" y="1130"/>
                    </a:lnTo>
                    <a:cubicBezTo>
                      <a:pt x="766" y="1119"/>
                      <a:pt x="1485" y="1096"/>
                      <a:pt x="2204" y="1073"/>
                    </a:cubicBezTo>
                    <a:cubicBezTo>
                      <a:pt x="2226" y="731"/>
                      <a:pt x="2238" y="377"/>
                      <a:pt x="2261" y="0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9" name="Google Shape;1769;p61"/>
              <p:cNvSpPr/>
              <p:nvPr/>
            </p:nvSpPr>
            <p:spPr>
              <a:xfrm>
                <a:off x="2141145" y="4242326"/>
                <a:ext cx="75066" cy="1923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553" extrusionOk="0">
                    <a:moveTo>
                      <a:pt x="2158" y="1"/>
                    </a:moveTo>
                    <a:lnTo>
                      <a:pt x="2158" y="1"/>
                    </a:lnTo>
                    <a:cubicBezTo>
                      <a:pt x="1450" y="24"/>
                      <a:pt x="720" y="47"/>
                      <a:pt x="1" y="58"/>
                    </a:cubicBezTo>
                    <a:lnTo>
                      <a:pt x="35" y="549"/>
                    </a:lnTo>
                    <a:cubicBezTo>
                      <a:pt x="212" y="552"/>
                      <a:pt x="387" y="553"/>
                      <a:pt x="562" y="553"/>
                    </a:cubicBezTo>
                    <a:cubicBezTo>
                      <a:pt x="1085" y="553"/>
                      <a:pt x="1601" y="540"/>
                      <a:pt x="2123" y="514"/>
                    </a:cubicBezTo>
                    <a:cubicBezTo>
                      <a:pt x="2135" y="355"/>
                      <a:pt x="2146" y="183"/>
                      <a:pt x="2158" y="1"/>
                    </a:cubicBezTo>
                    <a:close/>
                  </a:path>
                </a:pathLst>
              </a:custGeom>
              <a:solidFill>
                <a:srgbClr val="F5B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0" name="Google Shape;1770;p61"/>
              <p:cNvSpPr/>
              <p:nvPr/>
            </p:nvSpPr>
            <p:spPr>
              <a:xfrm>
                <a:off x="2133075" y="4260205"/>
                <a:ext cx="181195" cy="105677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3038" extrusionOk="0">
                    <a:moveTo>
                      <a:pt x="2367" y="0"/>
                    </a:moveTo>
                    <a:cubicBezTo>
                      <a:pt x="1836" y="26"/>
                      <a:pt x="1312" y="39"/>
                      <a:pt x="789" y="39"/>
                    </a:cubicBezTo>
                    <a:cubicBezTo>
                      <a:pt x="615" y="39"/>
                      <a:pt x="441" y="38"/>
                      <a:pt x="267" y="35"/>
                    </a:cubicBezTo>
                    <a:lnTo>
                      <a:pt x="267" y="35"/>
                    </a:lnTo>
                    <a:lnTo>
                      <a:pt x="370" y="1678"/>
                    </a:lnTo>
                    <a:cubicBezTo>
                      <a:pt x="0" y="2800"/>
                      <a:pt x="656" y="3012"/>
                      <a:pt x="1204" y="3012"/>
                    </a:cubicBezTo>
                    <a:cubicBezTo>
                      <a:pt x="1537" y="3012"/>
                      <a:pt x="1830" y="2933"/>
                      <a:pt x="1830" y="2933"/>
                    </a:cubicBezTo>
                    <a:cubicBezTo>
                      <a:pt x="1830" y="2933"/>
                      <a:pt x="2854" y="3037"/>
                      <a:pt x="3774" y="3037"/>
                    </a:cubicBezTo>
                    <a:cubicBezTo>
                      <a:pt x="4526" y="3037"/>
                      <a:pt x="5208" y="2968"/>
                      <a:pt x="5208" y="2717"/>
                    </a:cubicBezTo>
                    <a:cubicBezTo>
                      <a:pt x="5208" y="2169"/>
                      <a:pt x="2253" y="1176"/>
                      <a:pt x="2253" y="1176"/>
                    </a:cubicBezTo>
                    <a:cubicBezTo>
                      <a:pt x="2298" y="845"/>
                      <a:pt x="2332" y="446"/>
                      <a:pt x="2367" y="0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1" name="Google Shape;1771;p61"/>
              <p:cNvSpPr/>
              <p:nvPr/>
            </p:nvSpPr>
            <p:spPr>
              <a:xfrm>
                <a:off x="1945621" y="3769158"/>
                <a:ext cx="141958" cy="242208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6963" extrusionOk="0">
                    <a:moveTo>
                      <a:pt x="1298" y="1"/>
                    </a:moveTo>
                    <a:cubicBezTo>
                      <a:pt x="576" y="1"/>
                      <a:pt x="1" y="131"/>
                      <a:pt x="18" y="548"/>
                    </a:cubicBezTo>
                    <a:cubicBezTo>
                      <a:pt x="98" y="2682"/>
                      <a:pt x="212" y="4896"/>
                      <a:pt x="326" y="6962"/>
                    </a:cubicBezTo>
                    <a:cubicBezTo>
                      <a:pt x="1411" y="6825"/>
                      <a:pt x="2506" y="6711"/>
                      <a:pt x="3602" y="6574"/>
                    </a:cubicBezTo>
                    <a:cubicBezTo>
                      <a:pt x="3876" y="3219"/>
                      <a:pt x="4081" y="354"/>
                      <a:pt x="4081" y="354"/>
                    </a:cubicBezTo>
                    <a:cubicBezTo>
                      <a:pt x="4081" y="354"/>
                      <a:pt x="2489" y="1"/>
                      <a:pt x="1298" y="1"/>
                    </a:cubicBezTo>
                    <a:close/>
                  </a:path>
                </a:pathLst>
              </a:custGeom>
              <a:solidFill>
                <a:srgbClr val="F29F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2" name="Google Shape;1772;p61"/>
              <p:cNvSpPr/>
              <p:nvPr/>
            </p:nvSpPr>
            <p:spPr>
              <a:xfrm>
                <a:off x="1957343" y="3997412"/>
                <a:ext cx="113990" cy="218763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6289" extrusionOk="0">
                    <a:moveTo>
                      <a:pt x="3276" y="1"/>
                    </a:moveTo>
                    <a:lnTo>
                      <a:pt x="3276" y="1"/>
                    </a:lnTo>
                    <a:cubicBezTo>
                      <a:pt x="2180" y="149"/>
                      <a:pt x="1074" y="263"/>
                      <a:pt x="1" y="400"/>
                    </a:cubicBezTo>
                    <a:cubicBezTo>
                      <a:pt x="35" y="1142"/>
                      <a:pt x="69" y="1861"/>
                      <a:pt x="103" y="2557"/>
                    </a:cubicBezTo>
                    <a:cubicBezTo>
                      <a:pt x="172" y="3858"/>
                      <a:pt x="240" y="5045"/>
                      <a:pt x="309" y="6072"/>
                    </a:cubicBezTo>
                    <a:cubicBezTo>
                      <a:pt x="1108" y="6186"/>
                      <a:pt x="1918" y="6254"/>
                      <a:pt x="2728" y="6289"/>
                    </a:cubicBezTo>
                    <a:cubicBezTo>
                      <a:pt x="2842" y="5182"/>
                      <a:pt x="2945" y="3949"/>
                      <a:pt x="3048" y="2694"/>
                    </a:cubicBezTo>
                    <a:cubicBezTo>
                      <a:pt x="3128" y="1792"/>
                      <a:pt x="3208" y="879"/>
                      <a:pt x="3276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3" name="Google Shape;1773;p61"/>
              <p:cNvSpPr/>
              <p:nvPr/>
            </p:nvSpPr>
            <p:spPr>
              <a:xfrm>
                <a:off x="1967674" y="4208586"/>
                <a:ext cx="84597" cy="34576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99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3" y="286"/>
                      <a:pt x="35" y="571"/>
                      <a:pt x="58" y="834"/>
                    </a:cubicBezTo>
                    <a:cubicBezTo>
                      <a:pt x="811" y="914"/>
                      <a:pt x="1587" y="959"/>
                      <a:pt x="2351" y="994"/>
                    </a:cubicBezTo>
                    <a:cubicBezTo>
                      <a:pt x="2374" y="743"/>
                      <a:pt x="2408" y="480"/>
                      <a:pt x="2431" y="218"/>
                    </a:cubicBezTo>
                    <a:cubicBezTo>
                      <a:pt x="1621" y="183"/>
                      <a:pt x="811" y="115"/>
                      <a:pt x="0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4" name="Google Shape;1774;p61"/>
              <p:cNvSpPr/>
              <p:nvPr/>
            </p:nvSpPr>
            <p:spPr>
              <a:xfrm>
                <a:off x="1969657" y="4237561"/>
                <a:ext cx="79832" cy="19514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561" extrusionOk="0">
                    <a:moveTo>
                      <a:pt x="1" y="1"/>
                    </a:moveTo>
                    <a:lnTo>
                      <a:pt x="23" y="423"/>
                    </a:lnTo>
                    <a:cubicBezTo>
                      <a:pt x="777" y="469"/>
                      <a:pt x="1518" y="514"/>
                      <a:pt x="2260" y="560"/>
                    </a:cubicBezTo>
                    <a:cubicBezTo>
                      <a:pt x="2272" y="423"/>
                      <a:pt x="2283" y="298"/>
                      <a:pt x="2294" y="161"/>
                    </a:cubicBezTo>
                    <a:cubicBezTo>
                      <a:pt x="1530" y="126"/>
                      <a:pt x="765" y="81"/>
                      <a:pt x="1" y="1"/>
                    </a:cubicBezTo>
                    <a:close/>
                  </a:path>
                </a:pathLst>
              </a:custGeom>
              <a:solidFill>
                <a:srgbClr val="F5B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5" name="Google Shape;1775;p61"/>
              <p:cNvSpPr/>
              <p:nvPr/>
            </p:nvSpPr>
            <p:spPr>
              <a:xfrm>
                <a:off x="1963222" y="4252275"/>
                <a:ext cx="177577" cy="13027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3745" extrusionOk="0">
                    <a:moveTo>
                      <a:pt x="208" y="0"/>
                    </a:moveTo>
                    <a:lnTo>
                      <a:pt x="208" y="0"/>
                    </a:lnTo>
                    <a:cubicBezTo>
                      <a:pt x="300" y="1484"/>
                      <a:pt x="368" y="2397"/>
                      <a:pt x="368" y="2397"/>
                    </a:cubicBezTo>
                    <a:cubicBezTo>
                      <a:pt x="1" y="3519"/>
                      <a:pt x="643" y="3733"/>
                      <a:pt x="1186" y="3733"/>
                    </a:cubicBezTo>
                    <a:cubicBezTo>
                      <a:pt x="1520" y="3733"/>
                      <a:pt x="1817" y="3652"/>
                      <a:pt x="1817" y="3652"/>
                    </a:cubicBezTo>
                    <a:cubicBezTo>
                      <a:pt x="1817" y="3652"/>
                      <a:pt x="2770" y="3745"/>
                      <a:pt x="3650" y="3745"/>
                    </a:cubicBezTo>
                    <a:cubicBezTo>
                      <a:pt x="4404" y="3745"/>
                      <a:pt x="5104" y="3677"/>
                      <a:pt x="5104" y="3424"/>
                    </a:cubicBezTo>
                    <a:cubicBezTo>
                      <a:pt x="5104" y="2876"/>
                      <a:pt x="2251" y="1895"/>
                      <a:pt x="2251" y="1895"/>
                    </a:cubicBezTo>
                    <a:cubicBezTo>
                      <a:pt x="2308" y="1427"/>
                      <a:pt x="2377" y="822"/>
                      <a:pt x="2445" y="137"/>
                    </a:cubicBezTo>
                    <a:cubicBezTo>
                      <a:pt x="1703" y="91"/>
                      <a:pt x="962" y="34"/>
                      <a:pt x="208" y="0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6" name="Google Shape;1776;p61"/>
              <p:cNvSpPr/>
              <p:nvPr/>
            </p:nvSpPr>
            <p:spPr>
              <a:xfrm>
                <a:off x="2099056" y="4340383"/>
                <a:ext cx="48490" cy="37359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074" extrusionOk="0">
                    <a:moveTo>
                      <a:pt x="206" y="1"/>
                    </a:moveTo>
                    <a:cubicBezTo>
                      <a:pt x="47" y="332"/>
                      <a:pt x="1" y="708"/>
                      <a:pt x="81" y="1073"/>
                    </a:cubicBezTo>
                    <a:cubicBezTo>
                      <a:pt x="1348" y="936"/>
                      <a:pt x="1393" y="800"/>
                      <a:pt x="1393" y="800"/>
                    </a:cubicBezTo>
                    <a:cubicBezTo>
                      <a:pt x="1393" y="800"/>
                      <a:pt x="1119" y="412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7" name="Google Shape;1777;p61"/>
              <p:cNvSpPr/>
              <p:nvPr/>
            </p:nvSpPr>
            <p:spPr>
              <a:xfrm>
                <a:off x="1969274" y="4325321"/>
                <a:ext cx="136983" cy="57117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1642" extrusionOk="0">
                    <a:moveTo>
                      <a:pt x="2728" y="0"/>
                    </a:moveTo>
                    <a:cubicBezTo>
                      <a:pt x="2728" y="0"/>
                      <a:pt x="2029" y="366"/>
                      <a:pt x="1206" y="366"/>
                    </a:cubicBezTo>
                    <a:cubicBezTo>
                      <a:pt x="857" y="366"/>
                      <a:pt x="487" y="301"/>
                      <a:pt x="137" y="114"/>
                    </a:cubicBezTo>
                    <a:cubicBezTo>
                      <a:pt x="46" y="445"/>
                      <a:pt x="0" y="799"/>
                      <a:pt x="12" y="1141"/>
                    </a:cubicBezTo>
                    <a:cubicBezTo>
                      <a:pt x="12" y="1141"/>
                      <a:pt x="91" y="1641"/>
                      <a:pt x="1772" y="1641"/>
                    </a:cubicBezTo>
                    <a:cubicBezTo>
                      <a:pt x="2008" y="1641"/>
                      <a:pt x="2276" y="1632"/>
                      <a:pt x="2579" y="1609"/>
                    </a:cubicBezTo>
                    <a:cubicBezTo>
                      <a:pt x="3093" y="1575"/>
                      <a:pt x="3492" y="1541"/>
                      <a:pt x="3823" y="1506"/>
                    </a:cubicBezTo>
                    <a:cubicBezTo>
                      <a:pt x="3732" y="1141"/>
                      <a:pt x="3778" y="765"/>
                      <a:pt x="3937" y="434"/>
                    </a:cubicBezTo>
                    <a:cubicBezTo>
                      <a:pt x="3549" y="251"/>
                      <a:pt x="3138" y="114"/>
                      <a:pt x="2728" y="0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8" name="Google Shape;1778;p61"/>
              <p:cNvSpPr/>
              <p:nvPr/>
            </p:nvSpPr>
            <p:spPr>
              <a:xfrm>
                <a:off x="1969657" y="4365010"/>
                <a:ext cx="179073" cy="21845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628" extrusionOk="0">
                    <a:moveTo>
                      <a:pt x="1" y="0"/>
                    </a:moveTo>
                    <a:cubicBezTo>
                      <a:pt x="1" y="126"/>
                      <a:pt x="23" y="263"/>
                      <a:pt x="46" y="388"/>
                    </a:cubicBezTo>
                    <a:cubicBezTo>
                      <a:pt x="46" y="388"/>
                      <a:pt x="754" y="628"/>
                      <a:pt x="2694" y="628"/>
                    </a:cubicBezTo>
                    <a:cubicBezTo>
                      <a:pt x="4862" y="628"/>
                      <a:pt x="5147" y="354"/>
                      <a:pt x="5147" y="354"/>
                    </a:cubicBezTo>
                    <a:cubicBezTo>
                      <a:pt x="5147" y="263"/>
                      <a:pt x="5136" y="183"/>
                      <a:pt x="5113" y="92"/>
                    </a:cubicBezTo>
                    <a:cubicBezTo>
                      <a:pt x="4340" y="248"/>
                      <a:pt x="3555" y="326"/>
                      <a:pt x="2770" y="326"/>
                    </a:cubicBezTo>
                    <a:cubicBezTo>
                      <a:pt x="1840" y="326"/>
                      <a:pt x="910" y="217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9" name="Google Shape;1779;p61"/>
              <p:cNvSpPr/>
              <p:nvPr/>
            </p:nvSpPr>
            <p:spPr>
              <a:xfrm>
                <a:off x="2074046" y="4332069"/>
                <a:ext cx="15549" cy="277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99" extrusionOk="0">
                    <a:moveTo>
                      <a:pt x="389" y="0"/>
                    </a:moveTo>
                    <a:cubicBezTo>
                      <a:pt x="138" y="183"/>
                      <a:pt x="1" y="479"/>
                      <a:pt x="35" y="776"/>
                    </a:cubicBezTo>
                    <a:cubicBezTo>
                      <a:pt x="47" y="799"/>
                      <a:pt x="58" y="799"/>
                      <a:pt x="69" y="799"/>
                    </a:cubicBezTo>
                    <a:cubicBezTo>
                      <a:pt x="92" y="799"/>
                      <a:pt x="104" y="787"/>
                      <a:pt x="104" y="765"/>
                    </a:cubicBezTo>
                    <a:cubicBezTo>
                      <a:pt x="58" y="491"/>
                      <a:pt x="184" y="217"/>
                      <a:pt x="423" y="57"/>
                    </a:cubicBezTo>
                    <a:cubicBezTo>
                      <a:pt x="435" y="46"/>
                      <a:pt x="446" y="34"/>
                      <a:pt x="435" y="11"/>
                    </a:cubicBezTo>
                    <a:cubicBezTo>
                      <a:pt x="423" y="0"/>
                      <a:pt x="400" y="0"/>
                      <a:pt x="389" y="0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0" name="Google Shape;1780;p61"/>
              <p:cNvSpPr/>
              <p:nvPr/>
            </p:nvSpPr>
            <p:spPr>
              <a:xfrm>
                <a:off x="2060549" y="4327130"/>
                <a:ext cx="13531" cy="27967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04" extrusionOk="0">
                    <a:moveTo>
                      <a:pt x="356" y="0"/>
                    </a:moveTo>
                    <a:cubicBezTo>
                      <a:pt x="351" y="0"/>
                      <a:pt x="347" y="2"/>
                      <a:pt x="343" y="5"/>
                    </a:cubicBezTo>
                    <a:cubicBezTo>
                      <a:pt x="332" y="17"/>
                      <a:pt x="1" y="222"/>
                      <a:pt x="1" y="781"/>
                    </a:cubicBezTo>
                    <a:cubicBezTo>
                      <a:pt x="1" y="793"/>
                      <a:pt x="12" y="804"/>
                      <a:pt x="35" y="804"/>
                    </a:cubicBezTo>
                    <a:cubicBezTo>
                      <a:pt x="47" y="804"/>
                      <a:pt x="58" y="781"/>
                      <a:pt x="58" y="770"/>
                    </a:cubicBezTo>
                    <a:cubicBezTo>
                      <a:pt x="58" y="245"/>
                      <a:pt x="378" y="62"/>
                      <a:pt x="378" y="62"/>
                    </a:cubicBezTo>
                    <a:cubicBezTo>
                      <a:pt x="389" y="51"/>
                      <a:pt x="389" y="28"/>
                      <a:pt x="389" y="17"/>
                    </a:cubicBezTo>
                    <a:cubicBezTo>
                      <a:pt x="381" y="8"/>
                      <a:pt x="367" y="0"/>
                      <a:pt x="356" y="0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1" name="Google Shape;1781;p61"/>
              <p:cNvSpPr/>
              <p:nvPr/>
            </p:nvSpPr>
            <p:spPr>
              <a:xfrm>
                <a:off x="2059784" y="4310608"/>
                <a:ext cx="15514" cy="2424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697" extrusionOk="0">
                    <a:moveTo>
                      <a:pt x="228" y="58"/>
                    </a:moveTo>
                    <a:cubicBezTo>
                      <a:pt x="251" y="58"/>
                      <a:pt x="274" y="69"/>
                      <a:pt x="297" y="103"/>
                    </a:cubicBezTo>
                    <a:cubicBezTo>
                      <a:pt x="354" y="195"/>
                      <a:pt x="274" y="446"/>
                      <a:pt x="228" y="583"/>
                    </a:cubicBezTo>
                    <a:cubicBezTo>
                      <a:pt x="171" y="434"/>
                      <a:pt x="91" y="183"/>
                      <a:pt x="160" y="92"/>
                    </a:cubicBezTo>
                    <a:lnTo>
                      <a:pt x="148" y="92"/>
                    </a:lnTo>
                    <a:cubicBezTo>
                      <a:pt x="171" y="69"/>
                      <a:pt x="194" y="58"/>
                      <a:pt x="228" y="58"/>
                    </a:cubicBezTo>
                    <a:close/>
                    <a:moveTo>
                      <a:pt x="228" y="1"/>
                    </a:moveTo>
                    <a:cubicBezTo>
                      <a:pt x="183" y="1"/>
                      <a:pt x="137" y="12"/>
                      <a:pt x="103" y="58"/>
                    </a:cubicBezTo>
                    <a:cubicBezTo>
                      <a:pt x="0" y="206"/>
                      <a:pt x="171" y="628"/>
                      <a:pt x="194" y="674"/>
                    </a:cubicBezTo>
                    <a:cubicBezTo>
                      <a:pt x="206" y="686"/>
                      <a:pt x="206" y="697"/>
                      <a:pt x="228" y="697"/>
                    </a:cubicBezTo>
                    <a:cubicBezTo>
                      <a:pt x="240" y="697"/>
                      <a:pt x="251" y="686"/>
                      <a:pt x="251" y="674"/>
                    </a:cubicBezTo>
                    <a:cubicBezTo>
                      <a:pt x="274" y="640"/>
                      <a:pt x="445" y="229"/>
                      <a:pt x="342" y="69"/>
                    </a:cubicBezTo>
                    <a:cubicBezTo>
                      <a:pt x="320" y="24"/>
                      <a:pt x="274" y="1"/>
                      <a:pt x="228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2" name="Google Shape;1782;p61"/>
              <p:cNvSpPr/>
              <p:nvPr/>
            </p:nvSpPr>
            <p:spPr>
              <a:xfrm>
                <a:off x="2045870" y="4320904"/>
                <a:ext cx="22680" cy="14366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13" extrusionOk="0">
                    <a:moveTo>
                      <a:pt x="160" y="59"/>
                    </a:moveTo>
                    <a:cubicBezTo>
                      <a:pt x="275" y="59"/>
                      <a:pt x="457" y="230"/>
                      <a:pt x="560" y="344"/>
                    </a:cubicBezTo>
                    <a:cubicBezTo>
                      <a:pt x="400" y="321"/>
                      <a:pt x="138" y="275"/>
                      <a:pt x="81" y="184"/>
                    </a:cubicBezTo>
                    <a:cubicBezTo>
                      <a:pt x="69" y="161"/>
                      <a:pt x="69" y="127"/>
                      <a:pt x="81" y="104"/>
                    </a:cubicBezTo>
                    <a:cubicBezTo>
                      <a:pt x="92" y="81"/>
                      <a:pt x="115" y="70"/>
                      <a:pt x="149" y="59"/>
                    </a:cubicBezTo>
                    <a:close/>
                    <a:moveTo>
                      <a:pt x="156" y="0"/>
                    </a:moveTo>
                    <a:cubicBezTo>
                      <a:pt x="149" y="0"/>
                      <a:pt x="144" y="1"/>
                      <a:pt x="138" y="1"/>
                    </a:cubicBezTo>
                    <a:cubicBezTo>
                      <a:pt x="92" y="13"/>
                      <a:pt x="46" y="36"/>
                      <a:pt x="24" y="81"/>
                    </a:cubicBezTo>
                    <a:cubicBezTo>
                      <a:pt x="1" y="116"/>
                      <a:pt x="1" y="173"/>
                      <a:pt x="24" y="207"/>
                    </a:cubicBezTo>
                    <a:cubicBezTo>
                      <a:pt x="111" y="360"/>
                      <a:pt x="536" y="409"/>
                      <a:pt x="620" y="412"/>
                    </a:cubicBezTo>
                    <a:lnTo>
                      <a:pt x="620" y="412"/>
                    </a:lnTo>
                    <a:cubicBezTo>
                      <a:pt x="630" y="410"/>
                      <a:pt x="640" y="400"/>
                      <a:pt x="640" y="390"/>
                    </a:cubicBezTo>
                    <a:cubicBezTo>
                      <a:pt x="651" y="378"/>
                      <a:pt x="651" y="367"/>
                      <a:pt x="640" y="355"/>
                    </a:cubicBezTo>
                    <a:cubicBezTo>
                      <a:pt x="607" y="322"/>
                      <a:pt x="338" y="0"/>
                      <a:pt x="156" y="0"/>
                    </a:cubicBezTo>
                    <a:close/>
                    <a:moveTo>
                      <a:pt x="620" y="412"/>
                    </a:moveTo>
                    <a:cubicBezTo>
                      <a:pt x="619" y="412"/>
                      <a:pt x="618" y="412"/>
                      <a:pt x="617" y="412"/>
                    </a:cubicBezTo>
                    <a:lnTo>
                      <a:pt x="628" y="412"/>
                    </a:lnTo>
                    <a:cubicBezTo>
                      <a:pt x="626" y="412"/>
                      <a:pt x="623" y="412"/>
                      <a:pt x="620" y="412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3" name="Google Shape;1783;p61"/>
              <p:cNvSpPr/>
              <p:nvPr/>
            </p:nvSpPr>
            <p:spPr>
              <a:xfrm>
                <a:off x="1898210" y="3625048"/>
                <a:ext cx="368825" cy="328370"/>
              </a:xfrm>
              <a:custGeom>
                <a:avLst/>
                <a:gdLst/>
                <a:ahLst/>
                <a:cxnLst/>
                <a:rect l="l" t="t" r="r" b="b"/>
                <a:pathLst>
                  <a:path w="10603" h="9440" extrusionOk="0">
                    <a:moveTo>
                      <a:pt x="8365" y="1"/>
                    </a:moveTo>
                    <a:lnTo>
                      <a:pt x="2659" y="172"/>
                    </a:lnTo>
                    <a:cubicBezTo>
                      <a:pt x="2089" y="845"/>
                      <a:pt x="913" y="3813"/>
                      <a:pt x="0" y="8572"/>
                    </a:cubicBezTo>
                    <a:cubicBezTo>
                      <a:pt x="2088" y="9213"/>
                      <a:pt x="3869" y="9440"/>
                      <a:pt x="5353" y="9440"/>
                    </a:cubicBezTo>
                    <a:cubicBezTo>
                      <a:pt x="8120" y="9440"/>
                      <a:pt x="9852" y="8650"/>
                      <a:pt x="10602" y="8286"/>
                    </a:cubicBezTo>
                    <a:cubicBezTo>
                      <a:pt x="10602" y="4417"/>
                      <a:pt x="8365" y="1"/>
                      <a:pt x="8365" y="1"/>
                    </a:cubicBezTo>
                    <a:close/>
                  </a:path>
                </a:pathLst>
              </a:custGeom>
              <a:solidFill>
                <a:srgbClr val="F5B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4" name="Google Shape;1784;p61"/>
              <p:cNvSpPr/>
              <p:nvPr/>
            </p:nvSpPr>
            <p:spPr>
              <a:xfrm>
                <a:off x="2270544" y="4322921"/>
                <a:ext cx="48490" cy="37359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074" extrusionOk="0">
                    <a:moveTo>
                      <a:pt x="206" y="1"/>
                    </a:moveTo>
                    <a:cubicBezTo>
                      <a:pt x="47" y="343"/>
                      <a:pt x="1" y="720"/>
                      <a:pt x="81" y="1073"/>
                    </a:cubicBezTo>
                    <a:cubicBezTo>
                      <a:pt x="1348" y="936"/>
                      <a:pt x="1393" y="811"/>
                      <a:pt x="1393" y="811"/>
                    </a:cubicBezTo>
                    <a:cubicBezTo>
                      <a:pt x="1393" y="811"/>
                      <a:pt x="1108" y="41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5" name="Google Shape;1785;p61"/>
              <p:cNvSpPr/>
              <p:nvPr/>
            </p:nvSpPr>
            <p:spPr>
              <a:xfrm>
                <a:off x="2140345" y="4308242"/>
                <a:ext cx="137401" cy="57013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1639" extrusionOk="0">
                    <a:moveTo>
                      <a:pt x="2728" y="0"/>
                    </a:moveTo>
                    <a:cubicBezTo>
                      <a:pt x="2728" y="0"/>
                      <a:pt x="2043" y="363"/>
                      <a:pt x="1224" y="363"/>
                    </a:cubicBezTo>
                    <a:cubicBezTo>
                      <a:pt x="872" y="363"/>
                      <a:pt x="495" y="295"/>
                      <a:pt x="138" y="103"/>
                    </a:cubicBezTo>
                    <a:cubicBezTo>
                      <a:pt x="46" y="445"/>
                      <a:pt x="1" y="788"/>
                      <a:pt x="12" y="1142"/>
                    </a:cubicBezTo>
                    <a:cubicBezTo>
                      <a:pt x="12" y="1142"/>
                      <a:pt x="92" y="1639"/>
                      <a:pt x="1809" y="1639"/>
                    </a:cubicBezTo>
                    <a:cubicBezTo>
                      <a:pt x="2039" y="1639"/>
                      <a:pt x="2299" y="1630"/>
                      <a:pt x="2591" y="1609"/>
                    </a:cubicBezTo>
                    <a:cubicBezTo>
                      <a:pt x="3093" y="1575"/>
                      <a:pt x="3504" y="1541"/>
                      <a:pt x="3824" y="1507"/>
                    </a:cubicBezTo>
                    <a:cubicBezTo>
                      <a:pt x="3744" y="1142"/>
                      <a:pt x="3790" y="765"/>
                      <a:pt x="3949" y="423"/>
                    </a:cubicBezTo>
                    <a:cubicBezTo>
                      <a:pt x="3550" y="251"/>
                      <a:pt x="3151" y="103"/>
                      <a:pt x="2728" y="0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6" name="Google Shape;1786;p61"/>
              <p:cNvSpPr/>
              <p:nvPr/>
            </p:nvSpPr>
            <p:spPr>
              <a:xfrm>
                <a:off x="2140762" y="4347931"/>
                <a:ext cx="179456" cy="21880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6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26"/>
                      <a:pt x="23" y="252"/>
                      <a:pt x="46" y="389"/>
                    </a:cubicBezTo>
                    <a:cubicBezTo>
                      <a:pt x="46" y="389"/>
                      <a:pt x="765" y="628"/>
                      <a:pt x="2705" y="628"/>
                    </a:cubicBezTo>
                    <a:cubicBezTo>
                      <a:pt x="4873" y="628"/>
                      <a:pt x="5147" y="354"/>
                      <a:pt x="5147" y="354"/>
                    </a:cubicBezTo>
                    <a:cubicBezTo>
                      <a:pt x="5159" y="263"/>
                      <a:pt x="5147" y="172"/>
                      <a:pt x="5124" y="92"/>
                    </a:cubicBezTo>
                    <a:cubicBezTo>
                      <a:pt x="4346" y="249"/>
                      <a:pt x="3558" y="326"/>
                      <a:pt x="2772" y="326"/>
                    </a:cubicBezTo>
                    <a:cubicBezTo>
                      <a:pt x="1840" y="326"/>
                      <a:pt x="910" y="21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7" name="Google Shape;1787;p61"/>
              <p:cNvSpPr/>
              <p:nvPr/>
            </p:nvSpPr>
            <p:spPr>
              <a:xfrm>
                <a:off x="2245568" y="4314816"/>
                <a:ext cx="15097" cy="28002"/>
              </a:xfrm>
              <a:custGeom>
                <a:avLst/>
                <a:gdLst/>
                <a:ahLst/>
                <a:cxnLst/>
                <a:rect l="l" t="t" r="r" b="b"/>
                <a:pathLst>
                  <a:path w="434" h="805" extrusionOk="0">
                    <a:moveTo>
                      <a:pt x="400" y="1"/>
                    </a:moveTo>
                    <a:cubicBezTo>
                      <a:pt x="396" y="1"/>
                      <a:pt x="391" y="2"/>
                      <a:pt x="388" y="5"/>
                    </a:cubicBezTo>
                    <a:cubicBezTo>
                      <a:pt x="137" y="176"/>
                      <a:pt x="0" y="473"/>
                      <a:pt x="34" y="781"/>
                    </a:cubicBezTo>
                    <a:cubicBezTo>
                      <a:pt x="34" y="793"/>
                      <a:pt x="46" y="804"/>
                      <a:pt x="68" y="804"/>
                    </a:cubicBezTo>
                    <a:cubicBezTo>
                      <a:pt x="80" y="804"/>
                      <a:pt x="91" y="793"/>
                      <a:pt x="91" y="770"/>
                    </a:cubicBezTo>
                    <a:cubicBezTo>
                      <a:pt x="57" y="496"/>
                      <a:pt x="183" y="222"/>
                      <a:pt x="411" y="62"/>
                    </a:cubicBezTo>
                    <a:cubicBezTo>
                      <a:pt x="434" y="51"/>
                      <a:pt x="434" y="28"/>
                      <a:pt x="422" y="17"/>
                    </a:cubicBezTo>
                    <a:cubicBezTo>
                      <a:pt x="422" y="9"/>
                      <a:pt x="411" y="1"/>
                      <a:pt x="400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8" name="Google Shape;1788;p61"/>
              <p:cNvSpPr/>
              <p:nvPr/>
            </p:nvSpPr>
            <p:spPr>
              <a:xfrm>
                <a:off x="2232072" y="4309947"/>
                <a:ext cx="13497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388" h="796" extrusionOk="0">
                    <a:moveTo>
                      <a:pt x="357" y="1"/>
                    </a:moveTo>
                    <a:cubicBezTo>
                      <a:pt x="352" y="1"/>
                      <a:pt x="347" y="4"/>
                      <a:pt x="342" y="8"/>
                    </a:cubicBezTo>
                    <a:cubicBezTo>
                      <a:pt x="320" y="8"/>
                      <a:pt x="0" y="214"/>
                      <a:pt x="0" y="773"/>
                    </a:cubicBezTo>
                    <a:cubicBezTo>
                      <a:pt x="0" y="784"/>
                      <a:pt x="11" y="796"/>
                      <a:pt x="23" y="796"/>
                    </a:cubicBezTo>
                    <a:cubicBezTo>
                      <a:pt x="46" y="796"/>
                      <a:pt x="57" y="784"/>
                      <a:pt x="57" y="773"/>
                    </a:cubicBezTo>
                    <a:cubicBezTo>
                      <a:pt x="57" y="248"/>
                      <a:pt x="365" y="54"/>
                      <a:pt x="365" y="54"/>
                    </a:cubicBezTo>
                    <a:cubicBezTo>
                      <a:pt x="377" y="43"/>
                      <a:pt x="388" y="31"/>
                      <a:pt x="377" y="20"/>
                    </a:cubicBezTo>
                    <a:cubicBezTo>
                      <a:pt x="370" y="6"/>
                      <a:pt x="363" y="1"/>
                      <a:pt x="357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9" name="Google Shape;1789;p61"/>
              <p:cNvSpPr/>
              <p:nvPr/>
            </p:nvSpPr>
            <p:spPr>
              <a:xfrm>
                <a:off x="2230854" y="4293146"/>
                <a:ext cx="15514" cy="2424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697" extrusionOk="0">
                    <a:moveTo>
                      <a:pt x="229" y="58"/>
                    </a:moveTo>
                    <a:cubicBezTo>
                      <a:pt x="252" y="58"/>
                      <a:pt x="275" y="69"/>
                      <a:pt x="297" y="103"/>
                    </a:cubicBezTo>
                    <a:cubicBezTo>
                      <a:pt x="355" y="195"/>
                      <a:pt x="275" y="446"/>
                      <a:pt x="229" y="583"/>
                    </a:cubicBezTo>
                    <a:cubicBezTo>
                      <a:pt x="172" y="434"/>
                      <a:pt x="92" y="183"/>
                      <a:pt x="161" y="92"/>
                    </a:cubicBezTo>
                    <a:cubicBezTo>
                      <a:pt x="172" y="69"/>
                      <a:pt x="195" y="58"/>
                      <a:pt x="229" y="58"/>
                    </a:cubicBezTo>
                    <a:close/>
                    <a:moveTo>
                      <a:pt x="229" y="1"/>
                    </a:moveTo>
                    <a:cubicBezTo>
                      <a:pt x="183" y="1"/>
                      <a:pt x="138" y="12"/>
                      <a:pt x="103" y="58"/>
                    </a:cubicBezTo>
                    <a:cubicBezTo>
                      <a:pt x="1" y="206"/>
                      <a:pt x="183" y="628"/>
                      <a:pt x="195" y="674"/>
                    </a:cubicBezTo>
                    <a:cubicBezTo>
                      <a:pt x="206" y="685"/>
                      <a:pt x="218" y="697"/>
                      <a:pt x="229" y="697"/>
                    </a:cubicBezTo>
                    <a:cubicBezTo>
                      <a:pt x="240" y="697"/>
                      <a:pt x="252" y="685"/>
                      <a:pt x="252" y="685"/>
                    </a:cubicBezTo>
                    <a:cubicBezTo>
                      <a:pt x="275" y="640"/>
                      <a:pt x="446" y="229"/>
                      <a:pt x="343" y="69"/>
                    </a:cubicBezTo>
                    <a:cubicBezTo>
                      <a:pt x="320" y="23"/>
                      <a:pt x="275" y="1"/>
                      <a:pt x="229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0" name="Google Shape;1790;p61"/>
              <p:cNvSpPr/>
              <p:nvPr/>
            </p:nvSpPr>
            <p:spPr>
              <a:xfrm>
                <a:off x="2216975" y="4303859"/>
                <a:ext cx="22645" cy="1394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401" extrusionOk="0">
                    <a:moveTo>
                      <a:pt x="160" y="46"/>
                    </a:moveTo>
                    <a:cubicBezTo>
                      <a:pt x="274" y="46"/>
                      <a:pt x="457" y="229"/>
                      <a:pt x="560" y="332"/>
                    </a:cubicBezTo>
                    <a:cubicBezTo>
                      <a:pt x="400" y="320"/>
                      <a:pt x="137" y="275"/>
                      <a:pt x="80" y="172"/>
                    </a:cubicBezTo>
                    <a:cubicBezTo>
                      <a:pt x="69" y="149"/>
                      <a:pt x="69" y="126"/>
                      <a:pt x="80" y="103"/>
                    </a:cubicBezTo>
                    <a:cubicBezTo>
                      <a:pt x="92" y="81"/>
                      <a:pt x="114" y="58"/>
                      <a:pt x="149" y="58"/>
                    </a:cubicBezTo>
                    <a:lnTo>
                      <a:pt x="160" y="46"/>
                    </a:lnTo>
                    <a:close/>
                    <a:moveTo>
                      <a:pt x="137" y="1"/>
                    </a:moveTo>
                    <a:cubicBezTo>
                      <a:pt x="92" y="1"/>
                      <a:pt x="46" y="35"/>
                      <a:pt x="23" y="69"/>
                    </a:cubicBezTo>
                    <a:cubicBezTo>
                      <a:pt x="0" y="115"/>
                      <a:pt x="0" y="161"/>
                      <a:pt x="23" y="206"/>
                    </a:cubicBezTo>
                    <a:cubicBezTo>
                      <a:pt x="114" y="366"/>
                      <a:pt x="571" y="400"/>
                      <a:pt x="617" y="400"/>
                    </a:cubicBezTo>
                    <a:cubicBezTo>
                      <a:pt x="628" y="400"/>
                      <a:pt x="639" y="400"/>
                      <a:pt x="639" y="389"/>
                    </a:cubicBezTo>
                    <a:cubicBezTo>
                      <a:pt x="651" y="377"/>
                      <a:pt x="651" y="366"/>
                      <a:pt x="639" y="355"/>
                    </a:cubicBezTo>
                    <a:cubicBezTo>
                      <a:pt x="617" y="320"/>
                      <a:pt x="331" y="1"/>
                      <a:pt x="149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1" name="Google Shape;1791;p61"/>
              <p:cNvSpPr/>
              <p:nvPr/>
            </p:nvSpPr>
            <p:spPr>
              <a:xfrm>
                <a:off x="2193948" y="3280094"/>
                <a:ext cx="274732" cy="343015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9861" extrusionOk="0">
                    <a:moveTo>
                      <a:pt x="6508" y="0"/>
                    </a:moveTo>
                    <a:cubicBezTo>
                      <a:pt x="6144" y="0"/>
                      <a:pt x="5958" y="1599"/>
                      <a:pt x="5958" y="1599"/>
                    </a:cubicBezTo>
                    <a:cubicBezTo>
                      <a:pt x="5958" y="1599"/>
                      <a:pt x="5958" y="172"/>
                      <a:pt x="5649" y="126"/>
                    </a:cubicBezTo>
                    <a:cubicBezTo>
                      <a:pt x="5646" y="126"/>
                      <a:pt x="5642" y="126"/>
                      <a:pt x="5638" y="126"/>
                    </a:cubicBezTo>
                    <a:cubicBezTo>
                      <a:pt x="5342" y="126"/>
                      <a:pt x="5376" y="1929"/>
                      <a:pt x="5376" y="1929"/>
                    </a:cubicBezTo>
                    <a:cubicBezTo>
                      <a:pt x="5376" y="1929"/>
                      <a:pt x="5182" y="1372"/>
                      <a:pt x="4971" y="1372"/>
                    </a:cubicBezTo>
                    <a:cubicBezTo>
                      <a:pt x="4931" y="1372"/>
                      <a:pt x="4890" y="1392"/>
                      <a:pt x="4851" y="1439"/>
                    </a:cubicBezTo>
                    <a:cubicBezTo>
                      <a:pt x="4611" y="1724"/>
                      <a:pt x="5125" y="3059"/>
                      <a:pt x="5125" y="3059"/>
                    </a:cubicBezTo>
                    <a:lnTo>
                      <a:pt x="3687" y="7122"/>
                    </a:lnTo>
                    <a:cubicBezTo>
                      <a:pt x="3687" y="7122"/>
                      <a:pt x="2899" y="5775"/>
                      <a:pt x="1826" y="4132"/>
                    </a:cubicBezTo>
                    <a:cubicBezTo>
                      <a:pt x="1438" y="3516"/>
                      <a:pt x="868" y="3014"/>
                      <a:pt x="206" y="2706"/>
                    </a:cubicBezTo>
                    <a:cubicBezTo>
                      <a:pt x="35" y="3824"/>
                      <a:pt x="0" y="4954"/>
                      <a:pt x="115" y="6084"/>
                    </a:cubicBezTo>
                    <a:cubicBezTo>
                      <a:pt x="535" y="6883"/>
                      <a:pt x="2176" y="9861"/>
                      <a:pt x="3770" y="9861"/>
                    </a:cubicBezTo>
                    <a:cubicBezTo>
                      <a:pt x="3907" y="9861"/>
                      <a:pt x="4043" y="9839"/>
                      <a:pt x="4177" y="9792"/>
                    </a:cubicBezTo>
                    <a:cubicBezTo>
                      <a:pt x="6254" y="9073"/>
                      <a:pt x="6722" y="3322"/>
                      <a:pt x="6722" y="3322"/>
                    </a:cubicBezTo>
                    <a:cubicBezTo>
                      <a:pt x="7008" y="2751"/>
                      <a:pt x="7898" y="868"/>
                      <a:pt x="7647" y="743"/>
                    </a:cubicBezTo>
                    <a:cubicBezTo>
                      <a:pt x="7633" y="736"/>
                      <a:pt x="7619" y="733"/>
                      <a:pt x="7604" y="733"/>
                    </a:cubicBezTo>
                    <a:cubicBezTo>
                      <a:pt x="7345" y="733"/>
                      <a:pt x="6916" y="1724"/>
                      <a:pt x="6916" y="1724"/>
                    </a:cubicBezTo>
                    <a:cubicBezTo>
                      <a:pt x="6916" y="1724"/>
                      <a:pt x="7396" y="355"/>
                      <a:pt x="7144" y="252"/>
                    </a:cubicBezTo>
                    <a:cubicBezTo>
                      <a:pt x="7136" y="248"/>
                      <a:pt x="7127" y="247"/>
                      <a:pt x="7118" y="247"/>
                    </a:cubicBezTo>
                    <a:cubicBezTo>
                      <a:pt x="6864" y="247"/>
                      <a:pt x="6460" y="1599"/>
                      <a:pt x="6460" y="1599"/>
                    </a:cubicBezTo>
                    <a:cubicBezTo>
                      <a:pt x="6460" y="1599"/>
                      <a:pt x="6791" y="126"/>
                      <a:pt x="6562" y="12"/>
                    </a:cubicBezTo>
                    <a:cubicBezTo>
                      <a:pt x="6544" y="4"/>
                      <a:pt x="6526" y="0"/>
                      <a:pt x="6508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2" name="Google Shape;1792;p61"/>
              <p:cNvSpPr/>
              <p:nvPr/>
            </p:nvSpPr>
            <p:spPr>
              <a:xfrm>
                <a:off x="1995050" y="3347645"/>
                <a:ext cx="169960" cy="48003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1380" extrusionOk="0">
                    <a:moveTo>
                      <a:pt x="2767" y="0"/>
                    </a:moveTo>
                    <a:cubicBezTo>
                      <a:pt x="1268" y="0"/>
                      <a:pt x="1" y="273"/>
                      <a:pt x="1" y="273"/>
                    </a:cubicBezTo>
                    <a:cubicBezTo>
                      <a:pt x="687" y="982"/>
                      <a:pt x="1629" y="1380"/>
                      <a:pt x="2607" y="1380"/>
                    </a:cubicBezTo>
                    <a:cubicBezTo>
                      <a:pt x="2621" y="1380"/>
                      <a:pt x="2635" y="1380"/>
                      <a:pt x="2649" y="1380"/>
                    </a:cubicBezTo>
                    <a:cubicBezTo>
                      <a:pt x="4292" y="1334"/>
                      <a:pt x="4885" y="227"/>
                      <a:pt x="4885" y="227"/>
                    </a:cubicBezTo>
                    <a:cubicBezTo>
                      <a:pt x="4198" y="58"/>
                      <a:pt x="3458" y="0"/>
                      <a:pt x="2767" y="0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3" name="Google Shape;1793;p61"/>
              <p:cNvSpPr/>
              <p:nvPr/>
            </p:nvSpPr>
            <p:spPr>
              <a:xfrm>
                <a:off x="1950595" y="3272963"/>
                <a:ext cx="260853" cy="347398"/>
              </a:xfrm>
              <a:custGeom>
                <a:avLst/>
                <a:gdLst/>
                <a:ahLst/>
                <a:cxnLst/>
                <a:rect l="l" t="t" r="r" b="b"/>
                <a:pathLst>
                  <a:path w="7499" h="9987" extrusionOk="0">
                    <a:moveTo>
                      <a:pt x="2283" y="0"/>
                    </a:moveTo>
                    <a:lnTo>
                      <a:pt x="2306" y="2294"/>
                    </a:lnTo>
                    <a:cubicBezTo>
                      <a:pt x="2306" y="2294"/>
                      <a:pt x="1005" y="2488"/>
                      <a:pt x="229" y="2899"/>
                    </a:cubicBezTo>
                    <a:cubicBezTo>
                      <a:pt x="377" y="4200"/>
                      <a:pt x="1" y="5124"/>
                      <a:pt x="35" y="6448"/>
                    </a:cubicBezTo>
                    <a:cubicBezTo>
                      <a:pt x="115" y="6448"/>
                      <a:pt x="195" y="6460"/>
                      <a:pt x="275" y="6460"/>
                    </a:cubicBezTo>
                    <a:lnTo>
                      <a:pt x="765" y="9986"/>
                    </a:lnTo>
                    <a:cubicBezTo>
                      <a:pt x="2174" y="9754"/>
                      <a:pt x="3647" y="9705"/>
                      <a:pt x="5082" y="9705"/>
                    </a:cubicBezTo>
                    <a:cubicBezTo>
                      <a:pt x="5762" y="9705"/>
                      <a:pt x="6435" y="9716"/>
                      <a:pt x="7088" y="9724"/>
                    </a:cubicBezTo>
                    <a:lnTo>
                      <a:pt x="7305" y="6254"/>
                    </a:lnTo>
                    <a:cubicBezTo>
                      <a:pt x="7305" y="6254"/>
                      <a:pt x="7339" y="6334"/>
                      <a:pt x="7407" y="6471"/>
                    </a:cubicBezTo>
                    <a:cubicBezTo>
                      <a:pt x="7282" y="5250"/>
                      <a:pt x="7316" y="4017"/>
                      <a:pt x="7499" y="2796"/>
                    </a:cubicBezTo>
                    <a:cubicBezTo>
                      <a:pt x="7339" y="2716"/>
                      <a:pt x="7156" y="2659"/>
                      <a:pt x="6985" y="2614"/>
                    </a:cubicBezTo>
                    <a:cubicBezTo>
                      <a:pt x="6985" y="2568"/>
                      <a:pt x="5581" y="2294"/>
                      <a:pt x="5581" y="2294"/>
                    </a:cubicBezTo>
                    <a:lnTo>
                      <a:pt x="5501" y="172"/>
                    </a:lnTo>
                    <a:lnTo>
                      <a:pt x="2283" y="0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4" name="Google Shape;1794;p61"/>
              <p:cNvSpPr/>
              <p:nvPr/>
            </p:nvSpPr>
            <p:spPr>
              <a:xfrm>
                <a:off x="2030808" y="3284059"/>
                <a:ext cx="113156" cy="5457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1569" extrusionOk="0">
                    <a:moveTo>
                      <a:pt x="3218" y="1"/>
                    </a:moveTo>
                    <a:lnTo>
                      <a:pt x="0" y="161"/>
                    </a:lnTo>
                    <a:lnTo>
                      <a:pt x="0" y="1553"/>
                    </a:lnTo>
                    <a:cubicBezTo>
                      <a:pt x="240" y="1560"/>
                      <a:pt x="514" y="1568"/>
                      <a:pt x="811" y="1568"/>
                    </a:cubicBezTo>
                    <a:cubicBezTo>
                      <a:pt x="1544" y="1568"/>
                      <a:pt x="2416" y="1516"/>
                      <a:pt x="3252" y="1256"/>
                    </a:cubicBezTo>
                    <a:lnTo>
                      <a:pt x="3218" y="1"/>
                    </a:lnTo>
                    <a:close/>
                  </a:path>
                </a:pathLst>
              </a:custGeom>
              <a:solidFill>
                <a:srgbClr val="F29F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5" name="Google Shape;1795;p61"/>
              <p:cNvSpPr/>
              <p:nvPr/>
            </p:nvSpPr>
            <p:spPr>
              <a:xfrm>
                <a:off x="1927985" y="2998134"/>
                <a:ext cx="298142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8571" h="9265" extrusionOk="0">
                    <a:moveTo>
                      <a:pt x="5175" y="1"/>
                    </a:moveTo>
                    <a:cubicBezTo>
                      <a:pt x="4477" y="1"/>
                      <a:pt x="3725" y="101"/>
                      <a:pt x="2967" y="267"/>
                    </a:cubicBezTo>
                    <a:cubicBezTo>
                      <a:pt x="480" y="826"/>
                      <a:pt x="0" y="3040"/>
                      <a:pt x="548" y="5779"/>
                    </a:cubicBezTo>
                    <a:cubicBezTo>
                      <a:pt x="1072" y="8399"/>
                      <a:pt x="2923" y="9265"/>
                      <a:pt x="4781" y="9265"/>
                    </a:cubicBezTo>
                    <a:cubicBezTo>
                      <a:pt x="4865" y="9265"/>
                      <a:pt x="4949" y="9263"/>
                      <a:pt x="5033" y="9259"/>
                    </a:cubicBezTo>
                    <a:cubicBezTo>
                      <a:pt x="7110" y="9168"/>
                      <a:pt x="8491" y="7548"/>
                      <a:pt x="8537" y="5847"/>
                    </a:cubicBezTo>
                    <a:cubicBezTo>
                      <a:pt x="8571" y="3770"/>
                      <a:pt x="8537" y="2001"/>
                      <a:pt x="8537" y="2001"/>
                    </a:cubicBezTo>
                    <a:cubicBezTo>
                      <a:pt x="8099" y="530"/>
                      <a:pt x="6780" y="1"/>
                      <a:pt x="5175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6" name="Google Shape;1796;p61"/>
              <p:cNvSpPr/>
              <p:nvPr/>
            </p:nvSpPr>
            <p:spPr>
              <a:xfrm>
                <a:off x="2124483" y="3044292"/>
                <a:ext cx="835" cy="83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cubicBezTo>
                      <a:pt x="12" y="12"/>
                      <a:pt x="12" y="12"/>
                      <a:pt x="0" y="1"/>
                    </a:cubicBezTo>
                    <a:cubicBezTo>
                      <a:pt x="12" y="12"/>
                      <a:pt x="12" y="12"/>
                      <a:pt x="23" y="24"/>
                    </a:cubicBezTo>
                    <a:close/>
                  </a:path>
                </a:pathLst>
              </a:custGeom>
              <a:solidFill>
                <a:srgbClr val="F6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7" name="Google Shape;1797;p61"/>
              <p:cNvSpPr/>
              <p:nvPr/>
            </p:nvSpPr>
            <p:spPr>
              <a:xfrm>
                <a:off x="1905410" y="3179289"/>
                <a:ext cx="71031" cy="80040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2301" extrusionOk="0">
                    <a:moveTo>
                      <a:pt x="1046" y="0"/>
                    </a:moveTo>
                    <a:cubicBezTo>
                      <a:pt x="631" y="0"/>
                      <a:pt x="133" y="183"/>
                      <a:pt x="67" y="1039"/>
                    </a:cubicBezTo>
                    <a:cubicBezTo>
                      <a:pt x="1" y="1901"/>
                      <a:pt x="505" y="2300"/>
                      <a:pt x="1039" y="2300"/>
                    </a:cubicBezTo>
                    <a:cubicBezTo>
                      <a:pt x="1425" y="2300"/>
                      <a:pt x="1826" y="2093"/>
                      <a:pt x="2042" y="1701"/>
                    </a:cubicBezTo>
                    <a:lnTo>
                      <a:pt x="1619" y="103"/>
                    </a:lnTo>
                    <a:cubicBezTo>
                      <a:pt x="1619" y="103"/>
                      <a:pt x="1356" y="0"/>
                      <a:pt x="1046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8" name="Google Shape;1798;p61"/>
              <p:cNvSpPr/>
              <p:nvPr/>
            </p:nvSpPr>
            <p:spPr>
              <a:xfrm>
                <a:off x="1985936" y="3111043"/>
                <a:ext cx="65152" cy="44629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283" extrusionOk="0">
                    <a:moveTo>
                      <a:pt x="1470" y="1"/>
                    </a:moveTo>
                    <a:cubicBezTo>
                      <a:pt x="1305" y="1"/>
                      <a:pt x="1065" y="89"/>
                      <a:pt x="708" y="319"/>
                    </a:cubicBezTo>
                    <a:cubicBezTo>
                      <a:pt x="0" y="775"/>
                      <a:pt x="320" y="1163"/>
                      <a:pt x="320" y="1163"/>
                    </a:cubicBezTo>
                    <a:cubicBezTo>
                      <a:pt x="384" y="1245"/>
                      <a:pt x="469" y="1283"/>
                      <a:pt x="577" y="1283"/>
                    </a:cubicBezTo>
                    <a:cubicBezTo>
                      <a:pt x="755" y="1283"/>
                      <a:pt x="995" y="1177"/>
                      <a:pt x="1301" y="992"/>
                    </a:cubicBezTo>
                    <a:cubicBezTo>
                      <a:pt x="1701" y="741"/>
                      <a:pt x="1872" y="444"/>
                      <a:pt x="1769" y="205"/>
                    </a:cubicBezTo>
                    <a:cubicBezTo>
                      <a:pt x="1718" y="86"/>
                      <a:pt x="1631" y="1"/>
                      <a:pt x="1470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9" name="Google Shape;1799;p61"/>
              <p:cNvSpPr/>
              <p:nvPr/>
            </p:nvSpPr>
            <p:spPr>
              <a:xfrm>
                <a:off x="2140345" y="3105999"/>
                <a:ext cx="66335" cy="39759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143" extrusionOk="0">
                    <a:moveTo>
                      <a:pt x="428" y="1"/>
                    </a:moveTo>
                    <a:cubicBezTo>
                      <a:pt x="203" y="1"/>
                      <a:pt x="109" y="112"/>
                      <a:pt x="69" y="258"/>
                    </a:cubicBezTo>
                    <a:cubicBezTo>
                      <a:pt x="1" y="487"/>
                      <a:pt x="218" y="772"/>
                      <a:pt x="651" y="955"/>
                    </a:cubicBezTo>
                    <a:cubicBezTo>
                      <a:pt x="930" y="1076"/>
                      <a:pt x="1154" y="1142"/>
                      <a:pt x="1323" y="1142"/>
                    </a:cubicBezTo>
                    <a:cubicBezTo>
                      <a:pt x="1473" y="1142"/>
                      <a:pt x="1580" y="1090"/>
                      <a:pt x="1644" y="977"/>
                    </a:cubicBezTo>
                    <a:cubicBezTo>
                      <a:pt x="1644" y="977"/>
                      <a:pt x="1907" y="544"/>
                      <a:pt x="1142" y="201"/>
                    </a:cubicBezTo>
                    <a:cubicBezTo>
                      <a:pt x="818" y="58"/>
                      <a:pt x="589" y="1"/>
                      <a:pt x="428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0" name="Google Shape;1800;p61"/>
              <p:cNvSpPr/>
              <p:nvPr/>
            </p:nvSpPr>
            <p:spPr>
              <a:xfrm>
                <a:off x="1915671" y="3195603"/>
                <a:ext cx="56386" cy="45638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312" extrusionOk="0">
                    <a:moveTo>
                      <a:pt x="638" y="1"/>
                    </a:moveTo>
                    <a:cubicBezTo>
                      <a:pt x="600" y="1"/>
                      <a:pt x="563" y="4"/>
                      <a:pt x="525" y="10"/>
                    </a:cubicBezTo>
                    <a:cubicBezTo>
                      <a:pt x="309" y="68"/>
                      <a:pt x="137" y="193"/>
                      <a:pt x="12" y="364"/>
                    </a:cubicBezTo>
                    <a:cubicBezTo>
                      <a:pt x="0" y="387"/>
                      <a:pt x="12" y="398"/>
                      <a:pt x="23" y="410"/>
                    </a:cubicBezTo>
                    <a:cubicBezTo>
                      <a:pt x="28" y="415"/>
                      <a:pt x="35" y="417"/>
                      <a:pt x="41" y="417"/>
                    </a:cubicBezTo>
                    <a:cubicBezTo>
                      <a:pt x="50" y="417"/>
                      <a:pt x="58" y="412"/>
                      <a:pt x="58" y="398"/>
                    </a:cubicBezTo>
                    <a:cubicBezTo>
                      <a:pt x="172" y="239"/>
                      <a:pt x="343" y="125"/>
                      <a:pt x="537" y="68"/>
                    </a:cubicBezTo>
                    <a:cubicBezTo>
                      <a:pt x="567" y="64"/>
                      <a:pt x="598" y="62"/>
                      <a:pt x="628" y="62"/>
                    </a:cubicBezTo>
                    <a:cubicBezTo>
                      <a:pt x="779" y="62"/>
                      <a:pt x="927" y="109"/>
                      <a:pt x="1050" y="204"/>
                    </a:cubicBezTo>
                    <a:cubicBezTo>
                      <a:pt x="1541" y="558"/>
                      <a:pt x="1199" y="1266"/>
                      <a:pt x="1199" y="1266"/>
                    </a:cubicBezTo>
                    <a:cubicBezTo>
                      <a:pt x="1199" y="1289"/>
                      <a:pt x="1199" y="1300"/>
                      <a:pt x="1222" y="1311"/>
                    </a:cubicBezTo>
                    <a:lnTo>
                      <a:pt x="1233" y="1311"/>
                    </a:lnTo>
                    <a:cubicBezTo>
                      <a:pt x="1233" y="1311"/>
                      <a:pt x="1244" y="1300"/>
                      <a:pt x="1256" y="1300"/>
                    </a:cubicBezTo>
                    <a:cubicBezTo>
                      <a:pt x="1256" y="1289"/>
                      <a:pt x="1621" y="535"/>
                      <a:pt x="1085" y="159"/>
                    </a:cubicBezTo>
                    <a:cubicBezTo>
                      <a:pt x="956" y="57"/>
                      <a:pt x="797" y="1"/>
                      <a:pt x="638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1" name="Google Shape;1801;p61"/>
              <p:cNvSpPr/>
              <p:nvPr/>
            </p:nvSpPr>
            <p:spPr>
              <a:xfrm>
                <a:off x="1932333" y="3212926"/>
                <a:ext cx="31411" cy="796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29" extrusionOk="0">
                    <a:moveTo>
                      <a:pt x="484" y="1"/>
                    </a:moveTo>
                    <a:cubicBezTo>
                      <a:pt x="231" y="1"/>
                      <a:pt x="12" y="152"/>
                      <a:pt x="12" y="152"/>
                    </a:cubicBezTo>
                    <a:cubicBezTo>
                      <a:pt x="1" y="163"/>
                      <a:pt x="1" y="186"/>
                      <a:pt x="12" y="197"/>
                    </a:cubicBezTo>
                    <a:cubicBezTo>
                      <a:pt x="12" y="197"/>
                      <a:pt x="24" y="209"/>
                      <a:pt x="35" y="209"/>
                    </a:cubicBezTo>
                    <a:lnTo>
                      <a:pt x="46" y="209"/>
                    </a:lnTo>
                    <a:cubicBezTo>
                      <a:pt x="54" y="201"/>
                      <a:pt x="256" y="62"/>
                      <a:pt x="485" y="62"/>
                    </a:cubicBezTo>
                    <a:cubicBezTo>
                      <a:pt x="606" y="62"/>
                      <a:pt x="735" y="101"/>
                      <a:pt x="845" y="220"/>
                    </a:cubicBezTo>
                    <a:cubicBezTo>
                      <a:pt x="851" y="226"/>
                      <a:pt x="860" y="229"/>
                      <a:pt x="868" y="229"/>
                    </a:cubicBezTo>
                    <a:cubicBezTo>
                      <a:pt x="877" y="229"/>
                      <a:pt x="885" y="226"/>
                      <a:pt x="891" y="220"/>
                    </a:cubicBezTo>
                    <a:cubicBezTo>
                      <a:pt x="902" y="209"/>
                      <a:pt x="902" y="186"/>
                      <a:pt x="891" y="174"/>
                    </a:cubicBezTo>
                    <a:cubicBezTo>
                      <a:pt x="764" y="44"/>
                      <a:pt x="619" y="1"/>
                      <a:pt x="484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2" name="Google Shape;1802;p61"/>
              <p:cNvSpPr/>
              <p:nvPr/>
            </p:nvSpPr>
            <p:spPr>
              <a:xfrm>
                <a:off x="2084377" y="3103078"/>
                <a:ext cx="42125" cy="10759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093" extrusionOk="0">
                    <a:moveTo>
                      <a:pt x="206" y="0"/>
                    </a:moveTo>
                    <a:cubicBezTo>
                      <a:pt x="195" y="0"/>
                      <a:pt x="172" y="11"/>
                      <a:pt x="172" y="23"/>
                    </a:cubicBezTo>
                    <a:cubicBezTo>
                      <a:pt x="160" y="217"/>
                      <a:pt x="1" y="1929"/>
                      <a:pt x="126" y="2157"/>
                    </a:cubicBezTo>
                    <a:cubicBezTo>
                      <a:pt x="173" y="2223"/>
                      <a:pt x="246" y="2286"/>
                      <a:pt x="374" y="2286"/>
                    </a:cubicBezTo>
                    <a:cubicBezTo>
                      <a:pt x="466" y="2286"/>
                      <a:pt x="585" y="2254"/>
                      <a:pt x="742" y="2168"/>
                    </a:cubicBezTo>
                    <a:lnTo>
                      <a:pt x="754" y="2157"/>
                    </a:lnTo>
                    <a:cubicBezTo>
                      <a:pt x="788" y="2132"/>
                      <a:pt x="829" y="2120"/>
                      <a:pt x="870" y="2120"/>
                    </a:cubicBezTo>
                    <a:cubicBezTo>
                      <a:pt x="924" y="2120"/>
                      <a:pt x="977" y="2141"/>
                      <a:pt x="1016" y="2180"/>
                    </a:cubicBezTo>
                    <a:cubicBezTo>
                      <a:pt x="1130" y="2339"/>
                      <a:pt x="1153" y="2545"/>
                      <a:pt x="1062" y="2716"/>
                    </a:cubicBezTo>
                    <a:cubicBezTo>
                      <a:pt x="982" y="2853"/>
                      <a:pt x="857" y="2967"/>
                      <a:pt x="708" y="3036"/>
                    </a:cubicBezTo>
                    <a:cubicBezTo>
                      <a:pt x="685" y="3036"/>
                      <a:pt x="685" y="3058"/>
                      <a:pt x="685" y="3070"/>
                    </a:cubicBezTo>
                    <a:cubicBezTo>
                      <a:pt x="697" y="3081"/>
                      <a:pt x="708" y="3093"/>
                      <a:pt x="720" y="3093"/>
                    </a:cubicBezTo>
                    <a:lnTo>
                      <a:pt x="731" y="3093"/>
                    </a:lnTo>
                    <a:cubicBezTo>
                      <a:pt x="891" y="3024"/>
                      <a:pt x="1028" y="2899"/>
                      <a:pt x="1119" y="2750"/>
                    </a:cubicBezTo>
                    <a:cubicBezTo>
                      <a:pt x="1210" y="2556"/>
                      <a:pt x="1188" y="2317"/>
                      <a:pt x="1062" y="2145"/>
                    </a:cubicBezTo>
                    <a:cubicBezTo>
                      <a:pt x="1010" y="2093"/>
                      <a:pt x="943" y="2067"/>
                      <a:pt x="876" y="2067"/>
                    </a:cubicBezTo>
                    <a:cubicBezTo>
                      <a:pt x="825" y="2067"/>
                      <a:pt x="775" y="2082"/>
                      <a:pt x="731" y="2111"/>
                    </a:cubicBezTo>
                    <a:lnTo>
                      <a:pt x="708" y="2123"/>
                    </a:lnTo>
                    <a:cubicBezTo>
                      <a:pt x="577" y="2197"/>
                      <a:pt x="466" y="2234"/>
                      <a:pt x="377" y="2234"/>
                    </a:cubicBezTo>
                    <a:cubicBezTo>
                      <a:pt x="289" y="2234"/>
                      <a:pt x="223" y="2197"/>
                      <a:pt x="183" y="2123"/>
                    </a:cubicBezTo>
                    <a:cubicBezTo>
                      <a:pt x="81" y="1951"/>
                      <a:pt x="183" y="559"/>
                      <a:pt x="229" y="34"/>
                    </a:cubicBezTo>
                    <a:cubicBezTo>
                      <a:pt x="229" y="11"/>
                      <a:pt x="217" y="0"/>
                      <a:pt x="206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3" name="Google Shape;1803;p61"/>
              <p:cNvSpPr/>
              <p:nvPr/>
            </p:nvSpPr>
            <p:spPr>
              <a:xfrm>
                <a:off x="2074046" y="3228092"/>
                <a:ext cx="49290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572" extrusionOk="0">
                    <a:moveTo>
                      <a:pt x="12" y="1"/>
                    </a:moveTo>
                    <a:cubicBezTo>
                      <a:pt x="1" y="115"/>
                      <a:pt x="1" y="218"/>
                      <a:pt x="24" y="332"/>
                    </a:cubicBezTo>
                    <a:cubicBezTo>
                      <a:pt x="52" y="331"/>
                      <a:pt x="79" y="331"/>
                      <a:pt x="107" y="331"/>
                    </a:cubicBezTo>
                    <a:cubicBezTo>
                      <a:pt x="524" y="331"/>
                      <a:pt x="940" y="411"/>
                      <a:pt x="1325" y="571"/>
                    </a:cubicBezTo>
                    <a:cubicBezTo>
                      <a:pt x="1370" y="480"/>
                      <a:pt x="1405" y="377"/>
                      <a:pt x="1416" y="286"/>
                    </a:cubicBezTo>
                    <a:cubicBezTo>
                      <a:pt x="960" y="115"/>
                      <a:pt x="492" y="24"/>
                      <a:pt x="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4" name="Google Shape;1804;p61"/>
              <p:cNvSpPr/>
              <p:nvPr/>
            </p:nvSpPr>
            <p:spPr>
              <a:xfrm>
                <a:off x="2074846" y="3239605"/>
                <a:ext cx="45290" cy="21254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11" extrusionOk="0">
                    <a:moveTo>
                      <a:pt x="1" y="1"/>
                    </a:moveTo>
                    <a:cubicBezTo>
                      <a:pt x="24" y="297"/>
                      <a:pt x="240" y="537"/>
                      <a:pt x="537" y="594"/>
                    </a:cubicBezTo>
                    <a:cubicBezTo>
                      <a:pt x="601" y="605"/>
                      <a:pt x="660" y="611"/>
                      <a:pt x="715" y="611"/>
                    </a:cubicBezTo>
                    <a:cubicBezTo>
                      <a:pt x="1052" y="611"/>
                      <a:pt x="1223" y="417"/>
                      <a:pt x="1302" y="240"/>
                    </a:cubicBezTo>
                    <a:cubicBezTo>
                      <a:pt x="891" y="69"/>
                      <a:pt x="446" y="1"/>
                      <a:pt x="1" y="1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5" name="Google Shape;1805;p61"/>
              <p:cNvSpPr/>
              <p:nvPr/>
            </p:nvSpPr>
            <p:spPr>
              <a:xfrm>
                <a:off x="2202679" y="3164958"/>
                <a:ext cx="72179" cy="80284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308" extrusionOk="0">
                    <a:moveTo>
                      <a:pt x="851" y="1"/>
                    </a:moveTo>
                    <a:cubicBezTo>
                      <a:pt x="425" y="1"/>
                      <a:pt x="35" y="275"/>
                      <a:pt x="35" y="275"/>
                    </a:cubicBezTo>
                    <a:lnTo>
                      <a:pt x="0" y="1930"/>
                    </a:lnTo>
                    <a:cubicBezTo>
                      <a:pt x="237" y="2185"/>
                      <a:pt x="554" y="2307"/>
                      <a:pt x="859" y="2307"/>
                    </a:cubicBezTo>
                    <a:cubicBezTo>
                      <a:pt x="1494" y="2307"/>
                      <a:pt x="2074" y="1776"/>
                      <a:pt x="1758" y="812"/>
                    </a:cubicBezTo>
                    <a:cubicBezTo>
                      <a:pt x="1555" y="177"/>
                      <a:pt x="1192" y="1"/>
                      <a:pt x="851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6" name="Google Shape;1806;p61"/>
              <p:cNvSpPr/>
              <p:nvPr/>
            </p:nvSpPr>
            <p:spPr>
              <a:xfrm>
                <a:off x="2201079" y="3180855"/>
                <a:ext cx="53256" cy="49673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1428" extrusionOk="0">
                    <a:moveTo>
                      <a:pt x="937" y="1"/>
                    </a:moveTo>
                    <a:cubicBezTo>
                      <a:pt x="743" y="12"/>
                      <a:pt x="560" y="115"/>
                      <a:pt x="435" y="275"/>
                    </a:cubicBezTo>
                    <a:cubicBezTo>
                      <a:pt x="1" y="765"/>
                      <a:pt x="526" y="1416"/>
                      <a:pt x="537" y="1416"/>
                    </a:cubicBezTo>
                    <a:cubicBezTo>
                      <a:pt x="537" y="1427"/>
                      <a:pt x="560" y="1427"/>
                      <a:pt x="571" y="1427"/>
                    </a:cubicBezTo>
                    <a:lnTo>
                      <a:pt x="583" y="1427"/>
                    </a:lnTo>
                    <a:cubicBezTo>
                      <a:pt x="594" y="1416"/>
                      <a:pt x="594" y="1393"/>
                      <a:pt x="583" y="1382"/>
                    </a:cubicBezTo>
                    <a:cubicBezTo>
                      <a:pt x="583" y="1382"/>
                      <a:pt x="81" y="765"/>
                      <a:pt x="480" y="309"/>
                    </a:cubicBezTo>
                    <a:cubicBezTo>
                      <a:pt x="594" y="161"/>
                      <a:pt x="754" y="69"/>
                      <a:pt x="948" y="58"/>
                    </a:cubicBezTo>
                    <a:cubicBezTo>
                      <a:pt x="1142" y="58"/>
                      <a:pt x="1325" y="138"/>
                      <a:pt x="1473" y="263"/>
                    </a:cubicBezTo>
                    <a:cubicBezTo>
                      <a:pt x="1479" y="269"/>
                      <a:pt x="1487" y="272"/>
                      <a:pt x="1496" y="272"/>
                    </a:cubicBezTo>
                    <a:cubicBezTo>
                      <a:pt x="1504" y="272"/>
                      <a:pt x="1513" y="269"/>
                      <a:pt x="1519" y="263"/>
                    </a:cubicBezTo>
                    <a:cubicBezTo>
                      <a:pt x="1530" y="252"/>
                      <a:pt x="1530" y="240"/>
                      <a:pt x="1519" y="229"/>
                    </a:cubicBezTo>
                    <a:cubicBezTo>
                      <a:pt x="1359" y="81"/>
                      <a:pt x="1153" y="1"/>
                      <a:pt x="937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7" name="Google Shape;1807;p61"/>
              <p:cNvSpPr/>
              <p:nvPr/>
            </p:nvSpPr>
            <p:spPr>
              <a:xfrm>
                <a:off x="2210610" y="3200125"/>
                <a:ext cx="30611" cy="11514"/>
              </a:xfrm>
              <a:custGeom>
                <a:avLst/>
                <a:gdLst/>
                <a:ahLst/>
                <a:cxnLst/>
                <a:rect l="l" t="t" r="r" b="b"/>
                <a:pathLst>
                  <a:path w="880" h="331" extrusionOk="0">
                    <a:moveTo>
                      <a:pt x="546" y="0"/>
                    </a:moveTo>
                    <a:cubicBezTo>
                      <a:pt x="365" y="0"/>
                      <a:pt x="147" y="57"/>
                      <a:pt x="12" y="291"/>
                    </a:cubicBezTo>
                    <a:cubicBezTo>
                      <a:pt x="1" y="303"/>
                      <a:pt x="1" y="314"/>
                      <a:pt x="24" y="326"/>
                    </a:cubicBezTo>
                    <a:cubicBezTo>
                      <a:pt x="27" y="329"/>
                      <a:pt x="30" y="330"/>
                      <a:pt x="34" y="330"/>
                    </a:cubicBezTo>
                    <a:cubicBezTo>
                      <a:pt x="42" y="330"/>
                      <a:pt x="50" y="322"/>
                      <a:pt x="58" y="314"/>
                    </a:cubicBezTo>
                    <a:cubicBezTo>
                      <a:pt x="178" y="109"/>
                      <a:pt x="372" y="57"/>
                      <a:pt x="536" y="57"/>
                    </a:cubicBezTo>
                    <a:cubicBezTo>
                      <a:pt x="700" y="57"/>
                      <a:pt x="834" y="109"/>
                      <a:pt x="834" y="109"/>
                    </a:cubicBezTo>
                    <a:lnTo>
                      <a:pt x="857" y="109"/>
                    </a:lnTo>
                    <a:cubicBezTo>
                      <a:pt x="868" y="109"/>
                      <a:pt x="868" y="97"/>
                      <a:pt x="879" y="97"/>
                    </a:cubicBezTo>
                    <a:cubicBezTo>
                      <a:pt x="879" y="74"/>
                      <a:pt x="868" y="63"/>
                      <a:pt x="857" y="52"/>
                    </a:cubicBezTo>
                    <a:cubicBezTo>
                      <a:pt x="857" y="52"/>
                      <a:pt x="719" y="0"/>
                      <a:pt x="546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61"/>
              <p:cNvSpPr/>
              <p:nvPr/>
            </p:nvSpPr>
            <p:spPr>
              <a:xfrm>
                <a:off x="1983154" y="3211013"/>
                <a:ext cx="71101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115" extrusionOk="0">
                    <a:moveTo>
                      <a:pt x="751" y="0"/>
                    </a:moveTo>
                    <a:cubicBezTo>
                      <a:pt x="390" y="0"/>
                      <a:pt x="112" y="130"/>
                      <a:pt x="69" y="343"/>
                    </a:cubicBezTo>
                    <a:cubicBezTo>
                      <a:pt x="1" y="629"/>
                      <a:pt x="377" y="948"/>
                      <a:pt x="914" y="1074"/>
                    </a:cubicBezTo>
                    <a:cubicBezTo>
                      <a:pt x="1039" y="1101"/>
                      <a:pt x="1162" y="1114"/>
                      <a:pt x="1277" y="1114"/>
                    </a:cubicBezTo>
                    <a:cubicBezTo>
                      <a:pt x="1644" y="1114"/>
                      <a:pt x="1934" y="983"/>
                      <a:pt x="1986" y="766"/>
                    </a:cubicBezTo>
                    <a:cubicBezTo>
                      <a:pt x="2043" y="480"/>
                      <a:pt x="1667" y="161"/>
                      <a:pt x="1142" y="47"/>
                    </a:cubicBezTo>
                    <a:cubicBezTo>
                      <a:pt x="1006" y="15"/>
                      <a:pt x="874" y="0"/>
                      <a:pt x="751" y="0"/>
                    </a:cubicBezTo>
                    <a:close/>
                  </a:path>
                </a:pathLst>
              </a:custGeom>
              <a:solidFill>
                <a:srgbClr val="F29F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61"/>
              <p:cNvSpPr/>
              <p:nvPr/>
            </p:nvSpPr>
            <p:spPr>
              <a:xfrm>
                <a:off x="2135197" y="3211013"/>
                <a:ext cx="71101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115" extrusionOk="0">
                    <a:moveTo>
                      <a:pt x="1297" y="0"/>
                    </a:moveTo>
                    <a:cubicBezTo>
                      <a:pt x="1176" y="0"/>
                      <a:pt x="1046" y="15"/>
                      <a:pt x="913" y="47"/>
                    </a:cubicBezTo>
                    <a:cubicBezTo>
                      <a:pt x="377" y="161"/>
                      <a:pt x="0" y="480"/>
                      <a:pt x="57" y="766"/>
                    </a:cubicBezTo>
                    <a:cubicBezTo>
                      <a:pt x="110" y="983"/>
                      <a:pt x="400" y="1114"/>
                      <a:pt x="772" y="1114"/>
                    </a:cubicBezTo>
                    <a:cubicBezTo>
                      <a:pt x="889" y="1114"/>
                      <a:pt x="1013" y="1101"/>
                      <a:pt x="1142" y="1074"/>
                    </a:cubicBezTo>
                    <a:cubicBezTo>
                      <a:pt x="1667" y="948"/>
                      <a:pt x="2043" y="629"/>
                      <a:pt x="1986" y="343"/>
                    </a:cubicBezTo>
                    <a:cubicBezTo>
                      <a:pt x="1935" y="130"/>
                      <a:pt x="1655" y="0"/>
                      <a:pt x="1297" y="0"/>
                    </a:cubicBezTo>
                    <a:close/>
                  </a:path>
                </a:pathLst>
              </a:custGeom>
              <a:solidFill>
                <a:srgbClr val="F29F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61"/>
              <p:cNvSpPr/>
              <p:nvPr/>
            </p:nvSpPr>
            <p:spPr>
              <a:xfrm>
                <a:off x="2013729" y="3169759"/>
                <a:ext cx="41325" cy="2184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628" fill="none" extrusionOk="0">
                    <a:moveTo>
                      <a:pt x="0" y="628"/>
                    </a:moveTo>
                    <a:cubicBezTo>
                      <a:pt x="0" y="628"/>
                      <a:pt x="92" y="0"/>
                      <a:pt x="605" y="0"/>
                    </a:cubicBezTo>
                    <a:cubicBezTo>
                      <a:pt x="1119" y="0"/>
                      <a:pt x="1187" y="628"/>
                      <a:pt x="1187" y="628"/>
                    </a:cubicBezTo>
                  </a:path>
                </a:pathLst>
              </a:custGeom>
              <a:noFill/>
              <a:ln w="1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61"/>
              <p:cNvSpPr/>
              <p:nvPr/>
            </p:nvSpPr>
            <p:spPr>
              <a:xfrm>
                <a:off x="2003398" y="3183255"/>
                <a:ext cx="11166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1" fill="none" extrusionOk="0">
                    <a:moveTo>
                      <a:pt x="320" y="160"/>
                    </a:moveTo>
                    <a:lnTo>
                      <a:pt x="1" y="0"/>
                    </a:lnTo>
                  </a:path>
                </a:pathLst>
              </a:custGeom>
              <a:noFill/>
              <a:ln w="1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2" name="Google Shape;1812;p61"/>
              <p:cNvSpPr/>
              <p:nvPr/>
            </p:nvSpPr>
            <p:spPr>
              <a:xfrm>
                <a:off x="2007781" y="3179289"/>
                <a:ext cx="7166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15" fill="none" extrusionOk="0">
                    <a:moveTo>
                      <a:pt x="206" y="114"/>
                    </a:moveTo>
                    <a:lnTo>
                      <a:pt x="0" y="0"/>
                    </a:lnTo>
                  </a:path>
                </a:pathLst>
              </a:custGeom>
              <a:noFill/>
              <a:ln w="2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3" name="Google Shape;1813;p61"/>
              <p:cNvSpPr/>
              <p:nvPr/>
            </p:nvSpPr>
            <p:spPr>
              <a:xfrm>
                <a:off x="2137180" y="3169759"/>
                <a:ext cx="40907" cy="2184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28" fill="none" extrusionOk="0">
                    <a:moveTo>
                      <a:pt x="1176" y="628"/>
                    </a:moveTo>
                    <a:cubicBezTo>
                      <a:pt x="1176" y="628"/>
                      <a:pt x="1096" y="0"/>
                      <a:pt x="583" y="0"/>
                    </a:cubicBezTo>
                    <a:cubicBezTo>
                      <a:pt x="58" y="0"/>
                      <a:pt x="0" y="628"/>
                      <a:pt x="0" y="628"/>
                    </a:cubicBezTo>
                  </a:path>
                </a:pathLst>
              </a:custGeom>
              <a:noFill/>
              <a:ln w="1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4" name="Google Shape;1814;p61"/>
              <p:cNvSpPr/>
              <p:nvPr/>
            </p:nvSpPr>
            <p:spPr>
              <a:xfrm>
                <a:off x="2177669" y="3183255"/>
                <a:ext cx="10749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61" fill="none" extrusionOk="0">
                    <a:moveTo>
                      <a:pt x="1" y="160"/>
                    </a:moveTo>
                    <a:lnTo>
                      <a:pt x="309" y="0"/>
                    </a:lnTo>
                  </a:path>
                </a:pathLst>
              </a:custGeom>
              <a:noFill/>
              <a:ln w="1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5" name="Google Shape;1815;p61"/>
              <p:cNvSpPr/>
              <p:nvPr/>
            </p:nvSpPr>
            <p:spPr>
              <a:xfrm>
                <a:off x="2176869" y="3179289"/>
                <a:ext cx="7583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15" fill="none" extrusionOk="0">
                    <a:moveTo>
                      <a:pt x="1" y="114"/>
                    </a:moveTo>
                    <a:lnTo>
                      <a:pt x="218" y="0"/>
                    </a:lnTo>
                  </a:path>
                </a:pathLst>
              </a:custGeom>
              <a:noFill/>
              <a:ln w="2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6" name="Google Shape;1816;p61"/>
              <p:cNvSpPr/>
              <p:nvPr/>
            </p:nvSpPr>
            <p:spPr>
              <a:xfrm>
                <a:off x="1842624" y="2938062"/>
                <a:ext cx="140184" cy="126374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3633" extrusionOk="0">
                    <a:moveTo>
                      <a:pt x="2019" y="1"/>
                    </a:moveTo>
                    <a:cubicBezTo>
                      <a:pt x="1528" y="1"/>
                      <a:pt x="1036" y="198"/>
                      <a:pt x="674" y="590"/>
                    </a:cubicBezTo>
                    <a:cubicBezTo>
                      <a:pt x="1" y="1332"/>
                      <a:pt x="46" y="2473"/>
                      <a:pt x="788" y="3158"/>
                    </a:cubicBezTo>
                    <a:cubicBezTo>
                      <a:pt x="1138" y="3475"/>
                      <a:pt x="1579" y="3633"/>
                      <a:pt x="2019" y="3633"/>
                    </a:cubicBezTo>
                    <a:cubicBezTo>
                      <a:pt x="2511" y="3633"/>
                      <a:pt x="3000" y="3435"/>
                      <a:pt x="3356" y="3044"/>
                    </a:cubicBezTo>
                    <a:cubicBezTo>
                      <a:pt x="4029" y="2302"/>
                      <a:pt x="3983" y="1161"/>
                      <a:pt x="3242" y="476"/>
                    </a:cubicBezTo>
                    <a:cubicBezTo>
                      <a:pt x="2897" y="158"/>
                      <a:pt x="2459" y="1"/>
                      <a:pt x="2019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7" name="Google Shape;1817;p61"/>
              <p:cNvSpPr/>
              <p:nvPr/>
            </p:nvSpPr>
            <p:spPr>
              <a:xfrm>
                <a:off x="2103439" y="2896425"/>
                <a:ext cx="138583" cy="126304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3631" extrusionOk="0">
                    <a:moveTo>
                      <a:pt x="1992" y="1"/>
                    </a:moveTo>
                    <a:cubicBezTo>
                      <a:pt x="1527" y="1"/>
                      <a:pt x="1062" y="178"/>
                      <a:pt x="708" y="532"/>
                    </a:cubicBezTo>
                    <a:cubicBezTo>
                      <a:pt x="0" y="1239"/>
                      <a:pt x="0" y="2392"/>
                      <a:pt x="708" y="3099"/>
                    </a:cubicBezTo>
                    <a:cubicBezTo>
                      <a:pt x="1062" y="3453"/>
                      <a:pt x="1527" y="3630"/>
                      <a:pt x="1992" y="3630"/>
                    </a:cubicBezTo>
                    <a:cubicBezTo>
                      <a:pt x="2457" y="3630"/>
                      <a:pt x="2922" y="3453"/>
                      <a:pt x="3276" y="3099"/>
                    </a:cubicBezTo>
                    <a:cubicBezTo>
                      <a:pt x="3983" y="2392"/>
                      <a:pt x="3983" y="1239"/>
                      <a:pt x="3276" y="532"/>
                    </a:cubicBezTo>
                    <a:cubicBezTo>
                      <a:pt x="2922" y="178"/>
                      <a:pt x="2457" y="1"/>
                      <a:pt x="1992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8" name="Google Shape;1818;p61"/>
              <p:cNvSpPr/>
              <p:nvPr/>
            </p:nvSpPr>
            <p:spPr>
              <a:xfrm>
                <a:off x="1882313" y="2959524"/>
                <a:ext cx="382322" cy="223876"/>
              </a:xfrm>
              <a:custGeom>
                <a:avLst/>
                <a:gdLst/>
                <a:ahLst/>
                <a:cxnLst/>
                <a:rect l="l" t="t" r="r" b="b"/>
                <a:pathLst>
                  <a:path w="10991" h="6436" extrusionOk="0">
                    <a:moveTo>
                      <a:pt x="6396" y="0"/>
                    </a:moveTo>
                    <a:cubicBezTo>
                      <a:pt x="5534" y="0"/>
                      <a:pt x="4620" y="145"/>
                      <a:pt x="3755" y="487"/>
                    </a:cubicBezTo>
                    <a:cubicBezTo>
                      <a:pt x="3755" y="487"/>
                      <a:pt x="731" y="829"/>
                      <a:pt x="366" y="2438"/>
                    </a:cubicBezTo>
                    <a:cubicBezTo>
                      <a:pt x="1" y="4047"/>
                      <a:pt x="800" y="6409"/>
                      <a:pt x="800" y="6409"/>
                    </a:cubicBezTo>
                    <a:cubicBezTo>
                      <a:pt x="800" y="6409"/>
                      <a:pt x="895" y="6435"/>
                      <a:pt x="1058" y="6435"/>
                    </a:cubicBezTo>
                    <a:cubicBezTo>
                      <a:pt x="1512" y="6435"/>
                      <a:pt x="2493" y="6231"/>
                      <a:pt x="3367" y="4675"/>
                    </a:cubicBezTo>
                    <a:lnTo>
                      <a:pt x="5650" y="1879"/>
                    </a:lnTo>
                    <a:cubicBezTo>
                      <a:pt x="5650" y="1879"/>
                      <a:pt x="7759" y="4408"/>
                      <a:pt x="8518" y="4408"/>
                    </a:cubicBezTo>
                    <a:cubicBezTo>
                      <a:pt x="8580" y="4408"/>
                      <a:pt x="8632" y="4391"/>
                      <a:pt x="8674" y="4355"/>
                    </a:cubicBezTo>
                    <a:lnTo>
                      <a:pt x="8389" y="2621"/>
                    </a:lnTo>
                    <a:lnTo>
                      <a:pt x="8389" y="2621"/>
                    </a:lnTo>
                    <a:cubicBezTo>
                      <a:pt x="8389" y="2621"/>
                      <a:pt x="9222" y="4846"/>
                      <a:pt x="9450" y="4994"/>
                    </a:cubicBezTo>
                    <a:cubicBezTo>
                      <a:pt x="9653" y="5116"/>
                      <a:pt x="9982" y="5877"/>
                      <a:pt x="10381" y="5877"/>
                    </a:cubicBezTo>
                    <a:cubicBezTo>
                      <a:pt x="10431" y="5877"/>
                      <a:pt x="10482" y="5866"/>
                      <a:pt x="10534" y="5839"/>
                    </a:cubicBezTo>
                    <a:cubicBezTo>
                      <a:pt x="10991" y="5611"/>
                      <a:pt x="10888" y="2255"/>
                      <a:pt x="10044" y="1205"/>
                    </a:cubicBezTo>
                    <a:cubicBezTo>
                      <a:pt x="9490" y="524"/>
                      <a:pt x="8038" y="0"/>
                      <a:pt x="6396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9" name="Google Shape;1819;p61"/>
              <p:cNvSpPr/>
              <p:nvPr/>
            </p:nvSpPr>
            <p:spPr>
              <a:xfrm>
                <a:off x="2384498" y="3336061"/>
                <a:ext cx="44873" cy="11549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332" fill="none" extrusionOk="0">
                    <a:moveTo>
                      <a:pt x="1290" y="332"/>
                    </a:moveTo>
                    <a:cubicBezTo>
                      <a:pt x="913" y="58"/>
                      <a:pt x="423" y="1"/>
                      <a:pt x="0" y="172"/>
                    </a:cubicBezTo>
                  </a:path>
                </a:pathLst>
              </a:custGeom>
              <a:noFill/>
              <a:ln w="1425" cap="rnd" cmpd="sng">
                <a:solidFill>
                  <a:srgbClr val="6C482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0" name="Google Shape;1820;p61"/>
              <p:cNvSpPr/>
              <p:nvPr/>
            </p:nvSpPr>
            <p:spPr>
              <a:xfrm>
                <a:off x="2203062" y="3700494"/>
                <a:ext cx="46090" cy="219946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6323" fill="none" extrusionOk="0">
                    <a:moveTo>
                      <a:pt x="1" y="0"/>
                    </a:moveTo>
                    <a:cubicBezTo>
                      <a:pt x="1" y="0"/>
                      <a:pt x="937" y="3424"/>
                      <a:pt x="1325" y="6323"/>
                    </a:cubicBezTo>
                  </a:path>
                </a:pathLst>
              </a:custGeom>
              <a:noFill/>
              <a:ln w="1700" cap="rnd" cmpd="sng">
                <a:solidFill>
                  <a:srgbClr val="ED73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1" name="Google Shape;1821;p61"/>
              <p:cNvSpPr/>
              <p:nvPr/>
            </p:nvSpPr>
            <p:spPr>
              <a:xfrm>
                <a:off x="2170921" y="3724704"/>
                <a:ext cx="36559" cy="21201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6095" fill="none" extrusionOk="0">
                    <a:moveTo>
                      <a:pt x="1" y="0"/>
                    </a:moveTo>
                    <a:cubicBezTo>
                      <a:pt x="1" y="0"/>
                      <a:pt x="719" y="3652"/>
                      <a:pt x="1050" y="6095"/>
                    </a:cubicBezTo>
                  </a:path>
                </a:pathLst>
              </a:custGeom>
              <a:noFill/>
              <a:ln w="1700" cap="rnd" cmpd="sng">
                <a:solidFill>
                  <a:srgbClr val="ED73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2" name="Google Shape;1822;p61"/>
              <p:cNvSpPr/>
              <p:nvPr/>
            </p:nvSpPr>
            <p:spPr>
              <a:xfrm>
                <a:off x="2128831" y="3721539"/>
                <a:ext cx="25845" cy="22669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6517" fill="none" extrusionOk="0">
                    <a:moveTo>
                      <a:pt x="1" y="0"/>
                    </a:moveTo>
                    <a:cubicBezTo>
                      <a:pt x="1" y="0"/>
                      <a:pt x="549" y="4120"/>
                      <a:pt x="743" y="6516"/>
                    </a:cubicBezTo>
                  </a:path>
                </a:pathLst>
              </a:custGeom>
              <a:noFill/>
              <a:ln w="1700" cap="rnd" cmpd="sng">
                <a:solidFill>
                  <a:srgbClr val="ED73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3" name="Google Shape;1823;p61"/>
              <p:cNvSpPr/>
              <p:nvPr/>
            </p:nvSpPr>
            <p:spPr>
              <a:xfrm>
                <a:off x="2080029" y="3729052"/>
                <a:ext cx="5183" cy="224328"/>
              </a:xfrm>
              <a:custGeom>
                <a:avLst/>
                <a:gdLst/>
                <a:ahLst/>
                <a:cxnLst/>
                <a:rect l="l" t="t" r="r" b="b"/>
                <a:pathLst>
                  <a:path w="149" h="6449" fill="none" extrusionOk="0">
                    <a:moveTo>
                      <a:pt x="80" y="1"/>
                    </a:moveTo>
                    <a:cubicBezTo>
                      <a:pt x="80" y="1"/>
                      <a:pt x="0" y="3276"/>
                      <a:pt x="148" y="6449"/>
                    </a:cubicBezTo>
                  </a:path>
                </a:pathLst>
              </a:custGeom>
              <a:noFill/>
              <a:ln w="1700" cap="rnd" cmpd="sng">
                <a:solidFill>
                  <a:srgbClr val="ED73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4" name="Google Shape;1824;p61"/>
              <p:cNvSpPr/>
              <p:nvPr/>
            </p:nvSpPr>
            <p:spPr>
              <a:xfrm>
                <a:off x="2022460" y="3729052"/>
                <a:ext cx="8383" cy="22036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335" fill="none" extrusionOk="0">
                    <a:moveTo>
                      <a:pt x="240" y="1"/>
                    </a:moveTo>
                    <a:cubicBezTo>
                      <a:pt x="240" y="1"/>
                      <a:pt x="0" y="4109"/>
                      <a:pt x="35" y="6335"/>
                    </a:cubicBezTo>
                  </a:path>
                </a:pathLst>
              </a:custGeom>
              <a:noFill/>
              <a:ln w="1700" cap="rnd" cmpd="sng">
                <a:solidFill>
                  <a:srgbClr val="ED73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5" name="Google Shape;1825;p61"/>
              <p:cNvSpPr/>
              <p:nvPr/>
            </p:nvSpPr>
            <p:spPr>
              <a:xfrm>
                <a:off x="1970457" y="3719939"/>
                <a:ext cx="29393" cy="221546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369" fill="none" extrusionOk="0">
                    <a:moveTo>
                      <a:pt x="0" y="6368"/>
                    </a:moveTo>
                    <a:cubicBezTo>
                      <a:pt x="0" y="6368"/>
                      <a:pt x="605" y="799"/>
                      <a:pt x="845" y="0"/>
                    </a:cubicBezTo>
                  </a:path>
                </a:pathLst>
              </a:custGeom>
              <a:noFill/>
              <a:ln w="1700" cap="rnd" cmpd="sng">
                <a:solidFill>
                  <a:srgbClr val="ED73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6" name="Google Shape;1826;p61"/>
              <p:cNvSpPr/>
              <p:nvPr/>
            </p:nvSpPr>
            <p:spPr>
              <a:xfrm>
                <a:off x="1917272" y="3692146"/>
                <a:ext cx="61569" cy="236642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6803" fill="none" extrusionOk="0">
                    <a:moveTo>
                      <a:pt x="0" y="6802"/>
                    </a:moveTo>
                    <a:cubicBezTo>
                      <a:pt x="0" y="6802"/>
                      <a:pt x="1347" y="834"/>
                      <a:pt x="1769" y="1"/>
                    </a:cubicBezTo>
                  </a:path>
                </a:pathLst>
              </a:custGeom>
              <a:noFill/>
              <a:ln w="1700" cap="rnd" cmpd="sng">
                <a:solidFill>
                  <a:srgbClr val="ED73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7" name="Google Shape;1827;p61"/>
              <p:cNvSpPr/>
              <p:nvPr/>
            </p:nvSpPr>
            <p:spPr>
              <a:xfrm>
                <a:off x="1847772" y="3355923"/>
                <a:ext cx="447822" cy="336197"/>
              </a:xfrm>
              <a:custGeom>
                <a:avLst/>
                <a:gdLst/>
                <a:ahLst/>
                <a:cxnLst/>
                <a:rect l="l" t="t" r="r" b="b"/>
                <a:pathLst>
                  <a:path w="12874" h="9665" extrusionOk="0">
                    <a:moveTo>
                      <a:pt x="9119" y="1"/>
                    </a:moveTo>
                    <a:cubicBezTo>
                      <a:pt x="9119" y="1"/>
                      <a:pt x="8245" y="736"/>
                      <a:pt x="6779" y="736"/>
                    </a:cubicBezTo>
                    <a:cubicBezTo>
                      <a:pt x="6062" y="736"/>
                      <a:pt x="5203" y="560"/>
                      <a:pt x="4235" y="35"/>
                    </a:cubicBezTo>
                    <a:cubicBezTo>
                      <a:pt x="4235" y="35"/>
                      <a:pt x="2626" y="480"/>
                      <a:pt x="2443" y="571"/>
                    </a:cubicBezTo>
                    <a:cubicBezTo>
                      <a:pt x="1918" y="834"/>
                      <a:pt x="1587" y="1370"/>
                      <a:pt x="1245" y="1792"/>
                    </a:cubicBezTo>
                    <a:cubicBezTo>
                      <a:pt x="903" y="2226"/>
                      <a:pt x="617" y="2694"/>
                      <a:pt x="366" y="3185"/>
                    </a:cubicBezTo>
                    <a:cubicBezTo>
                      <a:pt x="241" y="3436"/>
                      <a:pt x="115" y="3687"/>
                      <a:pt x="1" y="3915"/>
                    </a:cubicBezTo>
                    <a:cubicBezTo>
                      <a:pt x="115" y="4189"/>
                      <a:pt x="309" y="4417"/>
                      <a:pt x="560" y="4588"/>
                    </a:cubicBezTo>
                    <a:cubicBezTo>
                      <a:pt x="1199" y="5022"/>
                      <a:pt x="2158" y="5136"/>
                      <a:pt x="2729" y="5159"/>
                    </a:cubicBezTo>
                    <a:cubicBezTo>
                      <a:pt x="2717" y="5250"/>
                      <a:pt x="2649" y="5627"/>
                      <a:pt x="2569" y="6551"/>
                    </a:cubicBezTo>
                    <a:cubicBezTo>
                      <a:pt x="2546" y="6916"/>
                      <a:pt x="2569" y="8468"/>
                      <a:pt x="2535" y="9028"/>
                    </a:cubicBezTo>
                    <a:cubicBezTo>
                      <a:pt x="2528" y="9152"/>
                      <a:pt x="4338" y="9665"/>
                      <a:pt x="6340" y="9665"/>
                    </a:cubicBezTo>
                    <a:cubicBezTo>
                      <a:pt x="7822" y="9665"/>
                      <a:pt x="9409" y="9384"/>
                      <a:pt x="10443" y="8457"/>
                    </a:cubicBezTo>
                    <a:cubicBezTo>
                      <a:pt x="10877" y="8080"/>
                      <a:pt x="10649" y="8023"/>
                      <a:pt x="10592" y="7407"/>
                    </a:cubicBezTo>
                    <a:cubicBezTo>
                      <a:pt x="10569" y="7179"/>
                      <a:pt x="10557" y="6962"/>
                      <a:pt x="10580" y="6734"/>
                    </a:cubicBezTo>
                    <a:cubicBezTo>
                      <a:pt x="10592" y="6448"/>
                      <a:pt x="10603" y="6186"/>
                      <a:pt x="10626" y="5923"/>
                    </a:cubicBezTo>
                    <a:cubicBezTo>
                      <a:pt x="10660" y="5433"/>
                      <a:pt x="10671" y="4953"/>
                      <a:pt x="10649" y="4474"/>
                    </a:cubicBezTo>
                    <a:cubicBezTo>
                      <a:pt x="10797" y="4406"/>
                      <a:pt x="10934" y="4314"/>
                      <a:pt x="11082" y="4223"/>
                    </a:cubicBezTo>
                    <a:cubicBezTo>
                      <a:pt x="12018" y="3595"/>
                      <a:pt x="12874" y="2534"/>
                      <a:pt x="12874" y="2534"/>
                    </a:cubicBezTo>
                    <a:cubicBezTo>
                      <a:pt x="12783" y="2397"/>
                      <a:pt x="12691" y="2237"/>
                      <a:pt x="12600" y="2112"/>
                    </a:cubicBezTo>
                    <a:cubicBezTo>
                      <a:pt x="12338" y="1724"/>
                      <a:pt x="12029" y="1381"/>
                      <a:pt x="11687" y="1085"/>
                    </a:cubicBezTo>
                    <a:cubicBezTo>
                      <a:pt x="11253" y="731"/>
                      <a:pt x="10774" y="457"/>
                      <a:pt x="10261" y="263"/>
                    </a:cubicBezTo>
                    <a:cubicBezTo>
                      <a:pt x="9895" y="126"/>
                      <a:pt x="9507" y="35"/>
                      <a:pt x="9119" y="1"/>
                    </a:cubicBezTo>
                    <a:close/>
                  </a:path>
                </a:pathLst>
              </a:custGeom>
              <a:solidFill>
                <a:srgbClr val="4B8B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8" name="Google Shape;1828;p61"/>
              <p:cNvSpPr/>
              <p:nvPr/>
            </p:nvSpPr>
            <p:spPr>
              <a:xfrm>
                <a:off x="2201879" y="3433979"/>
                <a:ext cx="24663" cy="133157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828" extrusionOk="0">
                    <a:moveTo>
                      <a:pt x="45" y="0"/>
                    </a:moveTo>
                    <a:cubicBezTo>
                      <a:pt x="42" y="0"/>
                      <a:pt x="38" y="1"/>
                      <a:pt x="35" y="5"/>
                    </a:cubicBezTo>
                    <a:cubicBezTo>
                      <a:pt x="12" y="5"/>
                      <a:pt x="1" y="28"/>
                      <a:pt x="12" y="39"/>
                    </a:cubicBezTo>
                    <a:cubicBezTo>
                      <a:pt x="12" y="62"/>
                      <a:pt x="651" y="1876"/>
                      <a:pt x="400" y="3794"/>
                    </a:cubicBezTo>
                    <a:cubicBezTo>
                      <a:pt x="400" y="3816"/>
                      <a:pt x="412" y="3828"/>
                      <a:pt x="434" y="3828"/>
                    </a:cubicBezTo>
                    <a:cubicBezTo>
                      <a:pt x="446" y="3828"/>
                      <a:pt x="457" y="3816"/>
                      <a:pt x="469" y="3805"/>
                    </a:cubicBezTo>
                    <a:cubicBezTo>
                      <a:pt x="708" y="1876"/>
                      <a:pt x="69" y="39"/>
                      <a:pt x="69" y="16"/>
                    </a:cubicBezTo>
                    <a:cubicBezTo>
                      <a:pt x="61" y="8"/>
                      <a:pt x="53" y="0"/>
                      <a:pt x="45" y="0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9" name="Google Shape;1829;p61"/>
              <p:cNvSpPr/>
              <p:nvPr/>
            </p:nvSpPr>
            <p:spPr>
              <a:xfrm>
                <a:off x="2216558" y="3433422"/>
                <a:ext cx="74266" cy="6783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950" extrusionOk="0">
                    <a:moveTo>
                      <a:pt x="2089" y="1"/>
                    </a:moveTo>
                    <a:cubicBezTo>
                      <a:pt x="2081" y="1"/>
                      <a:pt x="2072" y="4"/>
                      <a:pt x="2067" y="9"/>
                    </a:cubicBezTo>
                    <a:cubicBezTo>
                      <a:pt x="1485" y="899"/>
                      <a:pt x="35" y="1881"/>
                      <a:pt x="24" y="1892"/>
                    </a:cubicBezTo>
                    <a:cubicBezTo>
                      <a:pt x="12" y="1892"/>
                      <a:pt x="1" y="1915"/>
                      <a:pt x="12" y="1927"/>
                    </a:cubicBezTo>
                    <a:cubicBezTo>
                      <a:pt x="24" y="1938"/>
                      <a:pt x="35" y="1949"/>
                      <a:pt x="47" y="1949"/>
                    </a:cubicBezTo>
                    <a:cubicBezTo>
                      <a:pt x="47" y="1938"/>
                      <a:pt x="47" y="1938"/>
                      <a:pt x="58" y="1938"/>
                    </a:cubicBezTo>
                    <a:cubicBezTo>
                      <a:pt x="69" y="1927"/>
                      <a:pt x="1530" y="945"/>
                      <a:pt x="2124" y="55"/>
                    </a:cubicBezTo>
                    <a:cubicBezTo>
                      <a:pt x="2135" y="32"/>
                      <a:pt x="2124" y="21"/>
                      <a:pt x="2112" y="9"/>
                    </a:cubicBezTo>
                    <a:cubicBezTo>
                      <a:pt x="2106" y="4"/>
                      <a:pt x="2098" y="1"/>
                      <a:pt x="2089" y="1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0" name="Google Shape;1830;p61"/>
              <p:cNvSpPr/>
              <p:nvPr/>
            </p:nvSpPr>
            <p:spPr>
              <a:xfrm>
                <a:off x="1848572" y="3487024"/>
                <a:ext cx="95311" cy="4122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185" extrusionOk="0">
                    <a:moveTo>
                      <a:pt x="35" y="0"/>
                    </a:moveTo>
                    <a:cubicBezTo>
                      <a:pt x="26" y="0"/>
                      <a:pt x="18" y="3"/>
                      <a:pt x="12" y="9"/>
                    </a:cubicBezTo>
                    <a:cubicBezTo>
                      <a:pt x="1" y="20"/>
                      <a:pt x="1" y="32"/>
                      <a:pt x="12" y="43"/>
                    </a:cubicBezTo>
                    <a:cubicBezTo>
                      <a:pt x="24" y="55"/>
                      <a:pt x="971" y="1070"/>
                      <a:pt x="2706" y="1184"/>
                    </a:cubicBezTo>
                    <a:cubicBezTo>
                      <a:pt x="2728" y="1184"/>
                      <a:pt x="2740" y="1162"/>
                      <a:pt x="2740" y="1150"/>
                    </a:cubicBezTo>
                    <a:cubicBezTo>
                      <a:pt x="2740" y="1127"/>
                      <a:pt x="2728" y="1116"/>
                      <a:pt x="2706" y="1116"/>
                    </a:cubicBezTo>
                    <a:cubicBezTo>
                      <a:pt x="1005" y="1013"/>
                      <a:pt x="69" y="20"/>
                      <a:pt x="58" y="9"/>
                    </a:cubicBezTo>
                    <a:cubicBezTo>
                      <a:pt x="52" y="3"/>
                      <a:pt x="44" y="0"/>
                      <a:pt x="35" y="0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1" name="Google Shape;1831;p61"/>
              <p:cNvSpPr/>
              <p:nvPr/>
            </p:nvSpPr>
            <p:spPr>
              <a:xfrm>
                <a:off x="1937516" y="3472624"/>
                <a:ext cx="12314" cy="9781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812" extrusionOk="0">
                    <a:moveTo>
                      <a:pt x="320" y="1"/>
                    </a:moveTo>
                    <a:cubicBezTo>
                      <a:pt x="308" y="1"/>
                      <a:pt x="285" y="12"/>
                      <a:pt x="285" y="24"/>
                    </a:cubicBezTo>
                    <a:cubicBezTo>
                      <a:pt x="194" y="754"/>
                      <a:pt x="0" y="2762"/>
                      <a:pt x="0" y="2785"/>
                    </a:cubicBezTo>
                    <a:cubicBezTo>
                      <a:pt x="0" y="2797"/>
                      <a:pt x="12" y="2808"/>
                      <a:pt x="34" y="2808"/>
                    </a:cubicBezTo>
                    <a:cubicBezTo>
                      <a:pt x="37" y="2810"/>
                      <a:pt x="39" y="2811"/>
                      <a:pt x="41" y="2811"/>
                    </a:cubicBezTo>
                    <a:cubicBezTo>
                      <a:pt x="50" y="2811"/>
                      <a:pt x="57" y="2795"/>
                      <a:pt x="57" y="2785"/>
                    </a:cubicBezTo>
                    <a:cubicBezTo>
                      <a:pt x="57" y="2762"/>
                      <a:pt x="251" y="765"/>
                      <a:pt x="343" y="35"/>
                    </a:cubicBezTo>
                    <a:cubicBezTo>
                      <a:pt x="354" y="12"/>
                      <a:pt x="343" y="1"/>
                      <a:pt x="320" y="1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2" name="Google Shape;1832;p61"/>
              <p:cNvSpPr/>
              <p:nvPr/>
            </p:nvSpPr>
            <p:spPr>
              <a:xfrm>
                <a:off x="2082394" y="3564036"/>
                <a:ext cx="93328" cy="60282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1733" extrusionOk="0">
                    <a:moveTo>
                      <a:pt x="2648" y="0"/>
                    </a:moveTo>
                    <a:cubicBezTo>
                      <a:pt x="2640" y="0"/>
                      <a:pt x="2631" y="3"/>
                      <a:pt x="2625" y="9"/>
                    </a:cubicBezTo>
                    <a:cubicBezTo>
                      <a:pt x="1598" y="1253"/>
                      <a:pt x="46" y="1675"/>
                      <a:pt x="35" y="1675"/>
                    </a:cubicBezTo>
                    <a:cubicBezTo>
                      <a:pt x="12" y="1675"/>
                      <a:pt x="1" y="1687"/>
                      <a:pt x="12" y="1709"/>
                    </a:cubicBezTo>
                    <a:cubicBezTo>
                      <a:pt x="12" y="1721"/>
                      <a:pt x="23" y="1732"/>
                      <a:pt x="46" y="1732"/>
                    </a:cubicBezTo>
                    <a:cubicBezTo>
                      <a:pt x="58" y="1732"/>
                      <a:pt x="1633" y="1321"/>
                      <a:pt x="2671" y="43"/>
                    </a:cubicBezTo>
                    <a:cubicBezTo>
                      <a:pt x="2682" y="32"/>
                      <a:pt x="2682" y="20"/>
                      <a:pt x="2671" y="9"/>
                    </a:cubicBezTo>
                    <a:cubicBezTo>
                      <a:pt x="2665" y="3"/>
                      <a:pt x="2657" y="0"/>
                      <a:pt x="2648" y="0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3" name="Google Shape;1833;p61"/>
              <p:cNvSpPr/>
              <p:nvPr/>
            </p:nvSpPr>
            <p:spPr>
              <a:xfrm>
                <a:off x="2154641" y="3575446"/>
                <a:ext cx="42925" cy="57187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644" extrusionOk="0">
                    <a:moveTo>
                      <a:pt x="1199" y="0"/>
                    </a:moveTo>
                    <a:cubicBezTo>
                      <a:pt x="1187" y="0"/>
                      <a:pt x="1176" y="0"/>
                      <a:pt x="1165" y="23"/>
                    </a:cubicBezTo>
                    <a:cubicBezTo>
                      <a:pt x="902" y="799"/>
                      <a:pt x="23" y="1587"/>
                      <a:pt x="12" y="1587"/>
                    </a:cubicBezTo>
                    <a:cubicBezTo>
                      <a:pt x="1" y="1598"/>
                      <a:pt x="1" y="1621"/>
                      <a:pt x="12" y="1632"/>
                    </a:cubicBezTo>
                    <a:cubicBezTo>
                      <a:pt x="23" y="1644"/>
                      <a:pt x="35" y="1644"/>
                      <a:pt x="46" y="1644"/>
                    </a:cubicBezTo>
                    <a:cubicBezTo>
                      <a:pt x="46" y="1644"/>
                      <a:pt x="46" y="1644"/>
                      <a:pt x="58" y="1632"/>
                    </a:cubicBezTo>
                    <a:cubicBezTo>
                      <a:pt x="58" y="1632"/>
                      <a:pt x="959" y="834"/>
                      <a:pt x="1222" y="46"/>
                    </a:cubicBezTo>
                    <a:cubicBezTo>
                      <a:pt x="1233" y="23"/>
                      <a:pt x="1222" y="12"/>
                      <a:pt x="1199" y="0"/>
                    </a:cubicBezTo>
                    <a:close/>
                  </a:path>
                </a:pathLst>
              </a:custGeom>
              <a:solidFill>
                <a:srgbClr val="3C7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4" name="Google Shape;1834;p61"/>
              <p:cNvSpPr/>
              <p:nvPr/>
            </p:nvSpPr>
            <p:spPr>
              <a:xfrm>
                <a:off x="1900297" y="3115043"/>
                <a:ext cx="41220" cy="45360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1304" extrusionOk="0">
                    <a:moveTo>
                      <a:pt x="266" y="265"/>
                    </a:moveTo>
                    <a:cubicBezTo>
                      <a:pt x="299" y="265"/>
                      <a:pt x="345" y="289"/>
                      <a:pt x="408" y="352"/>
                    </a:cubicBezTo>
                    <a:cubicBezTo>
                      <a:pt x="545" y="478"/>
                      <a:pt x="888" y="946"/>
                      <a:pt x="625" y="1037"/>
                    </a:cubicBezTo>
                    <a:cubicBezTo>
                      <a:pt x="607" y="1043"/>
                      <a:pt x="589" y="1046"/>
                      <a:pt x="572" y="1046"/>
                    </a:cubicBezTo>
                    <a:cubicBezTo>
                      <a:pt x="323" y="1046"/>
                      <a:pt x="203" y="466"/>
                      <a:pt x="203" y="466"/>
                    </a:cubicBezTo>
                    <a:cubicBezTo>
                      <a:pt x="187" y="387"/>
                      <a:pt x="193" y="265"/>
                      <a:pt x="266" y="265"/>
                    </a:cubicBezTo>
                    <a:close/>
                    <a:moveTo>
                      <a:pt x="134" y="1"/>
                    </a:moveTo>
                    <a:cubicBezTo>
                      <a:pt x="7" y="1"/>
                      <a:pt x="0" y="203"/>
                      <a:pt x="32" y="329"/>
                    </a:cubicBezTo>
                    <a:cubicBezTo>
                      <a:pt x="32" y="329"/>
                      <a:pt x="221" y="1304"/>
                      <a:pt x="645" y="1304"/>
                    </a:cubicBezTo>
                    <a:cubicBezTo>
                      <a:pt x="675" y="1304"/>
                      <a:pt x="706" y="1299"/>
                      <a:pt x="739" y="1288"/>
                    </a:cubicBezTo>
                    <a:cubicBezTo>
                      <a:pt x="1184" y="1151"/>
                      <a:pt x="602" y="341"/>
                      <a:pt x="385" y="147"/>
                    </a:cubicBezTo>
                    <a:cubicBezTo>
                      <a:pt x="273" y="41"/>
                      <a:pt x="191" y="1"/>
                      <a:pt x="134" y="1"/>
                    </a:cubicBezTo>
                    <a:close/>
                  </a:path>
                </a:pathLst>
              </a:custGeom>
              <a:solidFill>
                <a:srgbClr val="ED7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5" name="Google Shape;1835;p61"/>
              <p:cNvSpPr/>
              <p:nvPr/>
            </p:nvSpPr>
            <p:spPr>
              <a:xfrm>
                <a:off x="1918002" y="3096225"/>
                <a:ext cx="50890" cy="3958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138" extrusionOk="0">
                    <a:moveTo>
                      <a:pt x="354" y="220"/>
                    </a:moveTo>
                    <a:cubicBezTo>
                      <a:pt x="386" y="220"/>
                      <a:pt x="431" y="233"/>
                      <a:pt x="493" y="265"/>
                    </a:cubicBezTo>
                    <a:cubicBezTo>
                      <a:pt x="652" y="345"/>
                      <a:pt x="1120" y="711"/>
                      <a:pt x="892" y="859"/>
                    </a:cubicBezTo>
                    <a:cubicBezTo>
                      <a:pt x="860" y="880"/>
                      <a:pt x="828" y="890"/>
                      <a:pt x="795" y="890"/>
                    </a:cubicBezTo>
                    <a:cubicBezTo>
                      <a:pt x="566" y="890"/>
                      <a:pt x="321" y="437"/>
                      <a:pt x="321" y="437"/>
                    </a:cubicBezTo>
                    <a:cubicBezTo>
                      <a:pt x="287" y="358"/>
                      <a:pt x="252" y="220"/>
                      <a:pt x="354" y="220"/>
                    </a:cubicBezTo>
                    <a:close/>
                    <a:moveTo>
                      <a:pt x="179" y="0"/>
                    </a:moveTo>
                    <a:cubicBezTo>
                      <a:pt x="1" y="0"/>
                      <a:pt x="57" y="225"/>
                      <a:pt x="127" y="357"/>
                    </a:cubicBezTo>
                    <a:cubicBezTo>
                      <a:pt x="127" y="357"/>
                      <a:pt x="531" y="1138"/>
                      <a:pt x="923" y="1138"/>
                    </a:cubicBezTo>
                    <a:cubicBezTo>
                      <a:pt x="978" y="1138"/>
                      <a:pt x="1033" y="1122"/>
                      <a:pt x="1086" y="1087"/>
                    </a:cubicBezTo>
                    <a:cubicBezTo>
                      <a:pt x="1463" y="813"/>
                      <a:pt x="675" y="208"/>
                      <a:pt x="413" y="71"/>
                    </a:cubicBezTo>
                    <a:cubicBezTo>
                      <a:pt x="309" y="21"/>
                      <a:pt x="233" y="0"/>
                      <a:pt x="179" y="0"/>
                    </a:cubicBezTo>
                    <a:close/>
                  </a:path>
                </a:pathLst>
              </a:custGeom>
              <a:solidFill>
                <a:srgbClr val="ED7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36" name="Google Shape;1836;p61"/>
            <p:cNvSpPr/>
            <p:nvPr/>
          </p:nvSpPr>
          <p:spPr>
            <a:xfrm>
              <a:off x="957450" y="2164675"/>
              <a:ext cx="905550" cy="1087225"/>
            </a:xfrm>
            <a:custGeom>
              <a:avLst/>
              <a:gdLst/>
              <a:ahLst/>
              <a:cxnLst/>
              <a:rect l="l" t="t" r="r" b="b"/>
              <a:pathLst>
                <a:path w="36222" h="43489" extrusionOk="0">
                  <a:moveTo>
                    <a:pt x="22352" y="0"/>
                  </a:moveTo>
                  <a:cubicBezTo>
                    <a:pt x="19395" y="0"/>
                    <a:pt x="16374" y="680"/>
                    <a:pt x="13615" y="1496"/>
                  </a:cubicBezTo>
                  <a:cubicBezTo>
                    <a:pt x="10159" y="2500"/>
                    <a:pt x="6703" y="4181"/>
                    <a:pt x="4601" y="7241"/>
                  </a:cubicBezTo>
                  <a:cubicBezTo>
                    <a:pt x="0" y="13850"/>
                    <a:pt x="3363" y="23751"/>
                    <a:pt x="7403" y="29823"/>
                  </a:cubicBezTo>
                  <a:cubicBezTo>
                    <a:pt x="12121" y="36876"/>
                    <a:pt x="19570" y="42224"/>
                    <a:pt x="28001" y="43462"/>
                  </a:cubicBezTo>
                  <a:cubicBezTo>
                    <a:pt x="28130" y="43480"/>
                    <a:pt x="28250" y="43488"/>
                    <a:pt x="28360" y="43488"/>
                  </a:cubicBezTo>
                  <a:cubicBezTo>
                    <a:pt x="29799" y="43488"/>
                    <a:pt x="29616" y="42024"/>
                    <a:pt x="28748" y="41547"/>
                  </a:cubicBezTo>
                  <a:cubicBezTo>
                    <a:pt x="26927" y="40566"/>
                    <a:pt x="25362" y="39328"/>
                    <a:pt x="25105" y="37413"/>
                  </a:cubicBezTo>
                  <a:cubicBezTo>
                    <a:pt x="24755" y="35031"/>
                    <a:pt x="25969" y="32696"/>
                    <a:pt x="27160" y="30734"/>
                  </a:cubicBezTo>
                  <a:cubicBezTo>
                    <a:pt x="29566" y="26857"/>
                    <a:pt x="32275" y="23191"/>
                    <a:pt x="33793" y="18824"/>
                  </a:cubicBezTo>
                  <a:cubicBezTo>
                    <a:pt x="36221" y="11795"/>
                    <a:pt x="34353" y="2360"/>
                    <a:pt x="26109" y="422"/>
                  </a:cubicBezTo>
                  <a:cubicBezTo>
                    <a:pt x="24886" y="126"/>
                    <a:pt x="23625" y="0"/>
                    <a:pt x="22352" y="0"/>
                  </a:cubicBezTo>
                  <a:close/>
                </a:path>
              </a:pathLst>
            </a:custGeom>
            <a:solidFill>
              <a:srgbClr val="5360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720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>
            <a:spLocks noGrp="1"/>
          </p:cNvSpPr>
          <p:nvPr>
            <p:ph type="ctrTitle"/>
          </p:nvPr>
        </p:nvSpPr>
        <p:spPr>
          <a:xfrm>
            <a:off x="713225" y="483518"/>
            <a:ext cx="77196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chemeClr val="accent3"/>
                </a:solidFill>
                <a:latin typeface="+mn-lt"/>
              </a:rPr>
              <a:t>Tiết 57:</a:t>
            </a:r>
            <a:endParaRPr sz="2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50" name="Google Shape;350;p43"/>
          <p:cNvSpPr txBox="1">
            <a:spLocks noGrp="1"/>
          </p:cNvSpPr>
          <p:nvPr>
            <p:ph type="subTitle" idx="1"/>
          </p:nvPr>
        </p:nvSpPr>
        <p:spPr>
          <a:xfrm>
            <a:off x="899592" y="2026993"/>
            <a:ext cx="7344816" cy="9047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latin typeface="+mn-lt"/>
              </a:rPr>
              <a:t>Trình bày suy nghĩ về tình cảm của con người với quê hương</a:t>
            </a:r>
            <a:endParaRPr lang="vi-VN" sz="3200" dirty="0">
              <a:latin typeface="+mn-lt"/>
            </a:endParaRPr>
          </a:p>
        </p:txBody>
      </p:sp>
      <p:grpSp>
        <p:nvGrpSpPr>
          <p:cNvPr id="351" name="Google Shape;351;p43"/>
          <p:cNvGrpSpPr/>
          <p:nvPr/>
        </p:nvGrpSpPr>
        <p:grpSpPr>
          <a:xfrm>
            <a:off x="2961832" y="2950276"/>
            <a:ext cx="2927413" cy="1853722"/>
            <a:chOff x="2961832" y="2754851"/>
            <a:chExt cx="2927413" cy="1853722"/>
          </a:xfrm>
        </p:grpSpPr>
        <p:grpSp>
          <p:nvGrpSpPr>
            <p:cNvPr id="352" name="Google Shape;352;p43"/>
            <p:cNvGrpSpPr/>
            <p:nvPr/>
          </p:nvGrpSpPr>
          <p:grpSpPr>
            <a:xfrm>
              <a:off x="3825888" y="3120275"/>
              <a:ext cx="594857" cy="1488298"/>
              <a:chOff x="3825888" y="3120275"/>
              <a:chExt cx="594857" cy="1488298"/>
            </a:xfrm>
          </p:grpSpPr>
          <p:sp>
            <p:nvSpPr>
              <p:cNvPr id="353" name="Google Shape;353;p43"/>
              <p:cNvSpPr/>
              <p:nvPr/>
            </p:nvSpPr>
            <p:spPr>
              <a:xfrm>
                <a:off x="3825888" y="4472919"/>
                <a:ext cx="594857" cy="135653"/>
              </a:xfrm>
              <a:custGeom>
                <a:avLst/>
                <a:gdLst/>
                <a:ahLst/>
                <a:cxnLst/>
                <a:rect l="l" t="t" r="r" b="b"/>
                <a:pathLst>
                  <a:path w="19470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70" y="3447"/>
                      <a:pt x="19470" y="2226"/>
                    </a:cubicBezTo>
                    <a:cubicBezTo>
                      <a:pt x="19470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rgbClr val="A4B1C8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3"/>
              <p:cNvSpPr/>
              <p:nvPr/>
            </p:nvSpPr>
            <p:spPr>
              <a:xfrm>
                <a:off x="3841928" y="3120275"/>
                <a:ext cx="541879" cy="470172"/>
              </a:xfrm>
              <a:custGeom>
                <a:avLst/>
                <a:gdLst/>
                <a:ahLst/>
                <a:cxnLst/>
                <a:rect l="l" t="t" r="r" b="b"/>
                <a:pathLst>
                  <a:path w="17736" h="15389" extrusionOk="0">
                    <a:moveTo>
                      <a:pt x="11000" y="1"/>
                    </a:moveTo>
                    <a:cubicBezTo>
                      <a:pt x="10493" y="1"/>
                      <a:pt x="9972" y="390"/>
                      <a:pt x="10020" y="895"/>
                    </a:cubicBezTo>
                    <a:cubicBezTo>
                      <a:pt x="9764" y="356"/>
                      <a:pt x="9235" y="66"/>
                      <a:pt x="8702" y="66"/>
                    </a:cubicBezTo>
                    <a:cubicBezTo>
                      <a:pt x="8309" y="66"/>
                      <a:pt x="7914" y="223"/>
                      <a:pt x="7624" y="552"/>
                    </a:cubicBezTo>
                    <a:cubicBezTo>
                      <a:pt x="7350" y="490"/>
                      <a:pt x="7070" y="427"/>
                      <a:pt x="6793" y="427"/>
                    </a:cubicBezTo>
                    <a:cubicBezTo>
                      <a:pt x="6666" y="427"/>
                      <a:pt x="6540" y="440"/>
                      <a:pt x="6414" y="472"/>
                    </a:cubicBezTo>
                    <a:cubicBezTo>
                      <a:pt x="6026" y="575"/>
                      <a:pt x="5661" y="917"/>
                      <a:pt x="5695" y="1317"/>
                    </a:cubicBezTo>
                    <a:cubicBezTo>
                      <a:pt x="5543" y="1286"/>
                      <a:pt x="5390" y="1271"/>
                      <a:pt x="5240" y="1271"/>
                    </a:cubicBezTo>
                    <a:cubicBezTo>
                      <a:pt x="4331" y="1271"/>
                      <a:pt x="3493" y="1815"/>
                      <a:pt x="3150" y="2686"/>
                    </a:cubicBezTo>
                    <a:cubicBezTo>
                      <a:pt x="1986" y="2698"/>
                      <a:pt x="1142" y="3793"/>
                      <a:pt x="1416" y="4912"/>
                    </a:cubicBezTo>
                    <a:cubicBezTo>
                      <a:pt x="640" y="5528"/>
                      <a:pt x="457" y="6646"/>
                      <a:pt x="1005" y="7479"/>
                    </a:cubicBezTo>
                    <a:cubicBezTo>
                      <a:pt x="0" y="8427"/>
                      <a:pt x="263" y="10081"/>
                      <a:pt x="1507" y="10686"/>
                    </a:cubicBezTo>
                    <a:cubicBezTo>
                      <a:pt x="913" y="11633"/>
                      <a:pt x="1552" y="12877"/>
                      <a:pt x="2671" y="12923"/>
                    </a:cubicBezTo>
                    <a:cubicBezTo>
                      <a:pt x="2671" y="13776"/>
                      <a:pt x="3367" y="14356"/>
                      <a:pt x="4102" y="14356"/>
                    </a:cubicBezTo>
                    <a:cubicBezTo>
                      <a:pt x="4419" y="14356"/>
                      <a:pt x="4743" y="14248"/>
                      <a:pt x="5022" y="14007"/>
                    </a:cubicBezTo>
                    <a:cubicBezTo>
                      <a:pt x="5030" y="14634"/>
                      <a:pt x="5549" y="15063"/>
                      <a:pt x="6099" y="15063"/>
                    </a:cubicBezTo>
                    <a:cubicBezTo>
                      <a:pt x="6320" y="15063"/>
                      <a:pt x="6545" y="14994"/>
                      <a:pt x="6745" y="14840"/>
                    </a:cubicBezTo>
                    <a:lnTo>
                      <a:pt x="9062" y="15388"/>
                    </a:lnTo>
                    <a:lnTo>
                      <a:pt x="11025" y="15388"/>
                    </a:lnTo>
                    <a:cubicBezTo>
                      <a:pt x="11276" y="15388"/>
                      <a:pt x="11561" y="15377"/>
                      <a:pt x="11744" y="15194"/>
                    </a:cubicBezTo>
                    <a:cubicBezTo>
                      <a:pt x="11880" y="15058"/>
                      <a:pt x="11876" y="14802"/>
                      <a:pt x="11757" y="14680"/>
                    </a:cubicBezTo>
                    <a:lnTo>
                      <a:pt x="11757" y="14680"/>
                    </a:lnTo>
                    <a:cubicBezTo>
                      <a:pt x="11892" y="14726"/>
                      <a:pt x="12029" y="14747"/>
                      <a:pt x="12163" y="14747"/>
                    </a:cubicBezTo>
                    <a:cubicBezTo>
                      <a:pt x="12813" y="14747"/>
                      <a:pt x="13411" y="14244"/>
                      <a:pt x="13455" y="13528"/>
                    </a:cubicBezTo>
                    <a:cubicBezTo>
                      <a:pt x="13599" y="13614"/>
                      <a:pt x="13748" y="13652"/>
                      <a:pt x="13893" y="13652"/>
                    </a:cubicBezTo>
                    <a:cubicBezTo>
                      <a:pt x="14353" y="13652"/>
                      <a:pt x="14761" y="13260"/>
                      <a:pt x="14749" y="12773"/>
                    </a:cubicBezTo>
                    <a:lnTo>
                      <a:pt x="14749" y="12773"/>
                    </a:lnTo>
                    <a:cubicBezTo>
                      <a:pt x="14759" y="12779"/>
                      <a:pt x="14769" y="12783"/>
                      <a:pt x="14779" y="12786"/>
                    </a:cubicBezTo>
                    <a:cubicBezTo>
                      <a:pt x="14805" y="12791"/>
                      <a:pt x="14830" y="12793"/>
                      <a:pt x="14856" y="12793"/>
                    </a:cubicBezTo>
                    <a:cubicBezTo>
                      <a:pt x="14955" y="12793"/>
                      <a:pt x="15051" y="12758"/>
                      <a:pt x="15133" y="12695"/>
                    </a:cubicBezTo>
                    <a:cubicBezTo>
                      <a:pt x="15726" y="12284"/>
                      <a:pt x="16069" y="11588"/>
                      <a:pt x="16035" y="10869"/>
                    </a:cubicBezTo>
                    <a:cubicBezTo>
                      <a:pt x="17735" y="9724"/>
                      <a:pt x="16578" y="7692"/>
                      <a:pt x="16696" y="7692"/>
                    </a:cubicBezTo>
                    <a:cubicBezTo>
                      <a:pt x="16699" y="7692"/>
                      <a:pt x="16703" y="7693"/>
                      <a:pt x="16708" y="7696"/>
                    </a:cubicBezTo>
                    <a:cubicBezTo>
                      <a:pt x="17199" y="6247"/>
                      <a:pt x="16708" y="5357"/>
                      <a:pt x="15795" y="4752"/>
                    </a:cubicBezTo>
                    <a:cubicBezTo>
                      <a:pt x="15918" y="3776"/>
                      <a:pt x="15358" y="2833"/>
                      <a:pt x="14440" y="2487"/>
                    </a:cubicBezTo>
                    <a:lnTo>
                      <a:pt x="14440" y="2487"/>
                    </a:lnTo>
                    <a:cubicBezTo>
                      <a:pt x="14492" y="1710"/>
                      <a:pt x="13844" y="1097"/>
                      <a:pt x="13124" y="1097"/>
                    </a:cubicBezTo>
                    <a:cubicBezTo>
                      <a:pt x="12873" y="1097"/>
                      <a:pt x="12613" y="1171"/>
                      <a:pt x="12371" y="1340"/>
                    </a:cubicBezTo>
                    <a:cubicBezTo>
                      <a:pt x="12200" y="769"/>
                      <a:pt x="11835" y="210"/>
                      <a:pt x="11264" y="39"/>
                    </a:cubicBezTo>
                    <a:cubicBezTo>
                      <a:pt x="11179" y="13"/>
                      <a:pt x="11090" y="1"/>
                      <a:pt x="11000" y="1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3"/>
              <p:cNvSpPr/>
              <p:nvPr/>
            </p:nvSpPr>
            <p:spPr>
              <a:xfrm>
                <a:off x="4002666" y="3975363"/>
                <a:ext cx="124868" cy="30683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10043" extrusionOk="0">
                    <a:moveTo>
                      <a:pt x="0" y="0"/>
                    </a:moveTo>
                    <a:cubicBezTo>
                      <a:pt x="0" y="0"/>
                      <a:pt x="594" y="4919"/>
                      <a:pt x="1164" y="9620"/>
                    </a:cubicBezTo>
                    <a:cubicBezTo>
                      <a:pt x="2123" y="9860"/>
                      <a:pt x="3093" y="10009"/>
                      <a:pt x="4086" y="10043"/>
                    </a:cubicBezTo>
                    <a:lnTo>
                      <a:pt x="4086" y="9461"/>
                    </a:lnTo>
                    <a:lnTo>
                      <a:pt x="4086" y="0"/>
                    </a:ln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3"/>
              <p:cNvSpPr/>
              <p:nvPr/>
            </p:nvSpPr>
            <p:spPr>
              <a:xfrm>
                <a:off x="3962917" y="4269283"/>
                <a:ext cx="176685" cy="279647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9153" extrusionOk="0">
                    <a:moveTo>
                      <a:pt x="2465" y="0"/>
                    </a:moveTo>
                    <a:lnTo>
                      <a:pt x="2465" y="0"/>
                    </a:lnTo>
                    <a:cubicBezTo>
                      <a:pt x="2808" y="2854"/>
                      <a:pt x="3150" y="5615"/>
                      <a:pt x="3344" y="7156"/>
                    </a:cubicBezTo>
                    <a:cubicBezTo>
                      <a:pt x="3344" y="7156"/>
                      <a:pt x="0" y="8194"/>
                      <a:pt x="0" y="8788"/>
                    </a:cubicBezTo>
                    <a:cubicBezTo>
                      <a:pt x="0" y="9077"/>
                      <a:pt x="869" y="9152"/>
                      <a:pt x="1778" y="9152"/>
                    </a:cubicBezTo>
                    <a:cubicBezTo>
                      <a:pt x="2771" y="9152"/>
                      <a:pt x="3812" y="9062"/>
                      <a:pt x="3812" y="9062"/>
                    </a:cubicBezTo>
                    <a:cubicBezTo>
                      <a:pt x="3812" y="9062"/>
                      <a:pt x="4134" y="9150"/>
                      <a:pt x="4497" y="9150"/>
                    </a:cubicBezTo>
                    <a:cubicBezTo>
                      <a:pt x="5086" y="9150"/>
                      <a:pt x="5782" y="8918"/>
                      <a:pt x="5387" y="7704"/>
                    </a:cubicBezTo>
                    <a:lnTo>
                      <a:pt x="5387" y="423"/>
                    </a:lnTo>
                    <a:cubicBezTo>
                      <a:pt x="4394" y="389"/>
                      <a:pt x="3424" y="240"/>
                      <a:pt x="2465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3"/>
              <p:cNvSpPr/>
              <p:nvPr/>
            </p:nvSpPr>
            <p:spPr>
              <a:xfrm>
                <a:off x="3961511" y="4532528"/>
                <a:ext cx="170880" cy="20959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686" extrusionOk="0">
                    <a:moveTo>
                      <a:pt x="5593" y="1"/>
                    </a:moveTo>
                    <a:cubicBezTo>
                      <a:pt x="4602" y="236"/>
                      <a:pt x="3590" y="354"/>
                      <a:pt x="2580" y="354"/>
                    </a:cubicBezTo>
                    <a:cubicBezTo>
                      <a:pt x="1730" y="354"/>
                      <a:pt x="881" y="270"/>
                      <a:pt x="46" y="103"/>
                    </a:cubicBezTo>
                    <a:cubicBezTo>
                      <a:pt x="12" y="195"/>
                      <a:pt x="1" y="286"/>
                      <a:pt x="12" y="389"/>
                    </a:cubicBezTo>
                    <a:cubicBezTo>
                      <a:pt x="12" y="389"/>
                      <a:pt x="309" y="685"/>
                      <a:pt x="2660" y="685"/>
                    </a:cubicBezTo>
                    <a:cubicBezTo>
                      <a:pt x="4760" y="685"/>
                      <a:pt x="5536" y="423"/>
                      <a:pt x="5536" y="423"/>
                    </a:cubicBezTo>
                    <a:cubicBezTo>
                      <a:pt x="5559" y="286"/>
                      <a:pt x="5581" y="138"/>
                      <a:pt x="5593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3"/>
              <p:cNvSpPr/>
              <p:nvPr/>
            </p:nvSpPr>
            <p:spPr>
              <a:xfrm>
                <a:off x="4030225" y="4493146"/>
                <a:ext cx="43934" cy="54047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769" extrusionOk="0">
                    <a:moveTo>
                      <a:pt x="548" y="0"/>
                    </a:moveTo>
                    <a:lnTo>
                      <a:pt x="0" y="217"/>
                    </a:lnTo>
                    <a:cubicBezTo>
                      <a:pt x="0" y="217"/>
                      <a:pt x="616" y="1073"/>
                      <a:pt x="673" y="1769"/>
                    </a:cubicBezTo>
                    <a:lnTo>
                      <a:pt x="1438" y="1746"/>
                    </a:lnTo>
                    <a:cubicBezTo>
                      <a:pt x="1438" y="1746"/>
                      <a:pt x="1073" y="479"/>
                      <a:pt x="548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3"/>
              <p:cNvSpPr/>
              <p:nvPr/>
            </p:nvSpPr>
            <p:spPr>
              <a:xfrm>
                <a:off x="3998480" y="4505672"/>
                <a:ext cx="35930" cy="4118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348" extrusionOk="0">
                    <a:moveTo>
                      <a:pt x="491" y="1"/>
                    </a:moveTo>
                    <a:lnTo>
                      <a:pt x="1" y="206"/>
                    </a:lnTo>
                    <a:cubicBezTo>
                      <a:pt x="240" y="549"/>
                      <a:pt x="377" y="937"/>
                      <a:pt x="411" y="1348"/>
                    </a:cubicBezTo>
                    <a:lnTo>
                      <a:pt x="1176" y="1336"/>
                    </a:lnTo>
                    <a:cubicBezTo>
                      <a:pt x="1176" y="1336"/>
                      <a:pt x="1016" y="480"/>
                      <a:pt x="49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3"/>
              <p:cNvSpPr/>
              <p:nvPr/>
            </p:nvSpPr>
            <p:spPr>
              <a:xfrm>
                <a:off x="4140154" y="3970475"/>
                <a:ext cx="177052" cy="578450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18933" extrusionOk="0">
                    <a:moveTo>
                      <a:pt x="3923" y="0"/>
                    </a:moveTo>
                    <a:lnTo>
                      <a:pt x="396" y="160"/>
                    </a:lnTo>
                    <a:lnTo>
                      <a:pt x="396" y="17484"/>
                    </a:lnTo>
                    <a:cubicBezTo>
                      <a:pt x="1" y="18698"/>
                      <a:pt x="702" y="18930"/>
                      <a:pt x="1294" y="18930"/>
                    </a:cubicBezTo>
                    <a:cubicBezTo>
                      <a:pt x="1659" y="18930"/>
                      <a:pt x="1983" y="18842"/>
                      <a:pt x="1983" y="18842"/>
                    </a:cubicBezTo>
                    <a:cubicBezTo>
                      <a:pt x="1983" y="18842"/>
                      <a:pt x="3023" y="18932"/>
                      <a:pt x="4017" y="18932"/>
                    </a:cubicBezTo>
                    <a:cubicBezTo>
                      <a:pt x="4925" y="18932"/>
                      <a:pt x="5794" y="18857"/>
                      <a:pt x="5794" y="18568"/>
                    </a:cubicBezTo>
                    <a:cubicBezTo>
                      <a:pt x="5794" y="17974"/>
                      <a:pt x="2450" y="16936"/>
                      <a:pt x="2450" y="16936"/>
                    </a:cubicBezTo>
                    <a:cubicBezTo>
                      <a:pt x="2953" y="12862"/>
                      <a:pt x="3923" y="0"/>
                      <a:pt x="3923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3"/>
              <p:cNvSpPr/>
              <p:nvPr/>
            </p:nvSpPr>
            <p:spPr>
              <a:xfrm>
                <a:off x="4002666" y="3975363"/>
                <a:ext cx="124868" cy="30683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10043" extrusionOk="0">
                    <a:moveTo>
                      <a:pt x="0" y="0"/>
                    </a:moveTo>
                    <a:cubicBezTo>
                      <a:pt x="0" y="0"/>
                      <a:pt x="594" y="4919"/>
                      <a:pt x="1164" y="9620"/>
                    </a:cubicBezTo>
                    <a:cubicBezTo>
                      <a:pt x="2123" y="9860"/>
                      <a:pt x="3093" y="10009"/>
                      <a:pt x="4086" y="10043"/>
                    </a:cubicBezTo>
                    <a:lnTo>
                      <a:pt x="4086" y="9461"/>
                    </a:lnTo>
                    <a:lnTo>
                      <a:pt x="4086" y="0"/>
                    </a:ln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3"/>
              <p:cNvSpPr/>
              <p:nvPr/>
            </p:nvSpPr>
            <p:spPr>
              <a:xfrm>
                <a:off x="4152253" y="3970475"/>
                <a:ext cx="107759" cy="312094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10215" extrusionOk="0">
                    <a:moveTo>
                      <a:pt x="3527" y="0"/>
                    </a:moveTo>
                    <a:lnTo>
                      <a:pt x="0" y="160"/>
                    </a:lnTo>
                    <a:lnTo>
                      <a:pt x="0" y="10214"/>
                    </a:lnTo>
                    <a:cubicBezTo>
                      <a:pt x="913" y="10191"/>
                      <a:pt x="1826" y="10089"/>
                      <a:pt x="2728" y="9906"/>
                    </a:cubicBezTo>
                    <a:cubicBezTo>
                      <a:pt x="3139" y="5113"/>
                      <a:pt x="3527" y="0"/>
                      <a:pt x="3527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3"/>
              <p:cNvSpPr/>
              <p:nvPr/>
            </p:nvSpPr>
            <p:spPr>
              <a:xfrm>
                <a:off x="4147364" y="4532528"/>
                <a:ext cx="170880" cy="20959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68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138"/>
                      <a:pt x="35" y="286"/>
                      <a:pt x="58" y="423"/>
                    </a:cubicBezTo>
                    <a:cubicBezTo>
                      <a:pt x="58" y="423"/>
                      <a:pt x="834" y="685"/>
                      <a:pt x="2933" y="685"/>
                    </a:cubicBezTo>
                    <a:cubicBezTo>
                      <a:pt x="5284" y="685"/>
                      <a:pt x="5581" y="389"/>
                      <a:pt x="5581" y="389"/>
                    </a:cubicBezTo>
                    <a:cubicBezTo>
                      <a:pt x="5592" y="286"/>
                      <a:pt x="5581" y="195"/>
                      <a:pt x="5547" y="103"/>
                    </a:cubicBezTo>
                    <a:cubicBezTo>
                      <a:pt x="4712" y="270"/>
                      <a:pt x="3863" y="354"/>
                      <a:pt x="3013" y="354"/>
                    </a:cubicBezTo>
                    <a:cubicBezTo>
                      <a:pt x="2003" y="354"/>
                      <a:pt x="992" y="236"/>
                      <a:pt x="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3"/>
              <p:cNvSpPr/>
              <p:nvPr/>
            </p:nvSpPr>
            <p:spPr>
              <a:xfrm>
                <a:off x="4205598" y="4493146"/>
                <a:ext cx="43965" cy="54047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69" extrusionOk="0">
                    <a:moveTo>
                      <a:pt x="891" y="0"/>
                    </a:moveTo>
                    <a:cubicBezTo>
                      <a:pt x="366" y="479"/>
                      <a:pt x="0" y="1746"/>
                      <a:pt x="0" y="1746"/>
                    </a:cubicBezTo>
                    <a:lnTo>
                      <a:pt x="765" y="1769"/>
                    </a:lnTo>
                    <a:cubicBezTo>
                      <a:pt x="822" y="1073"/>
                      <a:pt x="1438" y="217"/>
                      <a:pt x="1438" y="217"/>
                    </a:cubicBez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3"/>
              <p:cNvSpPr/>
              <p:nvPr/>
            </p:nvSpPr>
            <p:spPr>
              <a:xfrm>
                <a:off x="4245347" y="4505672"/>
                <a:ext cx="36296" cy="4118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348" extrusionOk="0">
                    <a:moveTo>
                      <a:pt x="685" y="1"/>
                    </a:moveTo>
                    <a:cubicBezTo>
                      <a:pt x="160" y="480"/>
                      <a:pt x="0" y="1336"/>
                      <a:pt x="0" y="1336"/>
                    </a:cubicBezTo>
                    <a:lnTo>
                      <a:pt x="776" y="1348"/>
                    </a:lnTo>
                    <a:cubicBezTo>
                      <a:pt x="799" y="937"/>
                      <a:pt x="948" y="549"/>
                      <a:pt x="1187" y="206"/>
                    </a:cubicBezTo>
                    <a:lnTo>
                      <a:pt x="685" y="1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3"/>
              <p:cNvSpPr/>
              <p:nvPr/>
            </p:nvSpPr>
            <p:spPr>
              <a:xfrm>
                <a:off x="4002666" y="3541235"/>
                <a:ext cx="250011" cy="473808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15508" extrusionOk="0">
                    <a:moveTo>
                      <a:pt x="5284" y="1"/>
                    </a:moveTo>
                    <a:lnTo>
                      <a:pt x="2306" y="149"/>
                    </a:lnTo>
                    <a:lnTo>
                      <a:pt x="2226" y="1701"/>
                    </a:lnTo>
                    <a:cubicBezTo>
                      <a:pt x="2226" y="1701"/>
                      <a:pt x="1826" y="1861"/>
                      <a:pt x="1473" y="2009"/>
                    </a:cubicBezTo>
                    <a:lnTo>
                      <a:pt x="1267" y="2101"/>
                    </a:lnTo>
                    <a:cubicBezTo>
                      <a:pt x="1164" y="3653"/>
                      <a:pt x="982" y="5193"/>
                      <a:pt x="320" y="6586"/>
                    </a:cubicBezTo>
                    <a:lnTo>
                      <a:pt x="1142" y="9279"/>
                    </a:lnTo>
                    <a:lnTo>
                      <a:pt x="0" y="14209"/>
                    </a:lnTo>
                    <a:cubicBezTo>
                      <a:pt x="0" y="14209"/>
                      <a:pt x="1737" y="15508"/>
                      <a:pt x="4971" y="15508"/>
                    </a:cubicBezTo>
                    <a:cubicBezTo>
                      <a:pt x="5916" y="15508"/>
                      <a:pt x="6988" y="15397"/>
                      <a:pt x="8183" y="15111"/>
                    </a:cubicBezTo>
                    <a:lnTo>
                      <a:pt x="7179" y="10512"/>
                    </a:lnTo>
                    <a:lnTo>
                      <a:pt x="7510" y="8275"/>
                    </a:lnTo>
                    <a:cubicBezTo>
                      <a:pt x="7236" y="7145"/>
                      <a:pt x="7259" y="5981"/>
                      <a:pt x="7259" y="4828"/>
                    </a:cubicBezTo>
                    <a:cubicBezTo>
                      <a:pt x="7259" y="4075"/>
                      <a:pt x="7224" y="3333"/>
                      <a:pt x="7156" y="2580"/>
                    </a:cubicBezTo>
                    <a:cubicBezTo>
                      <a:pt x="7133" y="2512"/>
                      <a:pt x="7122" y="2443"/>
                      <a:pt x="7133" y="2375"/>
                    </a:cubicBezTo>
                    <a:cubicBezTo>
                      <a:pt x="7133" y="2329"/>
                      <a:pt x="7122" y="2283"/>
                      <a:pt x="7122" y="2226"/>
                    </a:cubicBezTo>
                    <a:cubicBezTo>
                      <a:pt x="6791" y="2124"/>
                      <a:pt x="6551" y="2078"/>
                      <a:pt x="6551" y="2078"/>
                    </a:cubicBezTo>
                    <a:lnTo>
                      <a:pt x="5261" y="1713"/>
                    </a:lnTo>
                    <a:lnTo>
                      <a:pt x="5284" y="1"/>
                    </a:ln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3"/>
              <p:cNvSpPr/>
              <p:nvPr/>
            </p:nvSpPr>
            <p:spPr>
              <a:xfrm>
                <a:off x="4071349" y="3541235"/>
                <a:ext cx="92085" cy="44393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453" extrusionOk="0">
                    <a:moveTo>
                      <a:pt x="35" y="1"/>
                    </a:moveTo>
                    <a:lnTo>
                      <a:pt x="1" y="1165"/>
                    </a:lnTo>
                    <a:cubicBezTo>
                      <a:pt x="791" y="1404"/>
                      <a:pt x="1606" y="1452"/>
                      <a:pt x="2289" y="1452"/>
                    </a:cubicBezTo>
                    <a:cubicBezTo>
                      <a:pt x="2553" y="1452"/>
                      <a:pt x="2797" y="1445"/>
                      <a:pt x="3013" y="1439"/>
                    </a:cubicBezTo>
                    <a:lnTo>
                      <a:pt x="3013" y="149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3"/>
              <p:cNvSpPr/>
              <p:nvPr/>
            </p:nvSpPr>
            <p:spPr>
              <a:xfrm>
                <a:off x="4231048" y="3408635"/>
                <a:ext cx="70607" cy="79039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587" extrusionOk="0">
                    <a:moveTo>
                      <a:pt x="947" y="1"/>
                    </a:moveTo>
                    <a:cubicBezTo>
                      <a:pt x="466" y="1"/>
                      <a:pt x="23" y="312"/>
                      <a:pt x="23" y="312"/>
                    </a:cubicBezTo>
                    <a:lnTo>
                      <a:pt x="0" y="2161"/>
                    </a:lnTo>
                    <a:cubicBezTo>
                      <a:pt x="259" y="2449"/>
                      <a:pt x="610" y="2587"/>
                      <a:pt x="948" y="2587"/>
                    </a:cubicBezTo>
                    <a:cubicBezTo>
                      <a:pt x="1656" y="2587"/>
                      <a:pt x="2311" y="1986"/>
                      <a:pt x="1963" y="906"/>
                    </a:cubicBezTo>
                    <a:cubicBezTo>
                      <a:pt x="1736" y="198"/>
                      <a:pt x="1329" y="1"/>
                      <a:pt x="947" y="1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3"/>
              <p:cNvSpPr/>
              <p:nvPr/>
            </p:nvSpPr>
            <p:spPr>
              <a:xfrm>
                <a:off x="4217789" y="3480587"/>
                <a:ext cx="70118" cy="69415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2272" fill="none" extrusionOk="0">
                    <a:moveTo>
                      <a:pt x="1" y="1176"/>
                    </a:moveTo>
                    <a:cubicBezTo>
                      <a:pt x="149" y="1940"/>
                      <a:pt x="1062" y="2271"/>
                      <a:pt x="1678" y="1792"/>
                    </a:cubicBezTo>
                    <a:cubicBezTo>
                      <a:pt x="2295" y="1313"/>
                      <a:pt x="2203" y="354"/>
                      <a:pt x="1496" y="0"/>
                    </a:cubicBezTo>
                  </a:path>
                </a:pathLst>
              </a:custGeom>
              <a:noFill/>
              <a:ln w="2850" cap="rnd" cmpd="sng">
                <a:solidFill>
                  <a:srgbClr val="F3BD53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3"/>
              <p:cNvSpPr/>
              <p:nvPr/>
            </p:nvSpPr>
            <p:spPr>
              <a:xfrm>
                <a:off x="3938016" y="3424278"/>
                <a:ext cx="69904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582" extrusionOk="0">
                    <a:moveTo>
                      <a:pt x="1163" y="0"/>
                    </a:moveTo>
                    <a:cubicBezTo>
                      <a:pt x="698" y="0"/>
                      <a:pt x="145" y="206"/>
                      <a:pt x="74" y="1158"/>
                    </a:cubicBezTo>
                    <a:cubicBezTo>
                      <a:pt x="1" y="2130"/>
                      <a:pt x="567" y="2581"/>
                      <a:pt x="1167" y="2581"/>
                    </a:cubicBezTo>
                    <a:cubicBezTo>
                      <a:pt x="1597" y="2581"/>
                      <a:pt x="2045" y="2350"/>
                      <a:pt x="2288" y="1912"/>
                    </a:cubicBezTo>
                    <a:lnTo>
                      <a:pt x="1820" y="120"/>
                    </a:lnTo>
                    <a:cubicBezTo>
                      <a:pt x="1820" y="120"/>
                      <a:pt x="1517" y="0"/>
                      <a:pt x="1163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3"/>
              <p:cNvSpPr/>
              <p:nvPr/>
            </p:nvSpPr>
            <p:spPr>
              <a:xfrm>
                <a:off x="3956287" y="3488256"/>
                <a:ext cx="76045" cy="59638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952" fill="none" extrusionOk="0">
                    <a:moveTo>
                      <a:pt x="537" y="0"/>
                    </a:moveTo>
                    <a:cubicBezTo>
                      <a:pt x="1" y="571"/>
                      <a:pt x="263" y="1507"/>
                      <a:pt x="1005" y="1723"/>
                    </a:cubicBezTo>
                    <a:cubicBezTo>
                      <a:pt x="1758" y="1952"/>
                      <a:pt x="2488" y="1313"/>
                      <a:pt x="2363" y="537"/>
                    </a:cubicBezTo>
                  </a:path>
                </a:pathLst>
              </a:custGeom>
              <a:noFill/>
              <a:ln w="2850" cap="rnd" cmpd="sng">
                <a:solidFill>
                  <a:srgbClr val="F3BD53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3"/>
              <p:cNvSpPr/>
              <p:nvPr/>
            </p:nvSpPr>
            <p:spPr>
              <a:xfrm>
                <a:off x="3963956" y="3244198"/>
                <a:ext cx="293976" cy="317471"/>
              </a:xfrm>
              <a:custGeom>
                <a:avLst/>
                <a:gdLst/>
                <a:ahLst/>
                <a:cxnLst/>
                <a:rect l="l" t="t" r="r" b="b"/>
                <a:pathLst>
                  <a:path w="9622" h="10391" extrusionOk="0">
                    <a:moveTo>
                      <a:pt x="5804" y="0"/>
                    </a:moveTo>
                    <a:cubicBezTo>
                      <a:pt x="5016" y="0"/>
                      <a:pt x="4170" y="112"/>
                      <a:pt x="3322" y="296"/>
                    </a:cubicBezTo>
                    <a:cubicBezTo>
                      <a:pt x="537" y="913"/>
                      <a:pt x="1" y="3412"/>
                      <a:pt x="617" y="6482"/>
                    </a:cubicBezTo>
                    <a:cubicBezTo>
                      <a:pt x="1206" y="9417"/>
                      <a:pt x="3277" y="10391"/>
                      <a:pt x="5363" y="10391"/>
                    </a:cubicBezTo>
                    <a:cubicBezTo>
                      <a:pt x="5458" y="10391"/>
                      <a:pt x="5554" y="10389"/>
                      <a:pt x="5650" y="10385"/>
                    </a:cubicBezTo>
                    <a:cubicBezTo>
                      <a:pt x="7978" y="10282"/>
                      <a:pt x="9530" y="8456"/>
                      <a:pt x="9576" y="6562"/>
                    </a:cubicBezTo>
                    <a:cubicBezTo>
                      <a:pt x="9621" y="4222"/>
                      <a:pt x="9576" y="2237"/>
                      <a:pt x="9576" y="2237"/>
                    </a:cubicBezTo>
                    <a:cubicBezTo>
                      <a:pt x="9091" y="586"/>
                      <a:pt x="7602" y="0"/>
                      <a:pt x="5804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3"/>
              <p:cNvSpPr/>
              <p:nvPr/>
            </p:nvSpPr>
            <p:spPr>
              <a:xfrm>
                <a:off x="3963956" y="3204418"/>
                <a:ext cx="336169" cy="222422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7280" extrusionOk="0">
                    <a:moveTo>
                      <a:pt x="3755" y="1"/>
                    </a:moveTo>
                    <a:lnTo>
                      <a:pt x="252" y="1530"/>
                    </a:lnTo>
                    <a:lnTo>
                      <a:pt x="1" y="6951"/>
                    </a:lnTo>
                    <a:cubicBezTo>
                      <a:pt x="1" y="6951"/>
                      <a:pt x="197" y="7280"/>
                      <a:pt x="380" y="7280"/>
                    </a:cubicBezTo>
                    <a:cubicBezTo>
                      <a:pt x="431" y="7280"/>
                      <a:pt x="481" y="7255"/>
                      <a:pt x="526" y="7190"/>
                    </a:cubicBezTo>
                    <a:cubicBezTo>
                      <a:pt x="720" y="6894"/>
                      <a:pt x="526" y="6380"/>
                      <a:pt x="526" y="6380"/>
                    </a:cubicBezTo>
                    <a:lnTo>
                      <a:pt x="526" y="6380"/>
                    </a:lnTo>
                    <a:cubicBezTo>
                      <a:pt x="526" y="6380"/>
                      <a:pt x="658" y="6512"/>
                      <a:pt x="877" y="6512"/>
                    </a:cubicBezTo>
                    <a:cubicBezTo>
                      <a:pt x="987" y="6512"/>
                      <a:pt x="1119" y="6479"/>
                      <a:pt x="1267" y="6380"/>
                    </a:cubicBezTo>
                    <a:cubicBezTo>
                      <a:pt x="1713" y="6083"/>
                      <a:pt x="2637" y="3881"/>
                      <a:pt x="2637" y="3881"/>
                    </a:cubicBezTo>
                    <a:lnTo>
                      <a:pt x="2637" y="3881"/>
                    </a:lnTo>
                    <a:cubicBezTo>
                      <a:pt x="2637" y="3881"/>
                      <a:pt x="2589" y="4525"/>
                      <a:pt x="3084" y="4525"/>
                    </a:cubicBezTo>
                    <a:cubicBezTo>
                      <a:pt x="3128" y="4525"/>
                      <a:pt x="3177" y="4520"/>
                      <a:pt x="3230" y="4509"/>
                    </a:cubicBezTo>
                    <a:cubicBezTo>
                      <a:pt x="3881" y="4372"/>
                      <a:pt x="4611" y="2797"/>
                      <a:pt x="4611" y="2797"/>
                    </a:cubicBezTo>
                    <a:cubicBezTo>
                      <a:pt x="4611" y="2797"/>
                      <a:pt x="5421" y="4246"/>
                      <a:pt x="6620" y="4280"/>
                    </a:cubicBezTo>
                    <a:cubicBezTo>
                      <a:pt x="6620" y="4280"/>
                      <a:pt x="7955" y="5262"/>
                      <a:pt x="8982" y="5273"/>
                    </a:cubicBezTo>
                    <a:cubicBezTo>
                      <a:pt x="8982" y="5273"/>
                      <a:pt x="9141" y="6552"/>
                      <a:pt x="9846" y="6552"/>
                    </a:cubicBezTo>
                    <a:cubicBezTo>
                      <a:pt x="9921" y="6552"/>
                      <a:pt x="10002" y="6537"/>
                      <a:pt x="10089" y="6506"/>
                    </a:cubicBezTo>
                    <a:cubicBezTo>
                      <a:pt x="11002" y="6175"/>
                      <a:pt x="10272" y="3630"/>
                      <a:pt x="10249" y="3447"/>
                    </a:cubicBezTo>
                    <a:cubicBezTo>
                      <a:pt x="10215" y="3265"/>
                      <a:pt x="8081" y="172"/>
                      <a:pt x="8081" y="172"/>
                    </a:cubicBezTo>
                    <a:lnTo>
                      <a:pt x="3755" y="1"/>
                    </a:ln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3"/>
              <p:cNvSpPr/>
              <p:nvPr/>
            </p:nvSpPr>
            <p:spPr>
              <a:xfrm>
                <a:off x="4153994" y="3289844"/>
                <a:ext cx="367" cy="733"/>
              </a:xfrm>
              <a:custGeom>
                <a:avLst/>
                <a:gdLst/>
                <a:ahLst/>
                <a:cxnLst/>
                <a:rect l="l" t="t" r="r" b="b"/>
                <a:pathLst>
                  <a:path w="12" h="24" extrusionOk="0">
                    <a:moveTo>
                      <a:pt x="12" y="24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3"/>
              <p:cNvSpPr/>
              <p:nvPr/>
            </p:nvSpPr>
            <p:spPr>
              <a:xfrm>
                <a:off x="4016965" y="3355411"/>
                <a:ext cx="64191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438" extrusionOk="0">
                    <a:moveTo>
                      <a:pt x="1641" y="0"/>
                    </a:moveTo>
                    <a:cubicBezTo>
                      <a:pt x="1458" y="0"/>
                      <a:pt x="1193" y="97"/>
                      <a:pt x="799" y="354"/>
                    </a:cubicBezTo>
                    <a:cubicBezTo>
                      <a:pt x="0" y="868"/>
                      <a:pt x="366" y="1301"/>
                      <a:pt x="366" y="1301"/>
                    </a:cubicBezTo>
                    <a:cubicBezTo>
                      <a:pt x="438" y="1395"/>
                      <a:pt x="533" y="1437"/>
                      <a:pt x="653" y="1437"/>
                    </a:cubicBezTo>
                    <a:cubicBezTo>
                      <a:pt x="855" y="1437"/>
                      <a:pt x="1124" y="1315"/>
                      <a:pt x="1461" y="1107"/>
                    </a:cubicBezTo>
                    <a:cubicBezTo>
                      <a:pt x="1906" y="833"/>
                      <a:pt x="2100" y="480"/>
                      <a:pt x="1986" y="228"/>
                    </a:cubicBezTo>
                    <a:cubicBezTo>
                      <a:pt x="1923" y="97"/>
                      <a:pt x="1823" y="0"/>
                      <a:pt x="1641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3"/>
              <p:cNvSpPr/>
              <p:nvPr/>
            </p:nvSpPr>
            <p:spPr>
              <a:xfrm>
                <a:off x="4169668" y="3350462"/>
                <a:ext cx="65230" cy="3926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285" extrusionOk="0">
                    <a:moveTo>
                      <a:pt x="464" y="0"/>
                    </a:moveTo>
                    <a:cubicBezTo>
                      <a:pt x="218" y="0"/>
                      <a:pt x="115" y="123"/>
                      <a:pt x="69" y="288"/>
                    </a:cubicBezTo>
                    <a:cubicBezTo>
                      <a:pt x="1" y="550"/>
                      <a:pt x="241" y="870"/>
                      <a:pt x="720" y="1075"/>
                    </a:cubicBezTo>
                    <a:cubicBezTo>
                      <a:pt x="1036" y="1209"/>
                      <a:pt x="1287" y="1284"/>
                      <a:pt x="1477" y="1284"/>
                    </a:cubicBezTo>
                    <a:cubicBezTo>
                      <a:pt x="1644" y="1284"/>
                      <a:pt x="1764" y="1226"/>
                      <a:pt x="1838" y="1098"/>
                    </a:cubicBezTo>
                    <a:cubicBezTo>
                      <a:pt x="1838" y="1098"/>
                      <a:pt x="2135" y="619"/>
                      <a:pt x="1268" y="231"/>
                    </a:cubicBezTo>
                    <a:cubicBezTo>
                      <a:pt x="901" y="66"/>
                      <a:pt x="644" y="0"/>
                      <a:pt x="464" y="0"/>
                    </a:cubicBez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3"/>
              <p:cNvSpPr/>
              <p:nvPr/>
            </p:nvSpPr>
            <p:spPr>
              <a:xfrm>
                <a:off x="4048770" y="3413981"/>
                <a:ext cx="25053" cy="21173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93" extrusionOk="0">
                    <a:moveTo>
                      <a:pt x="451" y="0"/>
                    </a:moveTo>
                    <a:cubicBezTo>
                      <a:pt x="164" y="0"/>
                      <a:pt x="1" y="335"/>
                      <a:pt x="180" y="560"/>
                    </a:cubicBezTo>
                    <a:cubicBezTo>
                      <a:pt x="253" y="650"/>
                      <a:pt x="354" y="692"/>
                      <a:pt x="454" y="692"/>
                    </a:cubicBezTo>
                    <a:cubicBezTo>
                      <a:pt x="606" y="692"/>
                      <a:pt x="755" y="595"/>
                      <a:pt x="797" y="423"/>
                    </a:cubicBezTo>
                    <a:cubicBezTo>
                      <a:pt x="820" y="206"/>
                      <a:pt x="671" y="23"/>
                      <a:pt x="466" y="0"/>
                    </a:cubicBezTo>
                    <a:cubicBezTo>
                      <a:pt x="461" y="0"/>
                      <a:pt x="456" y="0"/>
                      <a:pt x="4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3"/>
              <p:cNvSpPr/>
              <p:nvPr/>
            </p:nvSpPr>
            <p:spPr>
              <a:xfrm>
                <a:off x="4174923" y="3413279"/>
                <a:ext cx="25114" cy="2117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93" extrusionOk="0">
                    <a:moveTo>
                      <a:pt x="468" y="1"/>
                    </a:moveTo>
                    <a:cubicBezTo>
                      <a:pt x="171" y="1"/>
                      <a:pt x="0" y="332"/>
                      <a:pt x="183" y="560"/>
                    </a:cubicBezTo>
                    <a:cubicBezTo>
                      <a:pt x="255" y="650"/>
                      <a:pt x="356" y="692"/>
                      <a:pt x="456" y="692"/>
                    </a:cubicBezTo>
                    <a:cubicBezTo>
                      <a:pt x="608" y="692"/>
                      <a:pt x="758" y="595"/>
                      <a:pt x="799" y="423"/>
                    </a:cubicBezTo>
                    <a:cubicBezTo>
                      <a:pt x="822" y="217"/>
                      <a:pt x="673" y="23"/>
                      <a:pt x="4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3"/>
              <p:cNvSpPr/>
              <p:nvPr/>
            </p:nvSpPr>
            <p:spPr>
              <a:xfrm>
                <a:off x="3948282" y="3439127"/>
                <a:ext cx="55453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465" extrusionOk="0">
                    <a:moveTo>
                      <a:pt x="712" y="1"/>
                    </a:moveTo>
                    <a:cubicBezTo>
                      <a:pt x="669" y="1"/>
                      <a:pt x="625" y="4"/>
                      <a:pt x="582" y="11"/>
                    </a:cubicBezTo>
                    <a:cubicBezTo>
                      <a:pt x="354" y="68"/>
                      <a:pt x="149" y="216"/>
                      <a:pt x="12" y="410"/>
                    </a:cubicBezTo>
                    <a:cubicBezTo>
                      <a:pt x="0" y="433"/>
                      <a:pt x="12" y="444"/>
                      <a:pt x="23" y="456"/>
                    </a:cubicBezTo>
                    <a:cubicBezTo>
                      <a:pt x="32" y="460"/>
                      <a:pt x="40" y="463"/>
                      <a:pt x="46" y="463"/>
                    </a:cubicBezTo>
                    <a:cubicBezTo>
                      <a:pt x="55" y="463"/>
                      <a:pt x="62" y="458"/>
                      <a:pt x="69" y="444"/>
                    </a:cubicBezTo>
                    <a:cubicBezTo>
                      <a:pt x="194" y="262"/>
                      <a:pt x="388" y="136"/>
                      <a:pt x="605" y="79"/>
                    </a:cubicBezTo>
                    <a:cubicBezTo>
                      <a:pt x="642" y="72"/>
                      <a:pt x="680" y="69"/>
                      <a:pt x="718" y="69"/>
                    </a:cubicBezTo>
                    <a:cubicBezTo>
                      <a:pt x="877" y="69"/>
                      <a:pt x="1037" y="126"/>
                      <a:pt x="1176" y="227"/>
                    </a:cubicBezTo>
                    <a:cubicBezTo>
                      <a:pt x="1723" y="604"/>
                      <a:pt x="1347" y="1414"/>
                      <a:pt x="1347" y="1414"/>
                    </a:cubicBezTo>
                    <a:cubicBezTo>
                      <a:pt x="1335" y="1426"/>
                      <a:pt x="1347" y="1448"/>
                      <a:pt x="1358" y="1460"/>
                    </a:cubicBezTo>
                    <a:lnTo>
                      <a:pt x="1370" y="1460"/>
                    </a:lnTo>
                    <a:cubicBezTo>
                      <a:pt x="1373" y="1464"/>
                      <a:pt x="1378" y="1465"/>
                      <a:pt x="1384" y="1465"/>
                    </a:cubicBezTo>
                    <a:cubicBezTo>
                      <a:pt x="1395" y="1465"/>
                      <a:pt x="1408" y="1460"/>
                      <a:pt x="1415" y="1460"/>
                    </a:cubicBezTo>
                    <a:cubicBezTo>
                      <a:pt x="1415" y="1448"/>
                      <a:pt x="1815" y="604"/>
                      <a:pt x="1210" y="170"/>
                    </a:cubicBezTo>
                    <a:cubicBezTo>
                      <a:pt x="1071" y="59"/>
                      <a:pt x="895" y="1"/>
                      <a:pt x="712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3"/>
              <p:cNvSpPr/>
              <p:nvPr/>
            </p:nvSpPr>
            <p:spPr>
              <a:xfrm>
                <a:off x="3964322" y="3455839"/>
                <a:ext cx="31041" cy="7944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260" extrusionOk="0">
                    <a:moveTo>
                      <a:pt x="551" y="0"/>
                    </a:moveTo>
                    <a:cubicBezTo>
                      <a:pt x="267" y="0"/>
                      <a:pt x="23" y="171"/>
                      <a:pt x="23" y="171"/>
                    </a:cubicBezTo>
                    <a:cubicBezTo>
                      <a:pt x="0" y="183"/>
                      <a:pt x="0" y="205"/>
                      <a:pt x="12" y="217"/>
                    </a:cubicBezTo>
                    <a:cubicBezTo>
                      <a:pt x="12" y="228"/>
                      <a:pt x="23" y="240"/>
                      <a:pt x="34" y="240"/>
                    </a:cubicBezTo>
                    <a:cubicBezTo>
                      <a:pt x="46" y="240"/>
                      <a:pt x="46" y="228"/>
                      <a:pt x="57" y="228"/>
                    </a:cubicBezTo>
                    <a:cubicBezTo>
                      <a:pt x="65" y="228"/>
                      <a:pt x="291" y="72"/>
                      <a:pt x="549" y="72"/>
                    </a:cubicBezTo>
                    <a:cubicBezTo>
                      <a:pt x="686" y="72"/>
                      <a:pt x="832" y="116"/>
                      <a:pt x="959" y="251"/>
                    </a:cubicBezTo>
                    <a:cubicBezTo>
                      <a:pt x="964" y="257"/>
                      <a:pt x="973" y="260"/>
                      <a:pt x="982" y="260"/>
                    </a:cubicBezTo>
                    <a:cubicBezTo>
                      <a:pt x="990" y="260"/>
                      <a:pt x="999" y="257"/>
                      <a:pt x="1004" y="251"/>
                    </a:cubicBezTo>
                    <a:cubicBezTo>
                      <a:pt x="1016" y="228"/>
                      <a:pt x="1016" y="217"/>
                      <a:pt x="1004" y="194"/>
                    </a:cubicBezTo>
                    <a:cubicBezTo>
                      <a:pt x="862" y="48"/>
                      <a:pt x="701" y="0"/>
                      <a:pt x="551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3"/>
              <p:cNvSpPr/>
              <p:nvPr/>
            </p:nvSpPr>
            <p:spPr>
              <a:xfrm>
                <a:off x="4114245" y="3347651"/>
                <a:ext cx="41521" cy="10577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462" extrusionOk="0">
                    <a:moveTo>
                      <a:pt x="224" y="0"/>
                    </a:moveTo>
                    <a:cubicBezTo>
                      <a:pt x="206" y="0"/>
                      <a:pt x="189" y="9"/>
                      <a:pt x="194" y="26"/>
                    </a:cubicBezTo>
                    <a:cubicBezTo>
                      <a:pt x="172" y="243"/>
                      <a:pt x="0" y="2171"/>
                      <a:pt x="149" y="2411"/>
                    </a:cubicBezTo>
                    <a:cubicBezTo>
                      <a:pt x="196" y="2492"/>
                      <a:pt x="278" y="2564"/>
                      <a:pt x="423" y="2564"/>
                    </a:cubicBezTo>
                    <a:cubicBezTo>
                      <a:pt x="526" y="2564"/>
                      <a:pt x="659" y="2528"/>
                      <a:pt x="833" y="2434"/>
                    </a:cubicBezTo>
                    <a:cubicBezTo>
                      <a:pt x="833" y="2423"/>
                      <a:pt x="833" y="2423"/>
                      <a:pt x="845" y="2423"/>
                    </a:cubicBezTo>
                    <a:cubicBezTo>
                      <a:pt x="887" y="2396"/>
                      <a:pt x="936" y="2382"/>
                      <a:pt x="984" y="2382"/>
                    </a:cubicBezTo>
                    <a:cubicBezTo>
                      <a:pt x="1042" y="2382"/>
                      <a:pt x="1098" y="2402"/>
                      <a:pt x="1142" y="2445"/>
                    </a:cubicBezTo>
                    <a:cubicBezTo>
                      <a:pt x="1267" y="2617"/>
                      <a:pt x="1290" y="2856"/>
                      <a:pt x="1187" y="3039"/>
                    </a:cubicBezTo>
                    <a:cubicBezTo>
                      <a:pt x="1096" y="3199"/>
                      <a:pt x="959" y="3324"/>
                      <a:pt x="788" y="3404"/>
                    </a:cubicBezTo>
                    <a:cubicBezTo>
                      <a:pt x="776" y="3404"/>
                      <a:pt x="765" y="3427"/>
                      <a:pt x="776" y="3450"/>
                    </a:cubicBezTo>
                    <a:cubicBezTo>
                      <a:pt x="776" y="3461"/>
                      <a:pt x="788" y="3461"/>
                      <a:pt x="799" y="3461"/>
                    </a:cubicBezTo>
                    <a:lnTo>
                      <a:pt x="822" y="3461"/>
                    </a:lnTo>
                    <a:cubicBezTo>
                      <a:pt x="993" y="3370"/>
                      <a:pt x="1153" y="3244"/>
                      <a:pt x="1244" y="3073"/>
                    </a:cubicBezTo>
                    <a:cubicBezTo>
                      <a:pt x="1358" y="2856"/>
                      <a:pt x="1336" y="2594"/>
                      <a:pt x="1187" y="2400"/>
                    </a:cubicBezTo>
                    <a:cubicBezTo>
                      <a:pt x="1127" y="2340"/>
                      <a:pt x="1052" y="2311"/>
                      <a:pt x="974" y="2311"/>
                    </a:cubicBezTo>
                    <a:cubicBezTo>
                      <a:pt x="919" y="2311"/>
                      <a:pt x="863" y="2326"/>
                      <a:pt x="811" y="2354"/>
                    </a:cubicBezTo>
                    <a:lnTo>
                      <a:pt x="799" y="2365"/>
                    </a:lnTo>
                    <a:cubicBezTo>
                      <a:pt x="642" y="2453"/>
                      <a:pt x="515" y="2495"/>
                      <a:pt x="416" y="2495"/>
                    </a:cubicBezTo>
                    <a:cubicBezTo>
                      <a:pt x="320" y="2495"/>
                      <a:pt x="251" y="2455"/>
                      <a:pt x="206" y="2377"/>
                    </a:cubicBezTo>
                    <a:cubicBezTo>
                      <a:pt x="92" y="2183"/>
                      <a:pt x="206" y="619"/>
                      <a:pt x="263" y="26"/>
                    </a:cubicBezTo>
                    <a:cubicBezTo>
                      <a:pt x="263" y="9"/>
                      <a:pt x="243" y="0"/>
                      <a:pt x="224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3"/>
              <p:cNvSpPr/>
              <p:nvPr/>
            </p:nvSpPr>
            <p:spPr>
              <a:xfrm>
                <a:off x="4104132" y="3471177"/>
                <a:ext cx="48151" cy="1918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28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0" y="126"/>
                      <a:pt x="0" y="240"/>
                      <a:pt x="23" y="365"/>
                    </a:cubicBezTo>
                    <a:cubicBezTo>
                      <a:pt x="51" y="365"/>
                      <a:pt x="79" y="364"/>
                      <a:pt x="107" y="364"/>
                    </a:cubicBezTo>
                    <a:cubicBezTo>
                      <a:pt x="580" y="364"/>
                      <a:pt x="1042" y="455"/>
                      <a:pt x="1484" y="628"/>
                    </a:cubicBezTo>
                    <a:cubicBezTo>
                      <a:pt x="1530" y="525"/>
                      <a:pt x="1564" y="422"/>
                      <a:pt x="1575" y="308"/>
                    </a:cubicBezTo>
                    <a:cubicBezTo>
                      <a:pt x="1073" y="126"/>
                      <a:pt x="548" y="23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3"/>
              <p:cNvSpPr/>
              <p:nvPr/>
            </p:nvSpPr>
            <p:spPr>
              <a:xfrm>
                <a:off x="4104835" y="3482298"/>
                <a:ext cx="44637" cy="20745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679" extrusionOk="0">
                    <a:moveTo>
                      <a:pt x="84" y="0"/>
                    </a:moveTo>
                    <a:cubicBezTo>
                      <a:pt x="56" y="0"/>
                      <a:pt x="28" y="1"/>
                      <a:pt x="0" y="1"/>
                    </a:cubicBezTo>
                    <a:cubicBezTo>
                      <a:pt x="46" y="264"/>
                      <a:pt x="183" y="595"/>
                      <a:pt x="605" y="663"/>
                    </a:cubicBezTo>
                    <a:cubicBezTo>
                      <a:pt x="672" y="674"/>
                      <a:pt x="733" y="678"/>
                      <a:pt x="791" y="678"/>
                    </a:cubicBezTo>
                    <a:cubicBezTo>
                      <a:pt x="1176" y="678"/>
                      <a:pt x="1362" y="462"/>
                      <a:pt x="1461" y="264"/>
                    </a:cubicBezTo>
                    <a:cubicBezTo>
                      <a:pt x="1019" y="91"/>
                      <a:pt x="557" y="0"/>
                      <a:pt x="84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3"/>
              <p:cNvSpPr/>
              <p:nvPr/>
            </p:nvSpPr>
            <p:spPr>
              <a:xfrm>
                <a:off x="4229307" y="3424094"/>
                <a:ext cx="52825" cy="48976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603" extrusionOk="0">
                    <a:moveTo>
                      <a:pt x="1050" y="0"/>
                    </a:moveTo>
                    <a:cubicBezTo>
                      <a:pt x="822" y="23"/>
                      <a:pt x="617" y="126"/>
                      <a:pt x="480" y="309"/>
                    </a:cubicBezTo>
                    <a:cubicBezTo>
                      <a:pt x="0" y="856"/>
                      <a:pt x="582" y="1587"/>
                      <a:pt x="594" y="1587"/>
                    </a:cubicBezTo>
                    <a:cubicBezTo>
                      <a:pt x="602" y="1595"/>
                      <a:pt x="610" y="1603"/>
                      <a:pt x="618" y="1603"/>
                    </a:cubicBezTo>
                    <a:cubicBezTo>
                      <a:pt x="621" y="1603"/>
                      <a:pt x="625" y="1601"/>
                      <a:pt x="628" y="1598"/>
                    </a:cubicBezTo>
                    <a:lnTo>
                      <a:pt x="639" y="1598"/>
                    </a:lnTo>
                    <a:cubicBezTo>
                      <a:pt x="651" y="1587"/>
                      <a:pt x="651" y="1564"/>
                      <a:pt x="639" y="1552"/>
                    </a:cubicBezTo>
                    <a:cubicBezTo>
                      <a:pt x="639" y="1552"/>
                      <a:pt x="80" y="856"/>
                      <a:pt x="525" y="354"/>
                    </a:cubicBezTo>
                    <a:cubicBezTo>
                      <a:pt x="651" y="194"/>
                      <a:pt x="845" y="92"/>
                      <a:pt x="1050" y="69"/>
                    </a:cubicBezTo>
                    <a:cubicBezTo>
                      <a:pt x="1279" y="69"/>
                      <a:pt x="1484" y="160"/>
                      <a:pt x="1655" y="309"/>
                    </a:cubicBezTo>
                    <a:cubicBezTo>
                      <a:pt x="1662" y="313"/>
                      <a:pt x="1668" y="315"/>
                      <a:pt x="1675" y="315"/>
                    </a:cubicBezTo>
                    <a:cubicBezTo>
                      <a:pt x="1704" y="315"/>
                      <a:pt x="1729" y="279"/>
                      <a:pt x="1701" y="251"/>
                    </a:cubicBezTo>
                    <a:cubicBezTo>
                      <a:pt x="1518" y="92"/>
                      <a:pt x="1290" y="0"/>
                      <a:pt x="1050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3"/>
              <p:cNvSpPr/>
              <p:nvPr/>
            </p:nvSpPr>
            <p:spPr>
              <a:xfrm>
                <a:off x="4238381" y="3443129"/>
                <a:ext cx="30339" cy="1154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378" extrusionOk="0">
                    <a:moveTo>
                      <a:pt x="609" y="1"/>
                    </a:moveTo>
                    <a:cubicBezTo>
                      <a:pt x="405" y="1"/>
                      <a:pt x="162" y="65"/>
                      <a:pt x="12" y="325"/>
                    </a:cubicBezTo>
                    <a:cubicBezTo>
                      <a:pt x="0" y="347"/>
                      <a:pt x="12" y="359"/>
                      <a:pt x="23" y="370"/>
                    </a:cubicBezTo>
                    <a:cubicBezTo>
                      <a:pt x="32" y="375"/>
                      <a:pt x="40" y="378"/>
                      <a:pt x="46" y="378"/>
                    </a:cubicBezTo>
                    <a:cubicBezTo>
                      <a:pt x="55" y="378"/>
                      <a:pt x="62" y="372"/>
                      <a:pt x="69" y="359"/>
                    </a:cubicBezTo>
                    <a:cubicBezTo>
                      <a:pt x="206" y="131"/>
                      <a:pt x="422" y="74"/>
                      <a:pt x="605" y="74"/>
                    </a:cubicBezTo>
                    <a:cubicBezTo>
                      <a:pt x="788" y="74"/>
                      <a:pt x="936" y="131"/>
                      <a:pt x="936" y="131"/>
                    </a:cubicBezTo>
                    <a:lnTo>
                      <a:pt x="959" y="131"/>
                    </a:lnTo>
                    <a:cubicBezTo>
                      <a:pt x="970" y="131"/>
                      <a:pt x="982" y="119"/>
                      <a:pt x="982" y="108"/>
                    </a:cubicBezTo>
                    <a:cubicBezTo>
                      <a:pt x="993" y="96"/>
                      <a:pt x="982" y="74"/>
                      <a:pt x="970" y="62"/>
                    </a:cubicBezTo>
                    <a:cubicBezTo>
                      <a:pt x="970" y="62"/>
                      <a:pt x="808" y="1"/>
                      <a:pt x="609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3"/>
              <p:cNvSpPr/>
              <p:nvPr/>
            </p:nvSpPr>
            <p:spPr>
              <a:xfrm>
                <a:off x="4014521" y="3453975"/>
                <a:ext cx="70118" cy="38099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247" extrusionOk="0">
                    <a:moveTo>
                      <a:pt x="853" y="0"/>
                    </a:moveTo>
                    <a:cubicBezTo>
                      <a:pt x="439" y="0"/>
                      <a:pt x="121" y="150"/>
                      <a:pt x="69" y="392"/>
                    </a:cubicBezTo>
                    <a:cubicBezTo>
                      <a:pt x="0" y="700"/>
                      <a:pt x="423" y="1065"/>
                      <a:pt x="1016" y="1202"/>
                    </a:cubicBezTo>
                    <a:cubicBezTo>
                      <a:pt x="1159" y="1232"/>
                      <a:pt x="1298" y="1247"/>
                      <a:pt x="1429" y="1247"/>
                    </a:cubicBezTo>
                    <a:cubicBezTo>
                      <a:pt x="1845" y="1247"/>
                      <a:pt x="2174" y="1103"/>
                      <a:pt x="2226" y="860"/>
                    </a:cubicBezTo>
                    <a:cubicBezTo>
                      <a:pt x="2294" y="552"/>
                      <a:pt x="1872" y="186"/>
                      <a:pt x="1279" y="50"/>
                    </a:cubicBezTo>
                    <a:cubicBezTo>
                      <a:pt x="1131" y="16"/>
                      <a:pt x="987" y="0"/>
                      <a:pt x="853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3"/>
              <p:cNvSpPr/>
              <p:nvPr/>
            </p:nvSpPr>
            <p:spPr>
              <a:xfrm>
                <a:off x="4164107" y="3453975"/>
                <a:ext cx="70118" cy="38099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247" extrusionOk="0">
                    <a:moveTo>
                      <a:pt x="1447" y="0"/>
                    </a:moveTo>
                    <a:cubicBezTo>
                      <a:pt x="1314" y="0"/>
                      <a:pt x="1173" y="16"/>
                      <a:pt x="1027" y="50"/>
                    </a:cubicBezTo>
                    <a:cubicBezTo>
                      <a:pt x="434" y="186"/>
                      <a:pt x="0" y="552"/>
                      <a:pt x="80" y="860"/>
                    </a:cubicBezTo>
                    <a:cubicBezTo>
                      <a:pt x="132" y="1103"/>
                      <a:pt x="455" y="1247"/>
                      <a:pt x="867" y="1247"/>
                    </a:cubicBezTo>
                    <a:cubicBezTo>
                      <a:pt x="997" y="1247"/>
                      <a:pt x="1136" y="1232"/>
                      <a:pt x="1278" y="1202"/>
                    </a:cubicBezTo>
                    <a:cubicBezTo>
                      <a:pt x="1872" y="1065"/>
                      <a:pt x="2294" y="700"/>
                      <a:pt x="2226" y="392"/>
                    </a:cubicBezTo>
                    <a:cubicBezTo>
                      <a:pt x="2174" y="150"/>
                      <a:pt x="1855" y="0"/>
                      <a:pt x="1447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3"/>
              <p:cNvSpPr/>
              <p:nvPr/>
            </p:nvSpPr>
            <p:spPr>
              <a:xfrm>
                <a:off x="4240459" y="3752540"/>
                <a:ext cx="1069" cy="388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35"/>
                      <a:pt x="12" y="81"/>
                      <a:pt x="12" y="126"/>
                    </a:cubicBezTo>
                    <a:lnTo>
                      <a:pt x="23" y="69"/>
                    </a:lnTo>
                    <a:lnTo>
                      <a:pt x="35" y="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B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3"/>
              <p:cNvSpPr/>
              <p:nvPr/>
            </p:nvSpPr>
            <p:spPr>
              <a:xfrm>
                <a:off x="3966736" y="3838333"/>
                <a:ext cx="332686" cy="348482"/>
              </a:xfrm>
              <a:custGeom>
                <a:avLst/>
                <a:gdLst/>
                <a:ahLst/>
                <a:cxnLst/>
                <a:rect l="l" t="t" r="r" b="b"/>
                <a:pathLst>
                  <a:path w="10889" h="11406" extrusionOk="0">
                    <a:moveTo>
                      <a:pt x="8857" y="0"/>
                    </a:moveTo>
                    <a:cubicBezTo>
                      <a:pt x="7354" y="496"/>
                      <a:pt x="5764" y="645"/>
                      <a:pt x="4203" y="645"/>
                    </a:cubicBezTo>
                    <a:cubicBezTo>
                      <a:pt x="3430" y="645"/>
                      <a:pt x="2663" y="608"/>
                      <a:pt x="1918" y="559"/>
                    </a:cubicBezTo>
                    <a:cubicBezTo>
                      <a:pt x="594" y="3789"/>
                      <a:pt x="1" y="7270"/>
                      <a:pt x="195" y="10762"/>
                    </a:cubicBezTo>
                    <a:cubicBezTo>
                      <a:pt x="195" y="10762"/>
                      <a:pt x="2580" y="11405"/>
                      <a:pt x="5322" y="11405"/>
                    </a:cubicBezTo>
                    <a:cubicBezTo>
                      <a:pt x="7155" y="11405"/>
                      <a:pt x="9148" y="11117"/>
                      <a:pt x="10694" y="10157"/>
                    </a:cubicBezTo>
                    <a:cubicBezTo>
                      <a:pt x="10888" y="3355"/>
                      <a:pt x="9005" y="285"/>
                      <a:pt x="8857" y="0"/>
                    </a:cubicBezTo>
                    <a:close/>
                  </a:path>
                </a:pathLst>
              </a:custGeom>
              <a:solidFill>
                <a:srgbClr val="5360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3"/>
              <p:cNvSpPr/>
              <p:nvPr/>
            </p:nvSpPr>
            <p:spPr>
              <a:xfrm>
                <a:off x="4150145" y="3606802"/>
                <a:ext cx="136356" cy="477719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5636" extrusionOk="0">
                    <a:moveTo>
                      <a:pt x="2032" y="0"/>
                    </a:moveTo>
                    <a:cubicBezTo>
                      <a:pt x="2009" y="46"/>
                      <a:pt x="1747" y="4120"/>
                      <a:pt x="1735" y="4154"/>
                    </a:cubicBezTo>
                    <a:cubicBezTo>
                      <a:pt x="1793" y="5296"/>
                      <a:pt x="1850" y="6528"/>
                      <a:pt x="1827" y="7019"/>
                    </a:cubicBezTo>
                    <a:cubicBezTo>
                      <a:pt x="1770" y="8046"/>
                      <a:pt x="1016" y="12223"/>
                      <a:pt x="1016" y="12223"/>
                    </a:cubicBezTo>
                    <a:cubicBezTo>
                      <a:pt x="1016" y="12223"/>
                      <a:pt x="1" y="13238"/>
                      <a:pt x="115" y="13615"/>
                    </a:cubicBezTo>
                    <a:cubicBezTo>
                      <a:pt x="138" y="13699"/>
                      <a:pt x="186" y="13731"/>
                      <a:pt x="246" y="13731"/>
                    </a:cubicBezTo>
                    <a:cubicBezTo>
                      <a:pt x="449" y="13731"/>
                      <a:pt x="788" y="13364"/>
                      <a:pt x="788" y="13364"/>
                    </a:cubicBezTo>
                    <a:lnTo>
                      <a:pt x="788" y="13364"/>
                    </a:lnTo>
                    <a:cubicBezTo>
                      <a:pt x="788" y="13364"/>
                      <a:pt x="1" y="15042"/>
                      <a:pt x="309" y="15133"/>
                    </a:cubicBezTo>
                    <a:cubicBezTo>
                      <a:pt x="319" y="15136"/>
                      <a:pt x="329" y="15137"/>
                      <a:pt x="340" y="15137"/>
                    </a:cubicBezTo>
                    <a:cubicBezTo>
                      <a:pt x="644" y="15137"/>
                      <a:pt x="1188" y="13912"/>
                      <a:pt x="1188" y="13912"/>
                    </a:cubicBezTo>
                    <a:lnTo>
                      <a:pt x="1188" y="13912"/>
                    </a:lnTo>
                    <a:cubicBezTo>
                      <a:pt x="1188" y="13912"/>
                      <a:pt x="674" y="15612"/>
                      <a:pt x="1096" y="15612"/>
                    </a:cubicBezTo>
                    <a:cubicBezTo>
                      <a:pt x="1359" y="15601"/>
                      <a:pt x="1644" y="14118"/>
                      <a:pt x="1644" y="14117"/>
                    </a:cubicBezTo>
                    <a:lnTo>
                      <a:pt x="1644" y="14117"/>
                    </a:lnTo>
                    <a:cubicBezTo>
                      <a:pt x="1644" y="14118"/>
                      <a:pt x="1462" y="15624"/>
                      <a:pt x="1724" y="15635"/>
                    </a:cubicBezTo>
                    <a:cubicBezTo>
                      <a:pt x="1998" y="15635"/>
                      <a:pt x="2112" y="14186"/>
                      <a:pt x="2112" y="14186"/>
                    </a:cubicBezTo>
                    <a:cubicBezTo>
                      <a:pt x="2112" y="14186"/>
                      <a:pt x="2112" y="15373"/>
                      <a:pt x="2382" y="15373"/>
                    </a:cubicBezTo>
                    <a:cubicBezTo>
                      <a:pt x="2383" y="15373"/>
                      <a:pt x="2385" y="15373"/>
                      <a:pt x="2386" y="15373"/>
                    </a:cubicBezTo>
                    <a:cubicBezTo>
                      <a:pt x="2671" y="15361"/>
                      <a:pt x="2831" y="13638"/>
                      <a:pt x="2865" y="12816"/>
                    </a:cubicBezTo>
                    <a:cubicBezTo>
                      <a:pt x="2865" y="12816"/>
                      <a:pt x="4201" y="8845"/>
                      <a:pt x="4372" y="5855"/>
                    </a:cubicBezTo>
                    <a:cubicBezTo>
                      <a:pt x="4463" y="4599"/>
                      <a:pt x="4440" y="3356"/>
                      <a:pt x="4315" y="2112"/>
                    </a:cubicBezTo>
                    <a:cubicBezTo>
                      <a:pt x="4143" y="1176"/>
                      <a:pt x="2991" y="126"/>
                      <a:pt x="2032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3"/>
              <p:cNvSpPr/>
              <p:nvPr/>
            </p:nvSpPr>
            <p:spPr>
              <a:xfrm>
                <a:off x="3923168" y="3603594"/>
                <a:ext cx="268495" cy="48138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5756" extrusionOk="0">
                    <a:moveTo>
                      <a:pt x="4027" y="0"/>
                    </a:moveTo>
                    <a:cubicBezTo>
                      <a:pt x="4011" y="0"/>
                      <a:pt x="3993" y="5"/>
                      <a:pt x="3972" y="14"/>
                    </a:cubicBezTo>
                    <a:cubicBezTo>
                      <a:pt x="3869" y="60"/>
                      <a:pt x="1929" y="676"/>
                      <a:pt x="1621" y="927"/>
                    </a:cubicBezTo>
                    <a:cubicBezTo>
                      <a:pt x="993" y="1418"/>
                      <a:pt x="0" y="3312"/>
                      <a:pt x="1667" y="7375"/>
                    </a:cubicBezTo>
                    <a:cubicBezTo>
                      <a:pt x="2808" y="10148"/>
                      <a:pt x="5364" y="13469"/>
                      <a:pt x="5364" y="13469"/>
                    </a:cubicBezTo>
                    <a:cubicBezTo>
                      <a:pt x="5654" y="14215"/>
                      <a:pt x="6334" y="15732"/>
                      <a:pt x="6621" y="15732"/>
                    </a:cubicBezTo>
                    <a:cubicBezTo>
                      <a:pt x="6629" y="15732"/>
                      <a:pt x="6636" y="15731"/>
                      <a:pt x="6642" y="15729"/>
                    </a:cubicBezTo>
                    <a:cubicBezTo>
                      <a:pt x="6916" y="15649"/>
                      <a:pt x="6517" y="14508"/>
                      <a:pt x="6517" y="14508"/>
                    </a:cubicBezTo>
                    <a:lnTo>
                      <a:pt x="6517" y="14508"/>
                    </a:lnTo>
                    <a:cubicBezTo>
                      <a:pt x="6517" y="14508"/>
                      <a:pt x="7061" y="15756"/>
                      <a:pt x="7324" y="15756"/>
                    </a:cubicBezTo>
                    <a:cubicBezTo>
                      <a:pt x="7333" y="15756"/>
                      <a:pt x="7342" y="15754"/>
                      <a:pt x="7350" y="15751"/>
                    </a:cubicBezTo>
                    <a:cubicBezTo>
                      <a:pt x="7601" y="15660"/>
                      <a:pt x="6939" y="14302"/>
                      <a:pt x="6939" y="14302"/>
                    </a:cubicBezTo>
                    <a:lnTo>
                      <a:pt x="6939" y="14302"/>
                    </a:lnTo>
                    <a:cubicBezTo>
                      <a:pt x="6939" y="14302"/>
                      <a:pt x="7654" y="15537"/>
                      <a:pt x="7923" y="15537"/>
                    </a:cubicBezTo>
                    <a:cubicBezTo>
                      <a:pt x="7930" y="15537"/>
                      <a:pt x="7937" y="15536"/>
                      <a:pt x="7943" y="15535"/>
                    </a:cubicBezTo>
                    <a:cubicBezTo>
                      <a:pt x="8343" y="15386"/>
                      <a:pt x="7304" y="13960"/>
                      <a:pt x="7304" y="13960"/>
                    </a:cubicBezTo>
                    <a:lnTo>
                      <a:pt x="7304" y="13960"/>
                    </a:lnTo>
                    <a:cubicBezTo>
                      <a:pt x="7304" y="13960"/>
                      <a:pt x="8125" y="14848"/>
                      <a:pt x="8461" y="14848"/>
                    </a:cubicBezTo>
                    <a:cubicBezTo>
                      <a:pt x="8490" y="14848"/>
                      <a:pt x="8516" y="14842"/>
                      <a:pt x="8537" y="14827"/>
                    </a:cubicBezTo>
                    <a:cubicBezTo>
                      <a:pt x="8788" y="14644"/>
                      <a:pt x="7498" y="13309"/>
                      <a:pt x="7498" y="13309"/>
                    </a:cubicBezTo>
                    <a:lnTo>
                      <a:pt x="7498" y="13309"/>
                    </a:lnTo>
                    <a:cubicBezTo>
                      <a:pt x="7498" y="13309"/>
                      <a:pt x="7834" y="13490"/>
                      <a:pt x="8047" y="13490"/>
                    </a:cubicBezTo>
                    <a:cubicBezTo>
                      <a:pt x="8150" y="13490"/>
                      <a:pt x="8225" y="13448"/>
                      <a:pt x="8217" y="13321"/>
                    </a:cubicBezTo>
                    <a:cubicBezTo>
                      <a:pt x="8206" y="12944"/>
                      <a:pt x="6916" y="12316"/>
                      <a:pt x="6916" y="12316"/>
                    </a:cubicBezTo>
                    <a:cubicBezTo>
                      <a:pt x="6916" y="12316"/>
                      <a:pt x="4839" y="8607"/>
                      <a:pt x="4451" y="7649"/>
                    </a:cubicBezTo>
                    <a:cubicBezTo>
                      <a:pt x="4269" y="7192"/>
                      <a:pt x="3926" y="6005"/>
                      <a:pt x="3607" y="4910"/>
                    </a:cubicBezTo>
                    <a:cubicBezTo>
                      <a:pt x="2911" y="4236"/>
                      <a:pt x="4514" y="0"/>
                      <a:pt x="4027" y="0"/>
                    </a:cubicBezTo>
                    <a:close/>
                  </a:path>
                </a:pathLst>
              </a:custGeom>
              <a:solidFill>
                <a:srgbClr val="B06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3"/>
              <p:cNvSpPr/>
              <p:nvPr/>
            </p:nvSpPr>
            <p:spPr>
              <a:xfrm>
                <a:off x="4203154" y="3687706"/>
                <a:ext cx="82675" cy="88572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899" extrusionOk="0">
                    <a:moveTo>
                      <a:pt x="2625" y="0"/>
                    </a:moveTo>
                    <a:cubicBezTo>
                      <a:pt x="1781" y="228"/>
                      <a:pt x="936" y="411"/>
                      <a:pt x="69" y="548"/>
                    </a:cubicBezTo>
                    <a:cubicBezTo>
                      <a:pt x="35" y="1096"/>
                      <a:pt x="0" y="1495"/>
                      <a:pt x="0" y="1506"/>
                    </a:cubicBezTo>
                    <a:cubicBezTo>
                      <a:pt x="23" y="1974"/>
                      <a:pt x="46" y="2454"/>
                      <a:pt x="69" y="2899"/>
                    </a:cubicBezTo>
                    <a:cubicBezTo>
                      <a:pt x="936" y="2819"/>
                      <a:pt x="1815" y="2670"/>
                      <a:pt x="2671" y="2476"/>
                    </a:cubicBezTo>
                    <a:cubicBezTo>
                      <a:pt x="2705" y="1643"/>
                      <a:pt x="2694" y="822"/>
                      <a:pt x="2625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3"/>
              <p:cNvSpPr/>
              <p:nvPr/>
            </p:nvSpPr>
            <p:spPr>
              <a:xfrm>
                <a:off x="3945838" y="3704083"/>
                <a:ext cx="93827" cy="71157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329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0" y="662"/>
                      <a:pt x="80" y="1336"/>
                      <a:pt x="240" y="1998"/>
                    </a:cubicBezTo>
                    <a:cubicBezTo>
                      <a:pt x="1176" y="2123"/>
                      <a:pt x="2112" y="2237"/>
                      <a:pt x="3070" y="2328"/>
                    </a:cubicBezTo>
                    <a:cubicBezTo>
                      <a:pt x="3002" y="2089"/>
                      <a:pt x="2933" y="1849"/>
                      <a:pt x="2865" y="1621"/>
                    </a:cubicBezTo>
                    <a:cubicBezTo>
                      <a:pt x="2659" y="1415"/>
                      <a:pt x="2659" y="902"/>
                      <a:pt x="2739" y="286"/>
                    </a:cubicBezTo>
                    <a:cubicBezTo>
                      <a:pt x="1826" y="229"/>
                      <a:pt x="913" y="137"/>
                      <a:pt x="12" y="0"/>
                    </a:cubicBezTo>
                    <a:close/>
                  </a:path>
                </a:pathLst>
              </a:custGeom>
              <a:solidFill>
                <a:srgbClr val="A06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3"/>
              <p:cNvSpPr/>
              <p:nvPr/>
            </p:nvSpPr>
            <p:spPr>
              <a:xfrm>
                <a:off x="3935725" y="3648629"/>
                <a:ext cx="359847" cy="214570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7023" extrusionOk="0">
                    <a:moveTo>
                      <a:pt x="11013" y="1"/>
                    </a:moveTo>
                    <a:cubicBezTo>
                      <a:pt x="11013" y="1"/>
                      <a:pt x="7264" y="681"/>
                      <a:pt x="3913" y="681"/>
                    </a:cubicBezTo>
                    <a:cubicBezTo>
                      <a:pt x="2690" y="681"/>
                      <a:pt x="1520" y="590"/>
                      <a:pt x="605" y="343"/>
                    </a:cubicBezTo>
                    <a:cubicBezTo>
                      <a:pt x="605" y="343"/>
                      <a:pt x="0" y="1850"/>
                      <a:pt x="411" y="2740"/>
                    </a:cubicBezTo>
                    <a:cubicBezTo>
                      <a:pt x="411" y="2740"/>
                      <a:pt x="1548" y="2995"/>
                      <a:pt x="2443" y="2995"/>
                    </a:cubicBezTo>
                    <a:cubicBezTo>
                      <a:pt x="2567" y="2995"/>
                      <a:pt x="2686" y="2990"/>
                      <a:pt x="2796" y="2979"/>
                    </a:cubicBezTo>
                    <a:cubicBezTo>
                      <a:pt x="2796" y="2979"/>
                      <a:pt x="3938" y="6917"/>
                      <a:pt x="4554" y="6974"/>
                    </a:cubicBezTo>
                    <a:cubicBezTo>
                      <a:pt x="4814" y="6998"/>
                      <a:pt x="5495" y="7023"/>
                      <a:pt x="6239" y="7023"/>
                    </a:cubicBezTo>
                    <a:cubicBezTo>
                      <a:pt x="7224" y="7023"/>
                      <a:pt x="8319" y="6980"/>
                      <a:pt x="8696" y="6837"/>
                    </a:cubicBezTo>
                    <a:cubicBezTo>
                      <a:pt x="9358" y="6586"/>
                      <a:pt x="9484" y="3173"/>
                      <a:pt x="9484" y="3173"/>
                    </a:cubicBezTo>
                    <a:cubicBezTo>
                      <a:pt x="9484" y="3173"/>
                      <a:pt x="11333" y="3014"/>
                      <a:pt x="11435" y="2512"/>
                    </a:cubicBezTo>
                    <a:cubicBezTo>
                      <a:pt x="11778" y="868"/>
                      <a:pt x="11013" y="1"/>
                      <a:pt x="11013" y="1"/>
                    </a:cubicBezTo>
                    <a:close/>
                  </a:path>
                </a:pathLst>
              </a:custGeom>
              <a:solidFill>
                <a:srgbClr val="F5B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3"/>
              <p:cNvSpPr/>
              <p:nvPr/>
            </p:nvSpPr>
            <p:spPr>
              <a:xfrm>
                <a:off x="4076940" y="3857764"/>
                <a:ext cx="124838" cy="5683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86" extrusionOk="0">
                    <a:moveTo>
                      <a:pt x="4052" y="0"/>
                    </a:moveTo>
                    <a:cubicBezTo>
                      <a:pt x="4048" y="0"/>
                      <a:pt x="4044" y="1"/>
                      <a:pt x="4040" y="3"/>
                    </a:cubicBezTo>
                    <a:cubicBezTo>
                      <a:pt x="3206" y="74"/>
                      <a:pt x="2371" y="110"/>
                      <a:pt x="1537" y="110"/>
                    </a:cubicBezTo>
                    <a:cubicBezTo>
                      <a:pt x="1036" y="110"/>
                      <a:pt x="535" y="97"/>
                      <a:pt x="34" y="72"/>
                    </a:cubicBezTo>
                    <a:cubicBezTo>
                      <a:pt x="23" y="72"/>
                      <a:pt x="0" y="94"/>
                      <a:pt x="0" y="106"/>
                    </a:cubicBezTo>
                    <a:cubicBezTo>
                      <a:pt x="0" y="129"/>
                      <a:pt x="12" y="140"/>
                      <a:pt x="34" y="152"/>
                    </a:cubicBezTo>
                    <a:cubicBezTo>
                      <a:pt x="514" y="174"/>
                      <a:pt x="1005" y="186"/>
                      <a:pt x="1484" y="186"/>
                    </a:cubicBezTo>
                    <a:cubicBezTo>
                      <a:pt x="2340" y="186"/>
                      <a:pt x="3196" y="140"/>
                      <a:pt x="4052" y="72"/>
                    </a:cubicBezTo>
                    <a:cubicBezTo>
                      <a:pt x="4063" y="72"/>
                      <a:pt x="4086" y="49"/>
                      <a:pt x="4074" y="37"/>
                    </a:cubicBezTo>
                    <a:cubicBezTo>
                      <a:pt x="4074" y="19"/>
                      <a:pt x="4067" y="0"/>
                      <a:pt x="4052" y="0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3"/>
              <p:cNvSpPr/>
              <p:nvPr/>
            </p:nvSpPr>
            <p:spPr>
              <a:xfrm>
                <a:off x="4106576" y="3788898"/>
                <a:ext cx="61044" cy="48395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584" extrusionOk="0">
                    <a:moveTo>
                      <a:pt x="1952" y="0"/>
                    </a:moveTo>
                    <a:cubicBezTo>
                      <a:pt x="1943" y="0"/>
                      <a:pt x="1935" y="3"/>
                      <a:pt x="1929" y="9"/>
                    </a:cubicBezTo>
                    <a:cubicBezTo>
                      <a:pt x="1336" y="568"/>
                      <a:pt x="696" y="1070"/>
                      <a:pt x="12" y="1515"/>
                    </a:cubicBezTo>
                    <a:cubicBezTo>
                      <a:pt x="0" y="1527"/>
                      <a:pt x="0" y="1550"/>
                      <a:pt x="12" y="1561"/>
                    </a:cubicBezTo>
                    <a:cubicBezTo>
                      <a:pt x="12" y="1572"/>
                      <a:pt x="23" y="1572"/>
                      <a:pt x="35" y="1584"/>
                    </a:cubicBezTo>
                    <a:cubicBezTo>
                      <a:pt x="46" y="1572"/>
                      <a:pt x="46" y="1572"/>
                      <a:pt x="57" y="1572"/>
                    </a:cubicBezTo>
                    <a:cubicBezTo>
                      <a:pt x="742" y="1127"/>
                      <a:pt x="1381" y="614"/>
                      <a:pt x="1975" y="66"/>
                    </a:cubicBezTo>
                    <a:cubicBezTo>
                      <a:pt x="1997" y="55"/>
                      <a:pt x="1997" y="32"/>
                      <a:pt x="1975" y="9"/>
                    </a:cubicBezTo>
                    <a:cubicBezTo>
                      <a:pt x="1969" y="3"/>
                      <a:pt x="1960" y="0"/>
                      <a:pt x="1952" y="0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3"/>
              <p:cNvSpPr/>
              <p:nvPr/>
            </p:nvSpPr>
            <p:spPr>
              <a:xfrm>
                <a:off x="4164107" y="3777502"/>
                <a:ext cx="39077" cy="62938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060" extrusionOk="0">
                    <a:moveTo>
                      <a:pt x="1238" y="1"/>
                    </a:moveTo>
                    <a:cubicBezTo>
                      <a:pt x="1222" y="1"/>
                      <a:pt x="1210" y="11"/>
                      <a:pt x="1210" y="28"/>
                    </a:cubicBezTo>
                    <a:cubicBezTo>
                      <a:pt x="959" y="759"/>
                      <a:pt x="548" y="1432"/>
                      <a:pt x="12" y="2002"/>
                    </a:cubicBezTo>
                    <a:cubicBezTo>
                      <a:pt x="0" y="2014"/>
                      <a:pt x="0" y="2037"/>
                      <a:pt x="12" y="2048"/>
                    </a:cubicBezTo>
                    <a:cubicBezTo>
                      <a:pt x="23" y="2060"/>
                      <a:pt x="23" y="2060"/>
                      <a:pt x="35" y="2060"/>
                    </a:cubicBezTo>
                    <a:cubicBezTo>
                      <a:pt x="46" y="2060"/>
                      <a:pt x="57" y="2048"/>
                      <a:pt x="69" y="2048"/>
                    </a:cubicBezTo>
                    <a:cubicBezTo>
                      <a:pt x="605" y="1478"/>
                      <a:pt x="1016" y="793"/>
                      <a:pt x="1278" y="51"/>
                    </a:cubicBezTo>
                    <a:cubicBezTo>
                      <a:pt x="1278" y="28"/>
                      <a:pt x="1267" y="5"/>
                      <a:pt x="1256" y="5"/>
                    </a:cubicBezTo>
                    <a:cubicBezTo>
                      <a:pt x="1250" y="2"/>
                      <a:pt x="1243" y="1"/>
                      <a:pt x="1238" y="1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3"/>
              <p:cNvSpPr/>
              <p:nvPr/>
            </p:nvSpPr>
            <p:spPr>
              <a:xfrm>
                <a:off x="4013115" y="3699194"/>
                <a:ext cx="14696" cy="603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975" extrusionOk="0">
                    <a:moveTo>
                      <a:pt x="46" y="1"/>
                    </a:moveTo>
                    <a:cubicBezTo>
                      <a:pt x="24" y="1"/>
                      <a:pt x="1" y="12"/>
                      <a:pt x="12" y="35"/>
                    </a:cubicBezTo>
                    <a:cubicBezTo>
                      <a:pt x="35" y="697"/>
                      <a:pt x="161" y="1336"/>
                      <a:pt x="400" y="1952"/>
                    </a:cubicBezTo>
                    <a:cubicBezTo>
                      <a:pt x="400" y="1964"/>
                      <a:pt x="412" y="1975"/>
                      <a:pt x="434" y="1975"/>
                    </a:cubicBezTo>
                    <a:lnTo>
                      <a:pt x="446" y="1975"/>
                    </a:lnTo>
                    <a:cubicBezTo>
                      <a:pt x="469" y="1964"/>
                      <a:pt x="480" y="1941"/>
                      <a:pt x="469" y="1929"/>
                    </a:cubicBezTo>
                    <a:cubicBezTo>
                      <a:pt x="229" y="1324"/>
                      <a:pt x="104" y="685"/>
                      <a:pt x="81" y="35"/>
                    </a:cubicBezTo>
                    <a:cubicBezTo>
                      <a:pt x="81" y="12"/>
                      <a:pt x="58" y="1"/>
                      <a:pt x="46" y="1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3"/>
              <p:cNvSpPr/>
              <p:nvPr/>
            </p:nvSpPr>
            <p:spPr>
              <a:xfrm>
                <a:off x="4221974" y="3708482"/>
                <a:ext cx="4919" cy="4931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4" extrusionOk="0">
                    <a:moveTo>
                      <a:pt x="53" y="0"/>
                    </a:moveTo>
                    <a:cubicBezTo>
                      <a:pt x="47" y="0"/>
                      <a:pt x="41" y="2"/>
                      <a:pt x="35" y="5"/>
                    </a:cubicBezTo>
                    <a:cubicBezTo>
                      <a:pt x="24" y="5"/>
                      <a:pt x="1" y="16"/>
                      <a:pt x="12" y="39"/>
                    </a:cubicBezTo>
                    <a:cubicBezTo>
                      <a:pt x="81" y="553"/>
                      <a:pt x="92" y="1066"/>
                      <a:pt x="46" y="1580"/>
                    </a:cubicBezTo>
                    <a:cubicBezTo>
                      <a:pt x="35" y="1591"/>
                      <a:pt x="58" y="1614"/>
                      <a:pt x="69" y="1614"/>
                    </a:cubicBezTo>
                    <a:cubicBezTo>
                      <a:pt x="92" y="1614"/>
                      <a:pt x="115" y="1602"/>
                      <a:pt x="115" y="1580"/>
                    </a:cubicBezTo>
                    <a:cubicBezTo>
                      <a:pt x="160" y="1066"/>
                      <a:pt x="149" y="541"/>
                      <a:pt x="81" y="28"/>
                    </a:cubicBezTo>
                    <a:cubicBezTo>
                      <a:pt x="81" y="11"/>
                      <a:pt x="68" y="0"/>
                      <a:pt x="53" y="0"/>
                    </a:cubicBezTo>
                    <a:close/>
                  </a:path>
                </a:pathLst>
              </a:custGeom>
              <a:solidFill>
                <a:srgbClr val="E8A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3"/>
              <p:cNvSpPr/>
              <p:nvPr/>
            </p:nvSpPr>
            <p:spPr>
              <a:xfrm>
                <a:off x="3977216" y="4137141"/>
                <a:ext cx="309283" cy="36632"/>
              </a:xfrm>
              <a:custGeom>
                <a:avLst/>
                <a:gdLst/>
                <a:ahLst/>
                <a:cxnLst/>
                <a:rect l="l" t="t" r="r" b="b"/>
                <a:pathLst>
                  <a:path w="10123" h="1199" extrusionOk="0">
                    <a:moveTo>
                      <a:pt x="10055" y="0"/>
                    </a:moveTo>
                    <a:cubicBezTo>
                      <a:pt x="8851" y="810"/>
                      <a:pt x="6730" y="1122"/>
                      <a:pt x="4701" y="1122"/>
                    </a:cubicBezTo>
                    <a:cubicBezTo>
                      <a:pt x="2787" y="1122"/>
                      <a:pt x="955" y="844"/>
                      <a:pt x="57" y="445"/>
                    </a:cubicBezTo>
                    <a:cubicBezTo>
                      <a:pt x="35" y="445"/>
                      <a:pt x="23" y="457"/>
                      <a:pt x="12" y="468"/>
                    </a:cubicBezTo>
                    <a:cubicBezTo>
                      <a:pt x="0" y="491"/>
                      <a:pt x="12" y="502"/>
                      <a:pt x="23" y="514"/>
                    </a:cubicBezTo>
                    <a:cubicBezTo>
                      <a:pt x="936" y="913"/>
                      <a:pt x="2774" y="1199"/>
                      <a:pt x="4702" y="1199"/>
                    </a:cubicBezTo>
                    <a:cubicBezTo>
                      <a:pt x="6745" y="1199"/>
                      <a:pt x="8879" y="879"/>
                      <a:pt x="10100" y="69"/>
                    </a:cubicBezTo>
                    <a:cubicBezTo>
                      <a:pt x="10112" y="57"/>
                      <a:pt x="10123" y="35"/>
                      <a:pt x="10112" y="12"/>
                    </a:cubicBezTo>
                    <a:cubicBezTo>
                      <a:pt x="10100" y="0"/>
                      <a:pt x="10077" y="0"/>
                      <a:pt x="10055" y="0"/>
                    </a:cubicBezTo>
                    <a:close/>
                  </a:path>
                </a:pathLst>
              </a:custGeom>
              <a:solidFill>
                <a:srgbClr val="324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" name="Google Shape;401;p43"/>
            <p:cNvGrpSpPr/>
            <p:nvPr/>
          </p:nvGrpSpPr>
          <p:grpSpPr>
            <a:xfrm>
              <a:off x="2961832" y="2754851"/>
              <a:ext cx="2927413" cy="1853722"/>
              <a:chOff x="2961832" y="2754851"/>
              <a:chExt cx="2927413" cy="1853722"/>
            </a:xfrm>
          </p:grpSpPr>
          <p:grpSp>
            <p:nvGrpSpPr>
              <p:cNvPr id="402" name="Google Shape;402;p43"/>
              <p:cNvGrpSpPr/>
              <p:nvPr/>
            </p:nvGrpSpPr>
            <p:grpSpPr>
              <a:xfrm>
                <a:off x="4454542" y="3142731"/>
                <a:ext cx="707139" cy="1465841"/>
                <a:chOff x="4454542" y="3142731"/>
                <a:chExt cx="707139" cy="1465841"/>
              </a:xfrm>
            </p:grpSpPr>
            <p:sp>
              <p:nvSpPr>
                <p:cNvPr id="403" name="Google Shape;403;p43"/>
                <p:cNvSpPr/>
                <p:nvPr/>
              </p:nvSpPr>
              <p:spPr>
                <a:xfrm>
                  <a:off x="4566824" y="4472919"/>
                  <a:ext cx="594857" cy="13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0" h="4440" extrusionOk="0">
                      <a:moveTo>
                        <a:pt x="9735" y="0"/>
                      </a:moveTo>
                      <a:cubicBezTo>
                        <a:pt x="4360" y="0"/>
                        <a:pt x="0" y="993"/>
                        <a:pt x="0" y="2226"/>
                      </a:cubicBezTo>
                      <a:cubicBezTo>
                        <a:pt x="0" y="3447"/>
                        <a:pt x="4360" y="4440"/>
                        <a:pt x="9735" y="4440"/>
                      </a:cubicBezTo>
                      <a:cubicBezTo>
                        <a:pt x="15110" y="4440"/>
                        <a:pt x="19470" y="3447"/>
                        <a:pt x="19470" y="2226"/>
                      </a:cubicBezTo>
                      <a:cubicBezTo>
                        <a:pt x="19470" y="993"/>
                        <a:pt x="15110" y="0"/>
                        <a:pt x="9735" y="0"/>
                      </a:cubicBezTo>
                      <a:close/>
                    </a:path>
                  </a:pathLst>
                </a:custGeom>
                <a:solidFill>
                  <a:srgbClr val="A4B1C8"/>
                </a:solidFill>
                <a:ln w="3150" cap="flat" cmpd="sng">
                  <a:solidFill>
                    <a:srgbClr val="C9C9C9"/>
                  </a:solidFill>
                  <a:prstDash val="solid"/>
                  <a:miter lim="1141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43"/>
                <p:cNvSpPr/>
                <p:nvPr/>
              </p:nvSpPr>
              <p:spPr>
                <a:xfrm>
                  <a:off x="4688852" y="3910132"/>
                  <a:ext cx="288049" cy="165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5422" extrusionOk="0">
                      <a:moveTo>
                        <a:pt x="1" y="1"/>
                      </a:moveTo>
                      <a:lnTo>
                        <a:pt x="457" y="3128"/>
                      </a:lnTo>
                      <a:lnTo>
                        <a:pt x="2922" y="4258"/>
                      </a:lnTo>
                      <a:lnTo>
                        <a:pt x="4429" y="3938"/>
                      </a:lnTo>
                      <a:lnTo>
                        <a:pt x="4954" y="3413"/>
                      </a:lnTo>
                      <a:lnTo>
                        <a:pt x="5330" y="3630"/>
                      </a:lnTo>
                      <a:lnTo>
                        <a:pt x="6688" y="5422"/>
                      </a:lnTo>
                      <a:lnTo>
                        <a:pt x="9427" y="2877"/>
                      </a:lnTo>
                      <a:lnTo>
                        <a:pt x="9313" y="560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1F1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43"/>
                <p:cNvSpPr/>
                <p:nvPr/>
              </p:nvSpPr>
              <p:spPr>
                <a:xfrm>
                  <a:off x="4723713" y="4492076"/>
                  <a:ext cx="10510" cy="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18" extrusionOk="0">
                      <a:moveTo>
                        <a:pt x="252" y="1"/>
                      </a:moveTo>
                      <a:cubicBezTo>
                        <a:pt x="149" y="12"/>
                        <a:pt x="69" y="69"/>
                        <a:pt x="1" y="138"/>
                      </a:cubicBezTo>
                      <a:cubicBezTo>
                        <a:pt x="47" y="161"/>
                        <a:pt x="115" y="195"/>
                        <a:pt x="195" y="218"/>
                      </a:cubicBezTo>
                      <a:cubicBezTo>
                        <a:pt x="241" y="206"/>
                        <a:pt x="286" y="172"/>
                        <a:pt x="320" y="126"/>
                      </a:cubicBezTo>
                      <a:cubicBezTo>
                        <a:pt x="343" y="104"/>
                        <a:pt x="343" y="69"/>
                        <a:pt x="320" y="47"/>
                      </a:cubicBezTo>
                      <a:cubicBezTo>
                        <a:pt x="309" y="12"/>
                        <a:pt x="286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43"/>
                <p:cNvSpPr/>
                <p:nvPr/>
              </p:nvSpPr>
              <p:spPr>
                <a:xfrm>
                  <a:off x="4732084" y="4470811"/>
                  <a:ext cx="70821" cy="35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" h="1172" extrusionOk="0">
                      <a:moveTo>
                        <a:pt x="2317" y="1"/>
                      </a:moveTo>
                      <a:cubicBezTo>
                        <a:pt x="1962" y="42"/>
                        <a:pt x="1603" y="62"/>
                        <a:pt x="1243" y="62"/>
                      </a:cubicBezTo>
                      <a:cubicBezTo>
                        <a:pt x="910" y="62"/>
                        <a:pt x="575" y="45"/>
                        <a:pt x="240" y="12"/>
                      </a:cubicBezTo>
                      <a:lnTo>
                        <a:pt x="240" y="12"/>
                      </a:lnTo>
                      <a:cubicBezTo>
                        <a:pt x="263" y="206"/>
                        <a:pt x="286" y="377"/>
                        <a:pt x="297" y="537"/>
                      </a:cubicBezTo>
                      <a:cubicBezTo>
                        <a:pt x="297" y="537"/>
                        <a:pt x="195" y="583"/>
                        <a:pt x="35" y="640"/>
                      </a:cubicBezTo>
                      <a:cubicBezTo>
                        <a:pt x="58" y="663"/>
                        <a:pt x="92" y="685"/>
                        <a:pt x="103" y="720"/>
                      </a:cubicBezTo>
                      <a:cubicBezTo>
                        <a:pt x="126" y="754"/>
                        <a:pt x="126" y="811"/>
                        <a:pt x="103" y="857"/>
                      </a:cubicBezTo>
                      <a:cubicBezTo>
                        <a:pt x="81" y="902"/>
                        <a:pt x="35" y="925"/>
                        <a:pt x="1" y="948"/>
                      </a:cubicBezTo>
                      <a:cubicBezTo>
                        <a:pt x="287" y="1056"/>
                        <a:pt x="700" y="1171"/>
                        <a:pt x="1150" y="1171"/>
                      </a:cubicBezTo>
                      <a:cubicBezTo>
                        <a:pt x="1508" y="1171"/>
                        <a:pt x="1890" y="1098"/>
                        <a:pt x="2249" y="891"/>
                      </a:cubicBezTo>
                      <a:lnTo>
                        <a:pt x="2317" y="1"/>
                      </a:ln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43"/>
                <p:cNvSpPr/>
                <p:nvPr/>
              </p:nvSpPr>
              <p:spPr>
                <a:xfrm>
                  <a:off x="4720932" y="4494184"/>
                  <a:ext cx="2139" cy="1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46" extrusionOk="0">
                      <a:moveTo>
                        <a:pt x="69" y="0"/>
                      </a:moveTo>
                      <a:lnTo>
                        <a:pt x="1" y="35"/>
                      </a:lnTo>
                      <a:lnTo>
                        <a:pt x="23" y="46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3"/>
                <p:cNvSpPr/>
                <p:nvPr/>
              </p:nvSpPr>
              <p:spPr>
                <a:xfrm>
                  <a:off x="4950720" y="4496262"/>
                  <a:ext cx="10480" cy="7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230" extrusionOk="0">
                      <a:moveTo>
                        <a:pt x="80" y="1"/>
                      </a:moveTo>
                      <a:cubicBezTo>
                        <a:pt x="57" y="1"/>
                        <a:pt x="34" y="24"/>
                        <a:pt x="23" y="46"/>
                      </a:cubicBezTo>
                      <a:cubicBezTo>
                        <a:pt x="0" y="69"/>
                        <a:pt x="0" y="104"/>
                        <a:pt x="23" y="138"/>
                      </a:cubicBezTo>
                      <a:cubicBezTo>
                        <a:pt x="57" y="172"/>
                        <a:pt x="92" y="206"/>
                        <a:pt x="149" y="229"/>
                      </a:cubicBezTo>
                      <a:cubicBezTo>
                        <a:pt x="228" y="195"/>
                        <a:pt x="286" y="161"/>
                        <a:pt x="343" y="138"/>
                      </a:cubicBezTo>
                      <a:cubicBezTo>
                        <a:pt x="274" y="69"/>
                        <a:pt x="194" y="24"/>
                        <a:pt x="92" y="1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43"/>
                <p:cNvSpPr/>
                <p:nvPr/>
              </p:nvSpPr>
              <p:spPr>
                <a:xfrm>
                  <a:off x="4960833" y="4498004"/>
                  <a:ext cx="3514" cy="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58" extrusionOk="0">
                      <a:moveTo>
                        <a:pt x="0" y="1"/>
                      </a:moveTo>
                      <a:lnTo>
                        <a:pt x="15" y="7"/>
                      </a:lnTo>
                      <a:lnTo>
                        <a:pt x="15" y="7"/>
                      </a:lnTo>
                      <a:cubicBezTo>
                        <a:pt x="10" y="4"/>
                        <a:pt x="5" y="3"/>
                        <a:pt x="0" y="1"/>
                      </a:cubicBezTo>
                      <a:close/>
                      <a:moveTo>
                        <a:pt x="15" y="7"/>
                      </a:moveTo>
                      <a:cubicBezTo>
                        <a:pt x="41" y="19"/>
                        <a:pt x="59" y="38"/>
                        <a:pt x="69" y="58"/>
                      </a:cubicBezTo>
                      <a:lnTo>
                        <a:pt x="114" y="4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3"/>
                <p:cNvSpPr/>
                <p:nvPr/>
              </p:nvSpPr>
              <p:spPr>
                <a:xfrm>
                  <a:off x="4883779" y="4470811"/>
                  <a:ext cx="69049" cy="3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" h="1308" extrusionOk="0">
                      <a:moveTo>
                        <a:pt x="0" y="1"/>
                      </a:moveTo>
                      <a:cubicBezTo>
                        <a:pt x="23" y="491"/>
                        <a:pt x="46" y="857"/>
                        <a:pt x="57" y="1051"/>
                      </a:cubicBezTo>
                      <a:cubicBezTo>
                        <a:pt x="405" y="1240"/>
                        <a:pt x="771" y="1307"/>
                        <a:pt x="1115" y="1307"/>
                      </a:cubicBezTo>
                      <a:cubicBezTo>
                        <a:pt x="1561" y="1307"/>
                        <a:pt x="1970" y="1194"/>
                        <a:pt x="2260" y="1085"/>
                      </a:cubicBezTo>
                      <a:cubicBezTo>
                        <a:pt x="2214" y="1062"/>
                        <a:pt x="2180" y="1039"/>
                        <a:pt x="2157" y="994"/>
                      </a:cubicBezTo>
                      <a:cubicBezTo>
                        <a:pt x="2134" y="948"/>
                        <a:pt x="2134" y="902"/>
                        <a:pt x="2157" y="857"/>
                      </a:cubicBezTo>
                      <a:cubicBezTo>
                        <a:pt x="2168" y="811"/>
                        <a:pt x="2203" y="788"/>
                        <a:pt x="2248" y="777"/>
                      </a:cubicBezTo>
                      <a:lnTo>
                        <a:pt x="1997" y="685"/>
                      </a:lnTo>
                      <a:cubicBezTo>
                        <a:pt x="2020" y="480"/>
                        <a:pt x="2043" y="263"/>
                        <a:pt x="2066" y="35"/>
                      </a:cubicBezTo>
                      <a:lnTo>
                        <a:pt x="2066" y="35"/>
                      </a:lnTo>
                      <a:cubicBezTo>
                        <a:pt x="1834" y="69"/>
                        <a:pt x="1576" y="82"/>
                        <a:pt x="1320" y="82"/>
                      </a:cubicBezTo>
                      <a:cubicBezTo>
                        <a:pt x="807" y="82"/>
                        <a:pt x="297" y="31"/>
                        <a:pt x="0" y="1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3"/>
                <p:cNvSpPr/>
                <p:nvPr/>
              </p:nvSpPr>
              <p:spPr>
                <a:xfrm>
                  <a:off x="4997436" y="4513005"/>
                  <a:ext cx="43598" cy="3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" h="1085" extrusionOk="0">
                      <a:moveTo>
                        <a:pt x="206" y="1"/>
                      </a:moveTo>
                      <a:cubicBezTo>
                        <a:pt x="46" y="332"/>
                        <a:pt x="0" y="720"/>
                        <a:pt x="69" y="1085"/>
                      </a:cubicBezTo>
                      <a:cubicBezTo>
                        <a:pt x="514" y="1039"/>
                        <a:pt x="970" y="971"/>
                        <a:pt x="1427" y="879"/>
                      </a:cubicBezTo>
                      <a:cubicBezTo>
                        <a:pt x="1427" y="879"/>
                        <a:pt x="1142" y="446"/>
                        <a:pt x="2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3"/>
                <p:cNvSpPr/>
                <p:nvPr/>
              </p:nvSpPr>
              <p:spPr>
                <a:xfrm>
                  <a:off x="4970946" y="4500448"/>
                  <a:ext cx="1405" cy="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47" extrusionOk="0">
                      <a:moveTo>
                        <a:pt x="12" y="1"/>
                      </a:moveTo>
                      <a:lnTo>
                        <a:pt x="0" y="46"/>
                      </a:lnTo>
                      <a:cubicBezTo>
                        <a:pt x="12" y="35"/>
                        <a:pt x="34" y="12"/>
                        <a:pt x="46" y="12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3"/>
                <p:cNvSpPr/>
                <p:nvPr/>
              </p:nvSpPr>
              <p:spPr>
                <a:xfrm>
                  <a:off x="4879593" y="4501150"/>
                  <a:ext cx="124135" cy="46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3" h="1525" extrusionOk="0">
                      <a:moveTo>
                        <a:pt x="3116" y="1"/>
                      </a:moveTo>
                      <a:cubicBezTo>
                        <a:pt x="3116" y="12"/>
                        <a:pt x="3104" y="12"/>
                        <a:pt x="3104" y="23"/>
                      </a:cubicBezTo>
                      <a:cubicBezTo>
                        <a:pt x="3036" y="69"/>
                        <a:pt x="2979" y="126"/>
                        <a:pt x="2933" y="195"/>
                      </a:cubicBezTo>
                      <a:lnTo>
                        <a:pt x="2922" y="206"/>
                      </a:lnTo>
                      <a:cubicBezTo>
                        <a:pt x="2819" y="389"/>
                        <a:pt x="2762" y="605"/>
                        <a:pt x="2773" y="811"/>
                      </a:cubicBezTo>
                      <a:cubicBezTo>
                        <a:pt x="2773" y="834"/>
                        <a:pt x="2750" y="845"/>
                        <a:pt x="2739" y="845"/>
                      </a:cubicBezTo>
                      <a:cubicBezTo>
                        <a:pt x="2716" y="845"/>
                        <a:pt x="2705" y="834"/>
                        <a:pt x="2705" y="811"/>
                      </a:cubicBezTo>
                      <a:cubicBezTo>
                        <a:pt x="2693" y="605"/>
                        <a:pt x="2750" y="400"/>
                        <a:pt x="2842" y="217"/>
                      </a:cubicBezTo>
                      <a:cubicBezTo>
                        <a:pt x="2693" y="195"/>
                        <a:pt x="2534" y="160"/>
                        <a:pt x="2397" y="92"/>
                      </a:cubicBezTo>
                      <a:cubicBezTo>
                        <a:pt x="2114" y="201"/>
                        <a:pt x="1703" y="314"/>
                        <a:pt x="1256" y="314"/>
                      </a:cubicBezTo>
                      <a:cubicBezTo>
                        <a:pt x="910" y="314"/>
                        <a:pt x="542" y="247"/>
                        <a:pt x="194" y="58"/>
                      </a:cubicBezTo>
                      <a:lnTo>
                        <a:pt x="148" y="35"/>
                      </a:lnTo>
                      <a:cubicBezTo>
                        <a:pt x="46" y="400"/>
                        <a:pt x="0" y="788"/>
                        <a:pt x="12" y="1176"/>
                      </a:cubicBezTo>
                      <a:cubicBezTo>
                        <a:pt x="936" y="1407"/>
                        <a:pt x="1884" y="1525"/>
                        <a:pt x="2834" y="1525"/>
                      </a:cubicBezTo>
                      <a:cubicBezTo>
                        <a:pt x="3198" y="1525"/>
                        <a:pt x="3562" y="1508"/>
                        <a:pt x="3926" y="1473"/>
                      </a:cubicBezTo>
                      <a:cubicBezTo>
                        <a:pt x="3857" y="1108"/>
                        <a:pt x="3915" y="720"/>
                        <a:pt x="4063" y="389"/>
                      </a:cubicBezTo>
                      <a:cubicBezTo>
                        <a:pt x="3915" y="309"/>
                        <a:pt x="3743" y="240"/>
                        <a:pt x="3561" y="160"/>
                      </a:cubicBezTo>
                      <a:cubicBezTo>
                        <a:pt x="3561" y="172"/>
                        <a:pt x="3549" y="172"/>
                        <a:pt x="3549" y="183"/>
                      </a:cubicBezTo>
                      <a:cubicBezTo>
                        <a:pt x="3298" y="366"/>
                        <a:pt x="3173" y="662"/>
                        <a:pt x="3218" y="971"/>
                      </a:cubicBezTo>
                      <a:cubicBezTo>
                        <a:pt x="3218" y="993"/>
                        <a:pt x="3207" y="1005"/>
                        <a:pt x="3184" y="1005"/>
                      </a:cubicBezTo>
                      <a:cubicBezTo>
                        <a:pt x="3173" y="1005"/>
                        <a:pt x="3161" y="993"/>
                        <a:pt x="3150" y="982"/>
                      </a:cubicBezTo>
                      <a:cubicBezTo>
                        <a:pt x="3116" y="651"/>
                        <a:pt x="3241" y="343"/>
                        <a:pt x="3492" y="138"/>
                      </a:cubicBezTo>
                      <a:cubicBezTo>
                        <a:pt x="3378" y="92"/>
                        <a:pt x="3253" y="46"/>
                        <a:pt x="3116" y="1"/>
                      </a:cubicBezTo>
                      <a:close/>
                    </a:path>
                  </a:pathLst>
                </a:custGeom>
                <a:solidFill>
                  <a:srgbClr val="FFD2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3"/>
                <p:cNvSpPr/>
                <p:nvPr/>
              </p:nvSpPr>
              <p:spPr>
                <a:xfrm>
                  <a:off x="4966760" y="4498706"/>
                  <a:ext cx="2811" cy="4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3" y="69"/>
                        <a:pt x="34" y="126"/>
                        <a:pt x="57" y="160"/>
                      </a:cubicBezTo>
                      <a:cubicBezTo>
                        <a:pt x="69" y="126"/>
                        <a:pt x="80" y="81"/>
                        <a:pt x="91" y="3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3"/>
                <p:cNvSpPr/>
                <p:nvPr/>
              </p:nvSpPr>
              <p:spPr>
                <a:xfrm>
                  <a:off x="4962911" y="4498706"/>
                  <a:ext cx="2811" cy="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27" extrusionOk="0">
                      <a:moveTo>
                        <a:pt x="58" y="1"/>
                      </a:moveTo>
                      <a:lnTo>
                        <a:pt x="46" y="12"/>
                      </a:lnTo>
                      <a:lnTo>
                        <a:pt x="1" y="35"/>
                      </a:lnTo>
                      <a:cubicBezTo>
                        <a:pt x="35" y="58"/>
                        <a:pt x="69" y="92"/>
                        <a:pt x="92" y="126"/>
                      </a:cubicBezTo>
                      <a:cubicBezTo>
                        <a:pt x="81" y="81"/>
                        <a:pt x="69" y="46"/>
                        <a:pt x="58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3"/>
                <p:cNvSpPr/>
                <p:nvPr/>
              </p:nvSpPr>
              <p:spPr>
                <a:xfrm>
                  <a:off x="4955242" y="4500448"/>
                  <a:ext cx="10846" cy="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172" extrusionOk="0">
                      <a:moveTo>
                        <a:pt x="195" y="1"/>
                      </a:moveTo>
                      <a:cubicBezTo>
                        <a:pt x="138" y="24"/>
                        <a:pt x="80" y="58"/>
                        <a:pt x="1" y="92"/>
                      </a:cubicBezTo>
                      <a:cubicBezTo>
                        <a:pt x="115" y="126"/>
                        <a:pt x="229" y="161"/>
                        <a:pt x="354" y="172"/>
                      </a:cubicBezTo>
                      <a:cubicBezTo>
                        <a:pt x="309" y="115"/>
                        <a:pt x="252" y="58"/>
                        <a:pt x="195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3"/>
                <p:cNvSpPr/>
                <p:nvPr/>
              </p:nvSpPr>
              <p:spPr>
                <a:xfrm>
                  <a:off x="4879929" y="4536714"/>
                  <a:ext cx="162173" cy="2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8" h="69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" y="149"/>
                        <a:pt x="35" y="286"/>
                        <a:pt x="58" y="434"/>
                      </a:cubicBezTo>
                      <a:cubicBezTo>
                        <a:pt x="58" y="434"/>
                        <a:pt x="788" y="697"/>
                        <a:pt x="2785" y="697"/>
                      </a:cubicBezTo>
                      <a:cubicBezTo>
                        <a:pt x="5010" y="697"/>
                        <a:pt x="5296" y="400"/>
                        <a:pt x="5296" y="400"/>
                      </a:cubicBezTo>
                      <a:cubicBezTo>
                        <a:pt x="5307" y="297"/>
                        <a:pt x="5296" y="206"/>
                        <a:pt x="5273" y="115"/>
                      </a:cubicBezTo>
                      <a:cubicBezTo>
                        <a:pt x="4816" y="206"/>
                        <a:pt x="4360" y="263"/>
                        <a:pt x="3915" y="309"/>
                      </a:cubicBezTo>
                      <a:cubicBezTo>
                        <a:pt x="3554" y="343"/>
                        <a:pt x="3192" y="361"/>
                        <a:pt x="2831" y="361"/>
                      </a:cubicBezTo>
                      <a:cubicBezTo>
                        <a:pt x="1878" y="361"/>
                        <a:pt x="927" y="24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43"/>
                <p:cNvSpPr/>
                <p:nvPr/>
              </p:nvSpPr>
              <p:spPr>
                <a:xfrm>
                  <a:off x="4974429" y="4504847"/>
                  <a:ext cx="13626" cy="27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" h="884" extrusionOk="0">
                      <a:moveTo>
                        <a:pt x="412" y="0"/>
                      </a:moveTo>
                      <a:cubicBezTo>
                        <a:pt x="407" y="0"/>
                        <a:pt x="403" y="2"/>
                        <a:pt x="400" y="5"/>
                      </a:cubicBezTo>
                      <a:lnTo>
                        <a:pt x="377" y="17"/>
                      </a:lnTo>
                      <a:cubicBezTo>
                        <a:pt x="126" y="222"/>
                        <a:pt x="0" y="530"/>
                        <a:pt x="34" y="861"/>
                      </a:cubicBezTo>
                      <a:cubicBezTo>
                        <a:pt x="46" y="872"/>
                        <a:pt x="57" y="884"/>
                        <a:pt x="69" y="884"/>
                      </a:cubicBezTo>
                      <a:cubicBezTo>
                        <a:pt x="92" y="884"/>
                        <a:pt x="103" y="872"/>
                        <a:pt x="103" y="850"/>
                      </a:cubicBezTo>
                      <a:cubicBezTo>
                        <a:pt x="57" y="541"/>
                        <a:pt x="183" y="245"/>
                        <a:pt x="434" y="62"/>
                      </a:cubicBezTo>
                      <a:cubicBezTo>
                        <a:pt x="434" y="51"/>
                        <a:pt x="445" y="51"/>
                        <a:pt x="445" y="39"/>
                      </a:cubicBezTo>
                      <a:cubicBezTo>
                        <a:pt x="445" y="39"/>
                        <a:pt x="445" y="28"/>
                        <a:pt x="445" y="17"/>
                      </a:cubicBezTo>
                      <a:cubicBezTo>
                        <a:pt x="437" y="8"/>
                        <a:pt x="423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43"/>
                <p:cNvSpPr/>
                <p:nvPr/>
              </p:nvSpPr>
              <p:spPr>
                <a:xfrm>
                  <a:off x="4969205" y="4499837"/>
                  <a:ext cx="5255" cy="6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227" extrusionOk="0">
                      <a:moveTo>
                        <a:pt x="148" y="1"/>
                      </a:moveTo>
                      <a:cubicBezTo>
                        <a:pt x="140" y="1"/>
                        <a:pt x="131" y="4"/>
                        <a:pt x="126" y="9"/>
                      </a:cubicBezTo>
                      <a:cubicBezTo>
                        <a:pt x="114" y="9"/>
                        <a:pt x="114" y="9"/>
                        <a:pt x="103" y="21"/>
                      </a:cubicBezTo>
                      <a:cubicBezTo>
                        <a:pt x="91" y="32"/>
                        <a:pt x="80" y="44"/>
                        <a:pt x="69" y="55"/>
                      </a:cubicBezTo>
                      <a:cubicBezTo>
                        <a:pt x="34" y="146"/>
                        <a:pt x="11" y="203"/>
                        <a:pt x="0" y="226"/>
                      </a:cubicBezTo>
                      <a:cubicBezTo>
                        <a:pt x="46" y="158"/>
                        <a:pt x="91" y="101"/>
                        <a:pt x="160" y="55"/>
                      </a:cubicBezTo>
                      <a:cubicBezTo>
                        <a:pt x="160" y="55"/>
                        <a:pt x="171" y="44"/>
                        <a:pt x="171" y="44"/>
                      </a:cubicBezTo>
                      <a:cubicBezTo>
                        <a:pt x="171" y="32"/>
                        <a:pt x="171" y="21"/>
                        <a:pt x="171" y="9"/>
                      </a:cubicBezTo>
                      <a:cubicBezTo>
                        <a:pt x="166" y="4"/>
                        <a:pt x="157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43"/>
                <p:cNvSpPr/>
                <p:nvPr/>
              </p:nvSpPr>
              <p:spPr>
                <a:xfrm>
                  <a:off x="4962208" y="4507414"/>
                  <a:ext cx="6660" cy="1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641" extrusionOk="0">
                      <a:moveTo>
                        <a:pt x="218" y="1"/>
                      </a:moveTo>
                      <a:lnTo>
                        <a:pt x="218" y="1"/>
                      </a:lnTo>
                      <a:cubicBezTo>
                        <a:pt x="216" y="4"/>
                        <a:pt x="215" y="7"/>
                        <a:pt x="213" y="9"/>
                      </a:cubicBezTo>
                      <a:lnTo>
                        <a:pt x="213" y="9"/>
                      </a:lnTo>
                      <a:cubicBezTo>
                        <a:pt x="215" y="9"/>
                        <a:pt x="218" y="6"/>
                        <a:pt x="218" y="1"/>
                      </a:cubicBezTo>
                      <a:close/>
                      <a:moveTo>
                        <a:pt x="149" y="1"/>
                      </a:moveTo>
                      <a:cubicBezTo>
                        <a:pt x="46" y="195"/>
                        <a:pt x="1" y="400"/>
                        <a:pt x="1" y="606"/>
                      </a:cubicBezTo>
                      <a:cubicBezTo>
                        <a:pt x="1" y="629"/>
                        <a:pt x="12" y="640"/>
                        <a:pt x="35" y="640"/>
                      </a:cubicBezTo>
                      <a:cubicBezTo>
                        <a:pt x="46" y="640"/>
                        <a:pt x="69" y="629"/>
                        <a:pt x="69" y="606"/>
                      </a:cubicBezTo>
                      <a:cubicBezTo>
                        <a:pt x="58" y="404"/>
                        <a:pt x="113" y="190"/>
                        <a:pt x="213" y="9"/>
                      </a:cubicBezTo>
                      <a:lnTo>
                        <a:pt x="213" y="9"/>
                      </a:lnTo>
                      <a:cubicBezTo>
                        <a:pt x="213" y="10"/>
                        <a:pt x="212" y="10"/>
                        <a:pt x="212" y="10"/>
                      </a:cubicBezTo>
                      <a:cubicBezTo>
                        <a:pt x="209" y="10"/>
                        <a:pt x="206" y="7"/>
                        <a:pt x="206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43"/>
                <p:cNvSpPr/>
                <p:nvPr/>
              </p:nvSpPr>
              <p:spPr>
                <a:xfrm>
                  <a:off x="4962575" y="4484316"/>
                  <a:ext cx="11182" cy="2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735" extrusionOk="0">
                      <a:moveTo>
                        <a:pt x="183" y="61"/>
                      </a:moveTo>
                      <a:cubicBezTo>
                        <a:pt x="206" y="61"/>
                        <a:pt x="228" y="72"/>
                        <a:pt x="251" y="95"/>
                      </a:cubicBezTo>
                      <a:cubicBezTo>
                        <a:pt x="297" y="175"/>
                        <a:pt x="263" y="358"/>
                        <a:pt x="228" y="506"/>
                      </a:cubicBezTo>
                      <a:cubicBezTo>
                        <a:pt x="206" y="552"/>
                        <a:pt x="194" y="597"/>
                        <a:pt x="183" y="643"/>
                      </a:cubicBezTo>
                      <a:cubicBezTo>
                        <a:pt x="171" y="586"/>
                        <a:pt x="149" y="540"/>
                        <a:pt x="137" y="483"/>
                      </a:cubicBezTo>
                      <a:cubicBezTo>
                        <a:pt x="103" y="323"/>
                        <a:pt x="69" y="164"/>
                        <a:pt x="126" y="95"/>
                      </a:cubicBezTo>
                      <a:cubicBezTo>
                        <a:pt x="137" y="72"/>
                        <a:pt x="160" y="61"/>
                        <a:pt x="183" y="61"/>
                      </a:cubicBezTo>
                      <a:close/>
                      <a:moveTo>
                        <a:pt x="159" y="1"/>
                      </a:moveTo>
                      <a:cubicBezTo>
                        <a:pt x="122" y="1"/>
                        <a:pt x="87" y="21"/>
                        <a:pt x="69" y="49"/>
                      </a:cubicBezTo>
                      <a:cubicBezTo>
                        <a:pt x="0" y="141"/>
                        <a:pt x="23" y="323"/>
                        <a:pt x="69" y="472"/>
                      </a:cubicBezTo>
                      <a:cubicBezTo>
                        <a:pt x="80" y="517"/>
                        <a:pt x="92" y="552"/>
                        <a:pt x="103" y="597"/>
                      </a:cubicBezTo>
                      <a:cubicBezTo>
                        <a:pt x="160" y="654"/>
                        <a:pt x="206" y="700"/>
                        <a:pt x="217" y="723"/>
                      </a:cubicBezTo>
                      <a:cubicBezTo>
                        <a:pt x="217" y="723"/>
                        <a:pt x="217" y="734"/>
                        <a:pt x="217" y="734"/>
                      </a:cubicBezTo>
                      <a:cubicBezTo>
                        <a:pt x="217" y="711"/>
                        <a:pt x="251" y="654"/>
                        <a:pt x="274" y="574"/>
                      </a:cubicBezTo>
                      <a:lnTo>
                        <a:pt x="286" y="529"/>
                      </a:lnTo>
                      <a:cubicBezTo>
                        <a:pt x="331" y="369"/>
                        <a:pt x="365" y="164"/>
                        <a:pt x="297" y="61"/>
                      </a:cubicBezTo>
                      <a:cubicBezTo>
                        <a:pt x="277" y="31"/>
                        <a:pt x="240" y="2"/>
                        <a:pt x="201" y="2"/>
                      </a:cubicBezTo>
                      <a:cubicBezTo>
                        <a:pt x="195" y="2"/>
                        <a:pt x="189" y="2"/>
                        <a:pt x="183" y="4"/>
                      </a:cubicBezTo>
                      <a:cubicBezTo>
                        <a:pt x="175" y="2"/>
                        <a:pt x="167" y="1"/>
                        <a:pt x="159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43"/>
                <p:cNvSpPr/>
                <p:nvPr/>
              </p:nvSpPr>
              <p:spPr>
                <a:xfrm>
                  <a:off x="4948979" y="4494520"/>
                  <a:ext cx="20256" cy="12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423" extrusionOk="0">
                      <a:moveTo>
                        <a:pt x="149" y="58"/>
                      </a:moveTo>
                      <a:cubicBezTo>
                        <a:pt x="251" y="69"/>
                        <a:pt x="331" y="126"/>
                        <a:pt x="400" y="195"/>
                      </a:cubicBezTo>
                      <a:cubicBezTo>
                        <a:pt x="457" y="252"/>
                        <a:pt x="514" y="309"/>
                        <a:pt x="559" y="366"/>
                      </a:cubicBezTo>
                      <a:cubicBezTo>
                        <a:pt x="434" y="343"/>
                        <a:pt x="320" y="320"/>
                        <a:pt x="206" y="286"/>
                      </a:cubicBezTo>
                      <a:cubicBezTo>
                        <a:pt x="149" y="263"/>
                        <a:pt x="103" y="229"/>
                        <a:pt x="80" y="183"/>
                      </a:cubicBezTo>
                      <a:cubicBezTo>
                        <a:pt x="57" y="161"/>
                        <a:pt x="69" y="126"/>
                        <a:pt x="80" y="103"/>
                      </a:cubicBezTo>
                      <a:cubicBezTo>
                        <a:pt x="91" y="81"/>
                        <a:pt x="114" y="58"/>
                        <a:pt x="137" y="58"/>
                      </a:cubicBezTo>
                      <a:close/>
                      <a:moveTo>
                        <a:pt x="114" y="1"/>
                      </a:moveTo>
                      <a:cubicBezTo>
                        <a:pt x="69" y="1"/>
                        <a:pt x="34" y="35"/>
                        <a:pt x="23" y="81"/>
                      </a:cubicBezTo>
                      <a:cubicBezTo>
                        <a:pt x="0" y="115"/>
                        <a:pt x="0" y="172"/>
                        <a:pt x="23" y="218"/>
                      </a:cubicBezTo>
                      <a:cubicBezTo>
                        <a:pt x="46" y="252"/>
                        <a:pt x="80" y="286"/>
                        <a:pt x="126" y="309"/>
                      </a:cubicBezTo>
                      <a:cubicBezTo>
                        <a:pt x="263" y="377"/>
                        <a:pt x="422" y="412"/>
                        <a:pt x="582" y="423"/>
                      </a:cubicBezTo>
                      <a:lnTo>
                        <a:pt x="651" y="423"/>
                      </a:lnTo>
                      <a:lnTo>
                        <a:pt x="662" y="412"/>
                      </a:lnTo>
                      <a:cubicBezTo>
                        <a:pt x="662" y="400"/>
                        <a:pt x="662" y="389"/>
                        <a:pt x="662" y="389"/>
                      </a:cubicBezTo>
                      <a:cubicBezTo>
                        <a:pt x="651" y="377"/>
                        <a:pt x="605" y="320"/>
                        <a:pt x="559" y="263"/>
                      </a:cubicBezTo>
                      <a:cubicBezTo>
                        <a:pt x="525" y="229"/>
                        <a:pt x="502" y="206"/>
                        <a:pt x="468" y="172"/>
                      </a:cubicBezTo>
                      <a:cubicBezTo>
                        <a:pt x="445" y="149"/>
                        <a:pt x="422" y="126"/>
                        <a:pt x="400" y="115"/>
                      </a:cubicBezTo>
                      <a:cubicBezTo>
                        <a:pt x="331" y="46"/>
                        <a:pt x="240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43"/>
                <p:cNvSpPr/>
                <p:nvPr/>
              </p:nvSpPr>
              <p:spPr>
                <a:xfrm>
                  <a:off x="4694443" y="3935247"/>
                  <a:ext cx="295687" cy="53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8" h="17611" extrusionOk="0">
                      <a:moveTo>
                        <a:pt x="4131" y="2477"/>
                      </a:moveTo>
                      <a:cubicBezTo>
                        <a:pt x="4133" y="2477"/>
                        <a:pt x="4134" y="2478"/>
                        <a:pt x="4135" y="2478"/>
                      </a:cubicBezTo>
                      <a:lnTo>
                        <a:pt x="4135" y="2478"/>
                      </a:lnTo>
                      <a:cubicBezTo>
                        <a:pt x="4134" y="2477"/>
                        <a:pt x="4133" y="2477"/>
                        <a:pt x="4131" y="2477"/>
                      </a:cubicBezTo>
                      <a:close/>
                      <a:moveTo>
                        <a:pt x="9598" y="1"/>
                      </a:moveTo>
                      <a:lnTo>
                        <a:pt x="9598" y="1"/>
                      </a:lnTo>
                      <a:cubicBezTo>
                        <a:pt x="9461" y="103"/>
                        <a:pt x="9290" y="206"/>
                        <a:pt x="9107" y="320"/>
                      </a:cubicBezTo>
                      <a:cubicBezTo>
                        <a:pt x="9119" y="320"/>
                        <a:pt x="9130" y="332"/>
                        <a:pt x="9130" y="354"/>
                      </a:cubicBezTo>
                      <a:cubicBezTo>
                        <a:pt x="8628" y="16594"/>
                        <a:pt x="8559" y="17233"/>
                        <a:pt x="8559" y="17256"/>
                      </a:cubicBezTo>
                      <a:cubicBezTo>
                        <a:pt x="8548" y="17267"/>
                        <a:pt x="8537" y="17279"/>
                        <a:pt x="8525" y="17279"/>
                      </a:cubicBezTo>
                      <a:cubicBezTo>
                        <a:pt x="8502" y="17279"/>
                        <a:pt x="8491" y="17256"/>
                        <a:pt x="8491" y="17244"/>
                      </a:cubicBezTo>
                      <a:cubicBezTo>
                        <a:pt x="8491" y="17222"/>
                        <a:pt x="8582" y="16480"/>
                        <a:pt x="9073" y="343"/>
                      </a:cubicBezTo>
                      <a:lnTo>
                        <a:pt x="9073" y="343"/>
                      </a:lnTo>
                      <a:cubicBezTo>
                        <a:pt x="8810" y="514"/>
                        <a:pt x="8502" y="685"/>
                        <a:pt x="8206" y="834"/>
                      </a:cubicBezTo>
                      <a:cubicBezTo>
                        <a:pt x="8434" y="1210"/>
                        <a:pt x="8696" y="1564"/>
                        <a:pt x="9004" y="1884"/>
                      </a:cubicBezTo>
                      <a:cubicBezTo>
                        <a:pt x="9016" y="1895"/>
                        <a:pt x="9016" y="1918"/>
                        <a:pt x="9004" y="1929"/>
                      </a:cubicBezTo>
                      <a:lnTo>
                        <a:pt x="8982" y="1929"/>
                      </a:lnTo>
                      <a:cubicBezTo>
                        <a:pt x="8970" y="1929"/>
                        <a:pt x="8970" y="1929"/>
                        <a:pt x="8959" y="1918"/>
                      </a:cubicBezTo>
                      <a:cubicBezTo>
                        <a:pt x="8651" y="1598"/>
                        <a:pt x="8388" y="1245"/>
                        <a:pt x="8160" y="857"/>
                      </a:cubicBezTo>
                      <a:cubicBezTo>
                        <a:pt x="7609" y="1137"/>
                        <a:pt x="7059" y="1342"/>
                        <a:pt x="6706" y="1342"/>
                      </a:cubicBezTo>
                      <a:cubicBezTo>
                        <a:pt x="6671" y="1342"/>
                        <a:pt x="6639" y="1340"/>
                        <a:pt x="6608" y="1336"/>
                      </a:cubicBezTo>
                      <a:cubicBezTo>
                        <a:pt x="6505" y="1324"/>
                        <a:pt x="6425" y="1096"/>
                        <a:pt x="6345" y="697"/>
                      </a:cubicBezTo>
                      <a:cubicBezTo>
                        <a:pt x="5935" y="845"/>
                        <a:pt x="5512" y="925"/>
                        <a:pt x="5079" y="936"/>
                      </a:cubicBezTo>
                      <a:cubicBezTo>
                        <a:pt x="5075" y="997"/>
                        <a:pt x="5006" y="1018"/>
                        <a:pt x="4917" y="1018"/>
                      </a:cubicBezTo>
                      <a:cubicBezTo>
                        <a:pt x="4738" y="1018"/>
                        <a:pt x="4474" y="936"/>
                        <a:pt x="4474" y="936"/>
                      </a:cubicBezTo>
                      <a:cubicBezTo>
                        <a:pt x="4086" y="914"/>
                        <a:pt x="3698" y="857"/>
                        <a:pt x="3321" y="777"/>
                      </a:cubicBezTo>
                      <a:cubicBezTo>
                        <a:pt x="3093" y="754"/>
                        <a:pt x="2876" y="731"/>
                        <a:pt x="2659" y="708"/>
                      </a:cubicBezTo>
                      <a:cubicBezTo>
                        <a:pt x="2614" y="1085"/>
                        <a:pt x="2557" y="1313"/>
                        <a:pt x="2488" y="1324"/>
                      </a:cubicBezTo>
                      <a:cubicBezTo>
                        <a:pt x="2458" y="1330"/>
                        <a:pt x="2424" y="1333"/>
                        <a:pt x="2387" y="1333"/>
                      </a:cubicBezTo>
                      <a:cubicBezTo>
                        <a:pt x="2137" y="1333"/>
                        <a:pt x="1726" y="1208"/>
                        <a:pt x="1290" y="1039"/>
                      </a:cubicBezTo>
                      <a:cubicBezTo>
                        <a:pt x="1096" y="1564"/>
                        <a:pt x="696" y="1461"/>
                        <a:pt x="240" y="1621"/>
                      </a:cubicBezTo>
                      <a:lnTo>
                        <a:pt x="228" y="1621"/>
                      </a:lnTo>
                      <a:cubicBezTo>
                        <a:pt x="194" y="1621"/>
                        <a:pt x="183" y="1564"/>
                        <a:pt x="217" y="1553"/>
                      </a:cubicBezTo>
                      <a:cubicBezTo>
                        <a:pt x="662" y="1416"/>
                        <a:pt x="1050" y="1530"/>
                        <a:pt x="1233" y="1016"/>
                      </a:cubicBezTo>
                      <a:cubicBezTo>
                        <a:pt x="799" y="834"/>
                        <a:pt x="388" y="617"/>
                        <a:pt x="0" y="366"/>
                      </a:cubicBezTo>
                      <a:lnTo>
                        <a:pt x="0" y="366"/>
                      </a:lnTo>
                      <a:lnTo>
                        <a:pt x="959" y="17484"/>
                      </a:lnTo>
                      <a:cubicBezTo>
                        <a:pt x="959" y="17484"/>
                        <a:pt x="1153" y="17518"/>
                        <a:pt x="1484" y="17553"/>
                      </a:cubicBezTo>
                      <a:cubicBezTo>
                        <a:pt x="1832" y="17587"/>
                        <a:pt x="2180" y="17604"/>
                        <a:pt x="2528" y="17604"/>
                      </a:cubicBezTo>
                      <a:cubicBezTo>
                        <a:pt x="2876" y="17604"/>
                        <a:pt x="3224" y="17587"/>
                        <a:pt x="3572" y="17553"/>
                      </a:cubicBezTo>
                      <a:cubicBezTo>
                        <a:pt x="3721" y="17530"/>
                        <a:pt x="3892" y="17507"/>
                        <a:pt x="4052" y="17484"/>
                      </a:cubicBezTo>
                      <a:lnTo>
                        <a:pt x="4782" y="2603"/>
                      </a:lnTo>
                      <a:cubicBezTo>
                        <a:pt x="4555" y="2557"/>
                        <a:pt x="4340" y="2523"/>
                        <a:pt x="4135" y="2478"/>
                      </a:cubicBezTo>
                      <a:lnTo>
                        <a:pt x="4135" y="2478"/>
                      </a:lnTo>
                      <a:cubicBezTo>
                        <a:pt x="4145" y="2482"/>
                        <a:pt x="4154" y="2501"/>
                        <a:pt x="4154" y="2511"/>
                      </a:cubicBezTo>
                      <a:lnTo>
                        <a:pt x="3652" y="17324"/>
                      </a:lnTo>
                      <a:cubicBezTo>
                        <a:pt x="3652" y="17336"/>
                        <a:pt x="3641" y="17347"/>
                        <a:pt x="3618" y="17347"/>
                      </a:cubicBezTo>
                      <a:cubicBezTo>
                        <a:pt x="3595" y="17347"/>
                        <a:pt x="3584" y="17336"/>
                        <a:pt x="3584" y="17324"/>
                      </a:cubicBezTo>
                      <a:lnTo>
                        <a:pt x="4086" y="2488"/>
                      </a:lnTo>
                      <a:cubicBezTo>
                        <a:pt x="4086" y="2477"/>
                        <a:pt x="4097" y="2466"/>
                        <a:pt x="4109" y="2466"/>
                      </a:cubicBezTo>
                      <a:cubicBezTo>
                        <a:pt x="3504" y="2340"/>
                        <a:pt x="3082" y="2237"/>
                        <a:pt x="3070" y="2237"/>
                      </a:cubicBezTo>
                      <a:cubicBezTo>
                        <a:pt x="3047" y="2226"/>
                        <a:pt x="3036" y="2215"/>
                        <a:pt x="3047" y="2192"/>
                      </a:cubicBezTo>
                      <a:cubicBezTo>
                        <a:pt x="3047" y="2180"/>
                        <a:pt x="3070" y="2169"/>
                        <a:pt x="3082" y="2169"/>
                      </a:cubicBezTo>
                      <a:cubicBezTo>
                        <a:pt x="3093" y="2169"/>
                        <a:pt x="3858" y="2363"/>
                        <a:pt x="4771" y="2523"/>
                      </a:cubicBezTo>
                      <a:cubicBezTo>
                        <a:pt x="5353" y="2637"/>
                        <a:pt x="5935" y="2705"/>
                        <a:pt x="6528" y="2751"/>
                      </a:cubicBezTo>
                      <a:cubicBezTo>
                        <a:pt x="6574" y="2751"/>
                        <a:pt x="6574" y="2819"/>
                        <a:pt x="6528" y="2819"/>
                      </a:cubicBezTo>
                      <a:lnTo>
                        <a:pt x="4782" y="2591"/>
                      </a:lnTo>
                      <a:lnTo>
                        <a:pt x="5946" y="17495"/>
                      </a:lnTo>
                      <a:cubicBezTo>
                        <a:pt x="5946" y="17495"/>
                        <a:pt x="6037" y="17507"/>
                        <a:pt x="6197" y="17530"/>
                      </a:cubicBezTo>
                      <a:cubicBezTo>
                        <a:pt x="6494" y="17560"/>
                        <a:pt x="7004" y="17611"/>
                        <a:pt x="7517" y="17611"/>
                      </a:cubicBezTo>
                      <a:cubicBezTo>
                        <a:pt x="7773" y="17611"/>
                        <a:pt x="8031" y="17598"/>
                        <a:pt x="8263" y="17564"/>
                      </a:cubicBezTo>
                      <a:cubicBezTo>
                        <a:pt x="8502" y="17541"/>
                        <a:pt x="8731" y="17461"/>
                        <a:pt x="8936" y="17336"/>
                      </a:cubicBezTo>
                      <a:cubicBezTo>
                        <a:pt x="8936" y="17336"/>
                        <a:pt x="9678" y="6905"/>
                        <a:pt x="9598" y="1"/>
                      </a:cubicBezTo>
                      <a:close/>
                    </a:path>
                  </a:pathLst>
                </a:custGeom>
                <a:solidFill>
                  <a:srgbClr val="2D21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43"/>
                <p:cNvSpPr/>
                <p:nvPr/>
              </p:nvSpPr>
              <p:spPr>
                <a:xfrm>
                  <a:off x="4953501" y="3945024"/>
                  <a:ext cx="19920" cy="518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6959" extrusionOk="0">
                      <a:moveTo>
                        <a:pt x="628" y="0"/>
                      </a:moveTo>
                      <a:lnTo>
                        <a:pt x="583" y="23"/>
                      </a:lnTo>
                      <a:cubicBezTo>
                        <a:pt x="92" y="16160"/>
                        <a:pt x="12" y="16902"/>
                        <a:pt x="12" y="16924"/>
                      </a:cubicBezTo>
                      <a:cubicBezTo>
                        <a:pt x="1" y="16936"/>
                        <a:pt x="12" y="16959"/>
                        <a:pt x="35" y="16959"/>
                      </a:cubicBezTo>
                      <a:cubicBezTo>
                        <a:pt x="46" y="16959"/>
                        <a:pt x="58" y="16947"/>
                        <a:pt x="69" y="16936"/>
                      </a:cubicBezTo>
                      <a:cubicBezTo>
                        <a:pt x="69" y="16913"/>
                        <a:pt x="149" y="16274"/>
                        <a:pt x="651" y="34"/>
                      </a:cubicBezTo>
                      <a:cubicBezTo>
                        <a:pt x="651" y="12"/>
                        <a:pt x="640" y="0"/>
                        <a:pt x="628" y="0"/>
                      </a:cubicBezTo>
                      <a:close/>
                    </a:path>
                  </a:pathLst>
                </a:custGeom>
                <a:solidFill>
                  <a:srgbClr val="1F1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43"/>
                <p:cNvSpPr/>
                <p:nvPr/>
              </p:nvSpPr>
              <p:spPr>
                <a:xfrm>
                  <a:off x="4803914" y="4010560"/>
                  <a:ext cx="17109" cy="454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14883" extrusionOk="0">
                      <a:moveTo>
                        <a:pt x="526" y="1"/>
                      </a:moveTo>
                      <a:cubicBezTo>
                        <a:pt x="514" y="1"/>
                        <a:pt x="491" y="12"/>
                        <a:pt x="491" y="23"/>
                      </a:cubicBezTo>
                      <a:lnTo>
                        <a:pt x="1" y="14859"/>
                      </a:lnTo>
                      <a:cubicBezTo>
                        <a:pt x="1" y="14871"/>
                        <a:pt x="12" y="14882"/>
                        <a:pt x="35" y="14882"/>
                      </a:cubicBezTo>
                      <a:cubicBezTo>
                        <a:pt x="46" y="14882"/>
                        <a:pt x="69" y="14871"/>
                        <a:pt x="69" y="14859"/>
                      </a:cubicBezTo>
                      <a:lnTo>
                        <a:pt x="560" y="23"/>
                      </a:lnTo>
                      <a:cubicBezTo>
                        <a:pt x="560" y="12"/>
                        <a:pt x="548" y="1"/>
                        <a:pt x="537" y="1"/>
                      </a:cubicBezTo>
                      <a:close/>
                    </a:path>
                  </a:pathLst>
                </a:custGeom>
                <a:solidFill>
                  <a:srgbClr val="1F17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43"/>
                <p:cNvSpPr/>
                <p:nvPr/>
              </p:nvSpPr>
              <p:spPr>
                <a:xfrm>
                  <a:off x="4643878" y="4508819"/>
                  <a:ext cx="43629" cy="3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" h="1085" extrusionOk="0">
                      <a:moveTo>
                        <a:pt x="1222" y="1"/>
                      </a:moveTo>
                      <a:cubicBezTo>
                        <a:pt x="286" y="446"/>
                        <a:pt x="0" y="879"/>
                        <a:pt x="0" y="879"/>
                      </a:cubicBezTo>
                      <a:cubicBezTo>
                        <a:pt x="457" y="971"/>
                        <a:pt x="902" y="1039"/>
                        <a:pt x="1370" y="1085"/>
                      </a:cubicBezTo>
                      <a:cubicBezTo>
                        <a:pt x="1427" y="720"/>
                        <a:pt x="1370" y="332"/>
                        <a:pt x="12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43"/>
                <p:cNvSpPr/>
                <p:nvPr/>
              </p:nvSpPr>
              <p:spPr>
                <a:xfrm>
                  <a:off x="4712561" y="4496262"/>
                  <a:ext cx="1069" cy="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47" extrusionOk="0">
                      <a:moveTo>
                        <a:pt x="1" y="1"/>
                      </a:moveTo>
                      <a:cubicBezTo>
                        <a:pt x="12" y="12"/>
                        <a:pt x="24" y="24"/>
                        <a:pt x="35" y="46"/>
                      </a:cubicBez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43"/>
                <p:cNvSpPr/>
                <p:nvPr/>
              </p:nvSpPr>
              <p:spPr>
                <a:xfrm>
                  <a:off x="4718855" y="4496262"/>
                  <a:ext cx="10816" cy="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72" extrusionOk="0">
                      <a:moveTo>
                        <a:pt x="160" y="1"/>
                      </a:moveTo>
                      <a:cubicBezTo>
                        <a:pt x="103" y="58"/>
                        <a:pt x="46" y="115"/>
                        <a:pt x="0" y="172"/>
                      </a:cubicBezTo>
                      <a:cubicBezTo>
                        <a:pt x="114" y="161"/>
                        <a:pt x="240" y="126"/>
                        <a:pt x="354" y="92"/>
                      </a:cubicBezTo>
                      <a:cubicBezTo>
                        <a:pt x="274" y="58"/>
                        <a:pt x="206" y="24"/>
                        <a:pt x="160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43"/>
                <p:cNvSpPr/>
                <p:nvPr/>
              </p:nvSpPr>
              <p:spPr>
                <a:xfrm>
                  <a:off x="4715341" y="4494887"/>
                  <a:ext cx="2475" cy="4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160" extrusionOk="0">
                      <a:moveTo>
                        <a:pt x="81" y="0"/>
                      </a:moveTo>
                      <a:lnTo>
                        <a:pt x="1" y="23"/>
                      </a:lnTo>
                      <a:cubicBezTo>
                        <a:pt x="12" y="69"/>
                        <a:pt x="24" y="114"/>
                        <a:pt x="35" y="160"/>
                      </a:cubicBezTo>
                      <a:cubicBezTo>
                        <a:pt x="58" y="114"/>
                        <a:pt x="69" y="57"/>
                        <a:pt x="81" y="0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43"/>
                <p:cNvSpPr/>
                <p:nvPr/>
              </p:nvSpPr>
              <p:spPr>
                <a:xfrm>
                  <a:off x="4718855" y="4494520"/>
                  <a:ext cx="2811" cy="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27" extrusionOk="0">
                      <a:moveTo>
                        <a:pt x="34" y="1"/>
                      </a:moveTo>
                      <a:cubicBezTo>
                        <a:pt x="23" y="46"/>
                        <a:pt x="12" y="92"/>
                        <a:pt x="0" y="126"/>
                      </a:cubicBezTo>
                      <a:cubicBezTo>
                        <a:pt x="34" y="92"/>
                        <a:pt x="57" y="69"/>
                        <a:pt x="91" y="35"/>
                      </a:cubicBezTo>
                      <a:lnTo>
                        <a:pt x="69" y="24"/>
                      </a:lnTo>
                      <a:cubicBezTo>
                        <a:pt x="57" y="12"/>
                        <a:pt x="46" y="12"/>
                        <a:pt x="34" y="1"/>
                      </a:cubicBezTo>
                      <a:close/>
                    </a:path>
                  </a:pathLst>
                </a:custGeom>
                <a:solidFill>
                  <a:srgbClr val="F1DE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43"/>
                <p:cNvSpPr/>
                <p:nvPr/>
              </p:nvSpPr>
              <p:spPr>
                <a:xfrm>
                  <a:off x="4681550" y="4497331"/>
                  <a:ext cx="123799" cy="4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1536" extrusionOk="0">
                      <a:moveTo>
                        <a:pt x="947" y="0"/>
                      </a:moveTo>
                      <a:cubicBezTo>
                        <a:pt x="810" y="46"/>
                        <a:pt x="685" y="91"/>
                        <a:pt x="559" y="148"/>
                      </a:cubicBezTo>
                      <a:cubicBezTo>
                        <a:pt x="822" y="342"/>
                        <a:pt x="947" y="662"/>
                        <a:pt x="913" y="981"/>
                      </a:cubicBezTo>
                      <a:cubicBezTo>
                        <a:pt x="902" y="1004"/>
                        <a:pt x="890" y="1016"/>
                        <a:pt x="879" y="1016"/>
                      </a:cubicBezTo>
                      <a:cubicBezTo>
                        <a:pt x="856" y="1016"/>
                        <a:pt x="845" y="993"/>
                        <a:pt x="845" y="981"/>
                      </a:cubicBezTo>
                      <a:cubicBezTo>
                        <a:pt x="890" y="673"/>
                        <a:pt x="765" y="377"/>
                        <a:pt x="514" y="194"/>
                      </a:cubicBezTo>
                      <a:cubicBezTo>
                        <a:pt x="514" y="183"/>
                        <a:pt x="502" y="183"/>
                        <a:pt x="502" y="171"/>
                      </a:cubicBezTo>
                      <a:cubicBezTo>
                        <a:pt x="320" y="240"/>
                        <a:pt x="148" y="320"/>
                        <a:pt x="0" y="388"/>
                      </a:cubicBezTo>
                      <a:cubicBezTo>
                        <a:pt x="148" y="730"/>
                        <a:pt x="205" y="1107"/>
                        <a:pt x="137" y="1484"/>
                      </a:cubicBezTo>
                      <a:cubicBezTo>
                        <a:pt x="498" y="1518"/>
                        <a:pt x="860" y="1535"/>
                        <a:pt x="1221" y="1535"/>
                      </a:cubicBezTo>
                      <a:cubicBezTo>
                        <a:pt x="2174" y="1535"/>
                        <a:pt x="3125" y="1415"/>
                        <a:pt x="4051" y="1175"/>
                      </a:cubicBezTo>
                      <a:cubicBezTo>
                        <a:pt x="4051" y="787"/>
                        <a:pt x="4017" y="411"/>
                        <a:pt x="3914" y="46"/>
                      </a:cubicBezTo>
                      <a:cubicBezTo>
                        <a:pt x="3558" y="239"/>
                        <a:pt x="3183" y="307"/>
                        <a:pt x="2830" y="307"/>
                      </a:cubicBezTo>
                      <a:cubicBezTo>
                        <a:pt x="2369" y="307"/>
                        <a:pt x="1946" y="190"/>
                        <a:pt x="1655" y="80"/>
                      </a:cubicBezTo>
                      <a:cubicBezTo>
                        <a:pt x="1506" y="148"/>
                        <a:pt x="1358" y="183"/>
                        <a:pt x="1198" y="194"/>
                      </a:cubicBezTo>
                      <a:cubicBezTo>
                        <a:pt x="1301" y="388"/>
                        <a:pt x="1347" y="593"/>
                        <a:pt x="1347" y="799"/>
                      </a:cubicBezTo>
                      <a:cubicBezTo>
                        <a:pt x="1347" y="822"/>
                        <a:pt x="1335" y="833"/>
                        <a:pt x="1312" y="833"/>
                      </a:cubicBezTo>
                      <a:cubicBezTo>
                        <a:pt x="1301" y="833"/>
                        <a:pt x="1278" y="822"/>
                        <a:pt x="1278" y="799"/>
                      </a:cubicBezTo>
                      <a:cubicBezTo>
                        <a:pt x="1290" y="593"/>
                        <a:pt x="1233" y="388"/>
                        <a:pt x="1130" y="205"/>
                      </a:cubicBezTo>
                      <a:lnTo>
                        <a:pt x="1118" y="194"/>
                      </a:lnTo>
                      <a:cubicBezTo>
                        <a:pt x="1073" y="126"/>
                        <a:pt x="1027" y="69"/>
                        <a:pt x="959" y="23"/>
                      </a:cubicBezTo>
                      <a:cubicBezTo>
                        <a:pt x="959" y="23"/>
                        <a:pt x="959" y="11"/>
                        <a:pt x="947" y="0"/>
                      </a:cubicBezTo>
                      <a:close/>
                    </a:path>
                  </a:pathLst>
                </a:custGeom>
                <a:solidFill>
                  <a:srgbClr val="FFD2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43"/>
                <p:cNvSpPr/>
                <p:nvPr/>
              </p:nvSpPr>
              <p:spPr>
                <a:xfrm>
                  <a:off x="4642839" y="4532528"/>
                  <a:ext cx="162142" cy="2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7" h="697" extrusionOk="0">
                      <a:moveTo>
                        <a:pt x="5307" y="1"/>
                      </a:moveTo>
                      <a:lnTo>
                        <a:pt x="5307" y="1"/>
                      </a:lnTo>
                      <a:cubicBezTo>
                        <a:pt x="4380" y="241"/>
                        <a:pt x="3430" y="361"/>
                        <a:pt x="2481" y="361"/>
                      </a:cubicBezTo>
                      <a:cubicBezTo>
                        <a:pt x="2121" y="361"/>
                        <a:pt x="1762" y="343"/>
                        <a:pt x="1404" y="309"/>
                      </a:cubicBezTo>
                      <a:cubicBezTo>
                        <a:pt x="947" y="263"/>
                        <a:pt x="491" y="195"/>
                        <a:pt x="46" y="103"/>
                      </a:cubicBezTo>
                      <a:cubicBezTo>
                        <a:pt x="12" y="195"/>
                        <a:pt x="0" y="297"/>
                        <a:pt x="12" y="389"/>
                      </a:cubicBezTo>
                      <a:cubicBezTo>
                        <a:pt x="12" y="389"/>
                        <a:pt x="297" y="697"/>
                        <a:pt x="2522" y="697"/>
                      </a:cubicBezTo>
                      <a:cubicBezTo>
                        <a:pt x="4519" y="697"/>
                        <a:pt x="5250" y="434"/>
                        <a:pt x="5250" y="434"/>
                      </a:cubicBezTo>
                      <a:cubicBezTo>
                        <a:pt x="5273" y="286"/>
                        <a:pt x="5296" y="149"/>
                        <a:pt x="53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43"/>
                <p:cNvSpPr/>
                <p:nvPr/>
              </p:nvSpPr>
              <p:spPr>
                <a:xfrm>
                  <a:off x="4696521" y="4500662"/>
                  <a:ext cx="13993" cy="27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884" extrusionOk="0">
                      <a:moveTo>
                        <a:pt x="40" y="0"/>
                      </a:moveTo>
                      <a:cubicBezTo>
                        <a:pt x="28" y="0"/>
                        <a:pt x="20" y="9"/>
                        <a:pt x="12" y="17"/>
                      </a:cubicBezTo>
                      <a:cubicBezTo>
                        <a:pt x="1" y="28"/>
                        <a:pt x="1" y="39"/>
                        <a:pt x="12" y="39"/>
                      </a:cubicBezTo>
                      <a:cubicBezTo>
                        <a:pt x="12" y="51"/>
                        <a:pt x="12" y="51"/>
                        <a:pt x="24" y="62"/>
                      </a:cubicBezTo>
                      <a:cubicBezTo>
                        <a:pt x="263" y="245"/>
                        <a:pt x="400" y="542"/>
                        <a:pt x="355" y="850"/>
                      </a:cubicBezTo>
                      <a:cubicBezTo>
                        <a:pt x="355" y="872"/>
                        <a:pt x="366" y="884"/>
                        <a:pt x="389" y="884"/>
                      </a:cubicBezTo>
                      <a:cubicBezTo>
                        <a:pt x="400" y="884"/>
                        <a:pt x="412" y="872"/>
                        <a:pt x="412" y="861"/>
                      </a:cubicBezTo>
                      <a:cubicBezTo>
                        <a:pt x="457" y="530"/>
                        <a:pt x="320" y="222"/>
                        <a:pt x="69" y="17"/>
                      </a:cubicBezTo>
                      <a:lnTo>
                        <a:pt x="58" y="5"/>
                      </a:lnTo>
                      <a:cubicBezTo>
                        <a:pt x="51" y="2"/>
                        <a:pt x="45" y="0"/>
                        <a:pt x="40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43"/>
                <p:cNvSpPr/>
                <p:nvPr/>
              </p:nvSpPr>
              <p:spPr>
                <a:xfrm>
                  <a:off x="4710483" y="4495773"/>
                  <a:ext cx="5255" cy="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234" extrusionOk="0">
                      <a:moveTo>
                        <a:pt x="33" y="1"/>
                      </a:moveTo>
                      <a:cubicBezTo>
                        <a:pt x="22" y="1"/>
                        <a:pt x="8" y="9"/>
                        <a:pt x="0" y="17"/>
                      </a:cubicBezTo>
                      <a:cubicBezTo>
                        <a:pt x="0" y="28"/>
                        <a:pt x="0" y="40"/>
                        <a:pt x="0" y="40"/>
                      </a:cubicBezTo>
                      <a:cubicBezTo>
                        <a:pt x="0" y="51"/>
                        <a:pt x="12" y="62"/>
                        <a:pt x="12" y="62"/>
                      </a:cubicBezTo>
                      <a:cubicBezTo>
                        <a:pt x="80" y="108"/>
                        <a:pt x="126" y="165"/>
                        <a:pt x="171" y="234"/>
                      </a:cubicBezTo>
                      <a:lnTo>
                        <a:pt x="171" y="222"/>
                      </a:lnTo>
                      <a:cubicBezTo>
                        <a:pt x="171" y="222"/>
                        <a:pt x="137" y="142"/>
                        <a:pt x="114" y="62"/>
                      </a:cubicBezTo>
                      <a:cubicBezTo>
                        <a:pt x="92" y="40"/>
                        <a:pt x="80" y="28"/>
                        <a:pt x="69" y="28"/>
                      </a:cubicBezTo>
                      <a:lnTo>
                        <a:pt x="46" y="5"/>
                      </a:lnTo>
                      <a:cubicBezTo>
                        <a:pt x="43" y="2"/>
                        <a:pt x="38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43"/>
                <p:cNvSpPr/>
                <p:nvPr/>
              </p:nvSpPr>
              <p:spPr>
                <a:xfrm>
                  <a:off x="4716044" y="4503595"/>
                  <a:ext cx="6660" cy="1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640" extrusionOk="0">
                      <a:moveTo>
                        <a:pt x="1" y="0"/>
                      </a:moveTo>
                      <a:cubicBezTo>
                        <a:pt x="104" y="183"/>
                        <a:pt x="161" y="388"/>
                        <a:pt x="149" y="605"/>
                      </a:cubicBezTo>
                      <a:cubicBezTo>
                        <a:pt x="149" y="617"/>
                        <a:pt x="161" y="640"/>
                        <a:pt x="183" y="640"/>
                      </a:cubicBezTo>
                      <a:cubicBezTo>
                        <a:pt x="206" y="640"/>
                        <a:pt x="218" y="617"/>
                        <a:pt x="218" y="605"/>
                      </a:cubicBezTo>
                      <a:cubicBezTo>
                        <a:pt x="218" y="388"/>
                        <a:pt x="172" y="183"/>
                        <a:pt x="69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43"/>
                <p:cNvSpPr/>
                <p:nvPr/>
              </p:nvSpPr>
              <p:spPr>
                <a:xfrm>
                  <a:off x="4710483" y="4480130"/>
                  <a:ext cx="11182" cy="2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735" extrusionOk="0">
                      <a:moveTo>
                        <a:pt x="194" y="61"/>
                      </a:moveTo>
                      <a:cubicBezTo>
                        <a:pt x="217" y="61"/>
                        <a:pt x="251" y="72"/>
                        <a:pt x="263" y="95"/>
                      </a:cubicBezTo>
                      <a:cubicBezTo>
                        <a:pt x="308" y="164"/>
                        <a:pt x="286" y="323"/>
                        <a:pt x="240" y="483"/>
                      </a:cubicBezTo>
                      <a:cubicBezTo>
                        <a:pt x="228" y="540"/>
                        <a:pt x="206" y="597"/>
                        <a:pt x="194" y="643"/>
                      </a:cubicBezTo>
                      <a:cubicBezTo>
                        <a:pt x="183" y="597"/>
                        <a:pt x="160" y="552"/>
                        <a:pt x="149" y="506"/>
                      </a:cubicBezTo>
                      <a:cubicBezTo>
                        <a:pt x="114" y="358"/>
                        <a:pt x="80" y="175"/>
                        <a:pt x="126" y="95"/>
                      </a:cubicBezTo>
                      <a:cubicBezTo>
                        <a:pt x="149" y="72"/>
                        <a:pt x="171" y="61"/>
                        <a:pt x="194" y="61"/>
                      </a:cubicBezTo>
                      <a:close/>
                      <a:moveTo>
                        <a:pt x="207" y="1"/>
                      </a:moveTo>
                      <a:cubicBezTo>
                        <a:pt x="199" y="1"/>
                        <a:pt x="191" y="2"/>
                        <a:pt x="183" y="4"/>
                      </a:cubicBezTo>
                      <a:cubicBezTo>
                        <a:pt x="137" y="4"/>
                        <a:pt x="92" y="27"/>
                        <a:pt x="69" y="61"/>
                      </a:cubicBezTo>
                      <a:cubicBezTo>
                        <a:pt x="0" y="164"/>
                        <a:pt x="34" y="369"/>
                        <a:pt x="80" y="529"/>
                      </a:cubicBezTo>
                      <a:lnTo>
                        <a:pt x="103" y="574"/>
                      </a:lnTo>
                      <a:cubicBezTo>
                        <a:pt x="133" y="644"/>
                        <a:pt x="154" y="696"/>
                        <a:pt x="166" y="724"/>
                      </a:cubicBezTo>
                      <a:lnTo>
                        <a:pt x="166" y="724"/>
                      </a:lnTo>
                      <a:cubicBezTo>
                        <a:pt x="168" y="723"/>
                        <a:pt x="169" y="723"/>
                        <a:pt x="171" y="723"/>
                      </a:cubicBezTo>
                      <a:cubicBezTo>
                        <a:pt x="171" y="700"/>
                        <a:pt x="217" y="654"/>
                        <a:pt x="274" y="597"/>
                      </a:cubicBezTo>
                      <a:cubicBezTo>
                        <a:pt x="286" y="563"/>
                        <a:pt x="297" y="517"/>
                        <a:pt x="308" y="472"/>
                      </a:cubicBezTo>
                      <a:cubicBezTo>
                        <a:pt x="343" y="323"/>
                        <a:pt x="365" y="141"/>
                        <a:pt x="308" y="49"/>
                      </a:cubicBezTo>
                      <a:cubicBezTo>
                        <a:pt x="280" y="21"/>
                        <a:pt x="244" y="1"/>
                        <a:pt x="207" y="1"/>
                      </a:cubicBezTo>
                      <a:close/>
                      <a:moveTo>
                        <a:pt x="166" y="724"/>
                      </a:moveTo>
                      <a:lnTo>
                        <a:pt x="166" y="724"/>
                      </a:lnTo>
                      <a:cubicBezTo>
                        <a:pt x="160" y="726"/>
                        <a:pt x="162" y="734"/>
                        <a:pt x="171" y="734"/>
                      </a:cubicBezTo>
                      <a:cubicBezTo>
                        <a:pt x="170" y="731"/>
                        <a:pt x="168" y="728"/>
                        <a:pt x="166" y="724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43"/>
                <p:cNvSpPr/>
                <p:nvPr/>
              </p:nvSpPr>
              <p:spPr>
                <a:xfrm>
                  <a:off x="4715708" y="4489999"/>
                  <a:ext cx="20256" cy="1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435" extrusionOk="0">
                      <a:moveTo>
                        <a:pt x="514" y="69"/>
                      </a:moveTo>
                      <a:cubicBezTo>
                        <a:pt x="548" y="69"/>
                        <a:pt x="571" y="92"/>
                        <a:pt x="582" y="115"/>
                      </a:cubicBezTo>
                      <a:cubicBezTo>
                        <a:pt x="594" y="149"/>
                        <a:pt x="594" y="172"/>
                        <a:pt x="582" y="206"/>
                      </a:cubicBezTo>
                      <a:cubicBezTo>
                        <a:pt x="548" y="240"/>
                        <a:pt x="503" y="274"/>
                        <a:pt x="457" y="297"/>
                      </a:cubicBezTo>
                      <a:cubicBezTo>
                        <a:pt x="343" y="331"/>
                        <a:pt x="217" y="366"/>
                        <a:pt x="103" y="377"/>
                      </a:cubicBezTo>
                      <a:cubicBezTo>
                        <a:pt x="149" y="320"/>
                        <a:pt x="206" y="263"/>
                        <a:pt x="263" y="206"/>
                      </a:cubicBezTo>
                      <a:cubicBezTo>
                        <a:pt x="331" y="137"/>
                        <a:pt x="411" y="92"/>
                        <a:pt x="514" y="69"/>
                      </a:cubicBezTo>
                      <a:close/>
                      <a:moveTo>
                        <a:pt x="514" y="0"/>
                      </a:moveTo>
                      <a:cubicBezTo>
                        <a:pt x="411" y="12"/>
                        <a:pt x="320" y="69"/>
                        <a:pt x="240" y="137"/>
                      </a:cubicBezTo>
                      <a:lnTo>
                        <a:pt x="206" y="183"/>
                      </a:lnTo>
                      <a:cubicBezTo>
                        <a:pt x="160" y="217"/>
                        <a:pt x="137" y="240"/>
                        <a:pt x="103" y="274"/>
                      </a:cubicBezTo>
                      <a:cubicBezTo>
                        <a:pt x="57" y="331"/>
                        <a:pt x="12" y="377"/>
                        <a:pt x="0" y="400"/>
                      </a:cubicBezTo>
                      <a:cubicBezTo>
                        <a:pt x="0" y="400"/>
                        <a:pt x="0" y="411"/>
                        <a:pt x="0" y="411"/>
                      </a:cubicBezTo>
                      <a:lnTo>
                        <a:pt x="0" y="423"/>
                      </a:lnTo>
                      <a:lnTo>
                        <a:pt x="12" y="434"/>
                      </a:lnTo>
                      <a:lnTo>
                        <a:pt x="92" y="434"/>
                      </a:lnTo>
                      <a:cubicBezTo>
                        <a:pt x="240" y="423"/>
                        <a:pt x="400" y="377"/>
                        <a:pt x="537" y="320"/>
                      </a:cubicBezTo>
                      <a:cubicBezTo>
                        <a:pt x="582" y="297"/>
                        <a:pt x="617" y="263"/>
                        <a:pt x="639" y="229"/>
                      </a:cubicBezTo>
                      <a:cubicBezTo>
                        <a:pt x="662" y="183"/>
                        <a:pt x="662" y="126"/>
                        <a:pt x="639" y="80"/>
                      </a:cubicBezTo>
                      <a:cubicBezTo>
                        <a:pt x="628" y="46"/>
                        <a:pt x="605" y="23"/>
                        <a:pt x="571" y="12"/>
                      </a:cubicBezTo>
                      <a:cubicBezTo>
                        <a:pt x="560" y="0"/>
                        <a:pt x="537" y="0"/>
                        <a:pt x="525" y="0"/>
                      </a:cubicBezTo>
                      <a:close/>
                    </a:path>
                  </a:pathLst>
                </a:custGeom>
                <a:solidFill>
                  <a:srgbClr val="BE68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43"/>
                <p:cNvSpPr/>
                <p:nvPr/>
              </p:nvSpPr>
              <p:spPr>
                <a:xfrm>
                  <a:off x="4759643" y="3545268"/>
                  <a:ext cx="134462" cy="36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1" h="1200" extrusionOk="0">
                      <a:moveTo>
                        <a:pt x="1615" y="0"/>
                      </a:moveTo>
                      <a:cubicBezTo>
                        <a:pt x="1073" y="0"/>
                        <a:pt x="533" y="48"/>
                        <a:pt x="0" y="143"/>
                      </a:cubicBezTo>
                      <a:cubicBezTo>
                        <a:pt x="80" y="702"/>
                        <a:pt x="833" y="1010"/>
                        <a:pt x="1952" y="1181"/>
                      </a:cubicBezTo>
                      <a:cubicBezTo>
                        <a:pt x="2035" y="1194"/>
                        <a:pt x="2119" y="1200"/>
                        <a:pt x="2204" y="1200"/>
                      </a:cubicBezTo>
                      <a:cubicBezTo>
                        <a:pt x="3271" y="1200"/>
                        <a:pt x="4400" y="271"/>
                        <a:pt x="3903" y="154"/>
                      </a:cubicBezTo>
                      <a:cubicBezTo>
                        <a:pt x="3664" y="97"/>
                        <a:pt x="3230" y="6"/>
                        <a:pt x="1940" y="6"/>
                      </a:cubicBezTo>
                      <a:cubicBezTo>
                        <a:pt x="1832" y="2"/>
                        <a:pt x="1724" y="0"/>
                        <a:pt x="1615" y="0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43"/>
                <p:cNvSpPr/>
                <p:nvPr/>
              </p:nvSpPr>
              <p:spPr>
                <a:xfrm>
                  <a:off x="4468505" y="3591861"/>
                  <a:ext cx="88236" cy="2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942" extrusionOk="0">
                      <a:moveTo>
                        <a:pt x="2694" y="0"/>
                      </a:moveTo>
                      <a:cubicBezTo>
                        <a:pt x="1707" y="0"/>
                        <a:pt x="0" y="649"/>
                        <a:pt x="0" y="649"/>
                      </a:cubicBezTo>
                      <a:cubicBezTo>
                        <a:pt x="0" y="649"/>
                        <a:pt x="671" y="941"/>
                        <a:pt x="1448" y="941"/>
                      </a:cubicBezTo>
                      <a:cubicBezTo>
                        <a:pt x="1605" y="941"/>
                        <a:pt x="1767" y="929"/>
                        <a:pt x="1929" y="900"/>
                      </a:cubicBezTo>
                      <a:cubicBezTo>
                        <a:pt x="2887" y="729"/>
                        <a:pt x="2887" y="10"/>
                        <a:pt x="2887" y="10"/>
                      </a:cubicBezTo>
                      <a:cubicBezTo>
                        <a:pt x="2827" y="3"/>
                        <a:pt x="2762" y="0"/>
                        <a:pt x="2694" y="0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43"/>
                <p:cNvSpPr/>
                <p:nvPr/>
              </p:nvSpPr>
              <p:spPr>
                <a:xfrm>
                  <a:off x="4659521" y="3280098"/>
                  <a:ext cx="40177" cy="109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3589" extrusionOk="0">
                      <a:moveTo>
                        <a:pt x="1314" y="0"/>
                      </a:moveTo>
                      <a:cubicBezTo>
                        <a:pt x="1246" y="80"/>
                        <a:pt x="1166" y="183"/>
                        <a:pt x="1075" y="308"/>
                      </a:cubicBezTo>
                      <a:cubicBezTo>
                        <a:pt x="892" y="502"/>
                        <a:pt x="675" y="651"/>
                        <a:pt x="436" y="765"/>
                      </a:cubicBezTo>
                      <a:cubicBezTo>
                        <a:pt x="287" y="1039"/>
                        <a:pt x="196" y="1347"/>
                        <a:pt x="150" y="1666"/>
                      </a:cubicBezTo>
                      <a:cubicBezTo>
                        <a:pt x="0" y="2417"/>
                        <a:pt x="245" y="3589"/>
                        <a:pt x="446" y="3589"/>
                      </a:cubicBezTo>
                      <a:cubicBezTo>
                        <a:pt x="474" y="3589"/>
                        <a:pt x="502" y="3566"/>
                        <a:pt x="527" y="3515"/>
                      </a:cubicBezTo>
                      <a:cubicBezTo>
                        <a:pt x="744" y="3104"/>
                        <a:pt x="904" y="925"/>
                        <a:pt x="904" y="925"/>
                      </a:cubicBezTo>
                      <a:cubicBezTo>
                        <a:pt x="995" y="845"/>
                        <a:pt x="1177" y="388"/>
                        <a:pt x="1314" y="0"/>
                      </a:cubicBezTo>
                      <a:close/>
                    </a:path>
                  </a:pathLst>
                </a:custGeom>
                <a:solidFill>
                  <a:srgbClr val="2821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43"/>
                <p:cNvSpPr/>
                <p:nvPr/>
              </p:nvSpPr>
              <p:spPr>
                <a:xfrm>
                  <a:off x="4454542" y="3493480"/>
                  <a:ext cx="646827" cy="60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1" h="19853" extrusionOk="0">
                      <a:moveTo>
                        <a:pt x="1412" y="0"/>
                      </a:moveTo>
                      <a:cubicBezTo>
                        <a:pt x="1395" y="0"/>
                        <a:pt x="1377" y="4"/>
                        <a:pt x="1359" y="12"/>
                      </a:cubicBezTo>
                      <a:cubicBezTo>
                        <a:pt x="1119" y="126"/>
                        <a:pt x="1461" y="1632"/>
                        <a:pt x="1461" y="1632"/>
                      </a:cubicBezTo>
                      <a:cubicBezTo>
                        <a:pt x="1461" y="1632"/>
                        <a:pt x="1046" y="246"/>
                        <a:pt x="791" y="246"/>
                      </a:cubicBezTo>
                      <a:cubicBezTo>
                        <a:pt x="782" y="246"/>
                        <a:pt x="774" y="248"/>
                        <a:pt x="765" y="252"/>
                      </a:cubicBezTo>
                      <a:cubicBezTo>
                        <a:pt x="514" y="366"/>
                        <a:pt x="994" y="1769"/>
                        <a:pt x="994" y="1769"/>
                      </a:cubicBezTo>
                      <a:cubicBezTo>
                        <a:pt x="994" y="1769"/>
                        <a:pt x="553" y="755"/>
                        <a:pt x="293" y="755"/>
                      </a:cubicBezTo>
                      <a:cubicBezTo>
                        <a:pt x="279" y="755"/>
                        <a:pt x="265" y="758"/>
                        <a:pt x="252" y="765"/>
                      </a:cubicBezTo>
                      <a:cubicBezTo>
                        <a:pt x="1" y="891"/>
                        <a:pt x="571" y="2831"/>
                        <a:pt x="868" y="3401"/>
                      </a:cubicBezTo>
                      <a:cubicBezTo>
                        <a:pt x="868" y="3401"/>
                        <a:pt x="788" y="9952"/>
                        <a:pt x="3116" y="11207"/>
                      </a:cubicBezTo>
                      <a:cubicBezTo>
                        <a:pt x="3378" y="11348"/>
                        <a:pt x="3642" y="11410"/>
                        <a:pt x="3905" y="11410"/>
                      </a:cubicBezTo>
                      <a:cubicBezTo>
                        <a:pt x="5995" y="11410"/>
                        <a:pt x="8012" y="7476"/>
                        <a:pt x="8012" y="7475"/>
                      </a:cubicBezTo>
                      <a:lnTo>
                        <a:pt x="8012" y="7475"/>
                      </a:lnTo>
                      <a:lnTo>
                        <a:pt x="7944" y="15156"/>
                      </a:lnTo>
                      <a:cubicBezTo>
                        <a:pt x="7944" y="15156"/>
                        <a:pt x="9339" y="15851"/>
                        <a:pt x="11699" y="15851"/>
                      </a:cubicBezTo>
                      <a:cubicBezTo>
                        <a:pt x="13222" y="15851"/>
                        <a:pt x="15147" y="15562"/>
                        <a:pt x="17359" y="14608"/>
                      </a:cubicBezTo>
                      <a:lnTo>
                        <a:pt x="16697" y="6540"/>
                      </a:lnTo>
                      <a:lnTo>
                        <a:pt x="16697" y="6540"/>
                      </a:lnTo>
                      <a:cubicBezTo>
                        <a:pt x="16697" y="6540"/>
                        <a:pt x="17804" y="10271"/>
                        <a:pt x="18055" y="11298"/>
                      </a:cubicBezTo>
                      <a:cubicBezTo>
                        <a:pt x="18317" y="12314"/>
                        <a:pt x="18637" y="16571"/>
                        <a:pt x="18637" y="16571"/>
                      </a:cubicBezTo>
                      <a:cubicBezTo>
                        <a:pt x="18637" y="16571"/>
                        <a:pt x="17941" y="17860"/>
                        <a:pt x="18157" y="18191"/>
                      </a:cubicBezTo>
                      <a:cubicBezTo>
                        <a:pt x="18195" y="18247"/>
                        <a:pt x="18237" y="18269"/>
                        <a:pt x="18281" y="18269"/>
                      </a:cubicBezTo>
                      <a:cubicBezTo>
                        <a:pt x="18493" y="18269"/>
                        <a:pt x="18751" y="17746"/>
                        <a:pt x="18751" y="17746"/>
                      </a:cubicBezTo>
                      <a:lnTo>
                        <a:pt x="18751" y="17746"/>
                      </a:lnTo>
                      <a:cubicBezTo>
                        <a:pt x="18751" y="17747"/>
                        <a:pt x="18477" y="19618"/>
                        <a:pt x="18797" y="19618"/>
                      </a:cubicBezTo>
                      <a:cubicBezTo>
                        <a:pt x="19127" y="19607"/>
                        <a:pt x="19299" y="18169"/>
                        <a:pt x="19299" y="18169"/>
                      </a:cubicBezTo>
                      <a:lnTo>
                        <a:pt x="19299" y="18169"/>
                      </a:lnTo>
                      <a:cubicBezTo>
                        <a:pt x="19299" y="18169"/>
                        <a:pt x="19288" y="19852"/>
                        <a:pt x="19668" y="19852"/>
                      </a:cubicBezTo>
                      <a:cubicBezTo>
                        <a:pt x="19682" y="19852"/>
                        <a:pt x="19695" y="19850"/>
                        <a:pt x="19710" y="19846"/>
                      </a:cubicBezTo>
                      <a:cubicBezTo>
                        <a:pt x="19961" y="19755"/>
                        <a:pt x="19801" y="18226"/>
                        <a:pt x="19801" y="18226"/>
                      </a:cubicBezTo>
                      <a:lnTo>
                        <a:pt x="19801" y="18226"/>
                      </a:lnTo>
                      <a:cubicBezTo>
                        <a:pt x="19801" y="18226"/>
                        <a:pt x="20050" y="19667"/>
                        <a:pt x="20316" y="19667"/>
                      </a:cubicBezTo>
                      <a:cubicBezTo>
                        <a:pt x="20323" y="19667"/>
                        <a:pt x="20330" y="19666"/>
                        <a:pt x="20337" y="19664"/>
                      </a:cubicBezTo>
                      <a:cubicBezTo>
                        <a:pt x="20600" y="19595"/>
                        <a:pt x="20280" y="18146"/>
                        <a:pt x="20280" y="18146"/>
                      </a:cubicBezTo>
                      <a:lnTo>
                        <a:pt x="20280" y="18146"/>
                      </a:lnTo>
                      <a:cubicBezTo>
                        <a:pt x="20280" y="18146"/>
                        <a:pt x="20605" y="19225"/>
                        <a:pt x="20863" y="19225"/>
                      </a:cubicBezTo>
                      <a:cubicBezTo>
                        <a:pt x="20874" y="19225"/>
                        <a:pt x="20885" y="19223"/>
                        <a:pt x="20896" y="19219"/>
                      </a:cubicBezTo>
                      <a:cubicBezTo>
                        <a:pt x="21170" y="19127"/>
                        <a:pt x="20817" y="17404"/>
                        <a:pt x="20600" y="16594"/>
                      </a:cubicBezTo>
                      <a:cubicBezTo>
                        <a:pt x="20600" y="16594"/>
                        <a:pt x="20725" y="12337"/>
                        <a:pt x="20006" y="9370"/>
                      </a:cubicBezTo>
                      <a:cubicBezTo>
                        <a:pt x="18968" y="5022"/>
                        <a:pt x="17838" y="3709"/>
                        <a:pt x="17267" y="3139"/>
                      </a:cubicBezTo>
                      <a:cubicBezTo>
                        <a:pt x="16468" y="2329"/>
                        <a:pt x="14757" y="1975"/>
                        <a:pt x="14757" y="1975"/>
                      </a:cubicBezTo>
                      <a:lnTo>
                        <a:pt x="13444" y="1861"/>
                      </a:lnTo>
                      <a:lnTo>
                        <a:pt x="13478" y="126"/>
                      </a:lnTo>
                      <a:lnTo>
                        <a:pt x="10443" y="286"/>
                      </a:lnTo>
                      <a:lnTo>
                        <a:pt x="10363" y="1861"/>
                      </a:lnTo>
                      <a:cubicBezTo>
                        <a:pt x="10363" y="1861"/>
                        <a:pt x="9039" y="2123"/>
                        <a:pt x="9039" y="2157"/>
                      </a:cubicBezTo>
                      <a:cubicBezTo>
                        <a:pt x="9039" y="2157"/>
                        <a:pt x="7384" y="2545"/>
                        <a:pt x="6517" y="3824"/>
                      </a:cubicBezTo>
                      <a:cubicBezTo>
                        <a:pt x="5741" y="4965"/>
                        <a:pt x="5033" y="6152"/>
                        <a:pt x="4394" y="7373"/>
                      </a:cubicBezTo>
                      <a:lnTo>
                        <a:pt x="2819" y="3127"/>
                      </a:lnTo>
                      <a:cubicBezTo>
                        <a:pt x="2819" y="3127"/>
                        <a:pt x="3356" y="1758"/>
                        <a:pt x="3093" y="1461"/>
                      </a:cubicBezTo>
                      <a:cubicBezTo>
                        <a:pt x="3055" y="1415"/>
                        <a:pt x="3015" y="1396"/>
                        <a:pt x="2976" y="1396"/>
                      </a:cubicBezTo>
                      <a:cubicBezTo>
                        <a:pt x="2764" y="1396"/>
                        <a:pt x="2568" y="1975"/>
                        <a:pt x="2568" y="1975"/>
                      </a:cubicBezTo>
                      <a:cubicBezTo>
                        <a:pt x="2568" y="1975"/>
                        <a:pt x="2613" y="126"/>
                        <a:pt x="2303" y="126"/>
                      </a:cubicBezTo>
                      <a:cubicBezTo>
                        <a:pt x="2300" y="126"/>
                        <a:pt x="2297" y="126"/>
                        <a:pt x="2295" y="126"/>
                      </a:cubicBezTo>
                      <a:cubicBezTo>
                        <a:pt x="1975" y="172"/>
                        <a:pt x="1975" y="1632"/>
                        <a:pt x="1975" y="1632"/>
                      </a:cubicBezTo>
                      <a:cubicBezTo>
                        <a:pt x="1975" y="1632"/>
                        <a:pt x="1777" y="0"/>
                        <a:pt x="1412" y="0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43"/>
                <p:cNvSpPr/>
                <p:nvPr/>
              </p:nvSpPr>
              <p:spPr>
                <a:xfrm>
                  <a:off x="4771497" y="3497300"/>
                  <a:ext cx="94866" cy="43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" h="1433" extrusionOk="0">
                      <a:moveTo>
                        <a:pt x="3104" y="1"/>
                      </a:moveTo>
                      <a:lnTo>
                        <a:pt x="69" y="161"/>
                      </a:lnTo>
                      <a:lnTo>
                        <a:pt x="0" y="1427"/>
                      </a:lnTo>
                      <a:cubicBezTo>
                        <a:pt x="112" y="1431"/>
                        <a:pt x="224" y="1433"/>
                        <a:pt x="335" y="1433"/>
                      </a:cubicBezTo>
                      <a:cubicBezTo>
                        <a:pt x="1262" y="1433"/>
                        <a:pt x="2185" y="1307"/>
                        <a:pt x="3082" y="1062"/>
                      </a:cubicBezTo>
                      <a:lnTo>
                        <a:pt x="3104" y="1"/>
                      </a:lnTo>
                      <a:close/>
                    </a:path>
                  </a:pathLst>
                </a:custGeom>
                <a:solidFill>
                  <a:srgbClr val="ECA3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43"/>
                <p:cNvSpPr/>
                <p:nvPr/>
              </p:nvSpPr>
              <p:spPr>
                <a:xfrm>
                  <a:off x="4675592" y="3209337"/>
                  <a:ext cx="294312" cy="312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3" h="10227" extrusionOk="0">
                      <a:moveTo>
                        <a:pt x="4017" y="0"/>
                      </a:moveTo>
                      <a:cubicBezTo>
                        <a:pt x="2262" y="0"/>
                        <a:pt x="1059" y="773"/>
                        <a:pt x="629" y="2202"/>
                      </a:cubicBezTo>
                      <a:cubicBezTo>
                        <a:pt x="629" y="2202"/>
                        <a:pt x="1" y="3868"/>
                        <a:pt x="1" y="6299"/>
                      </a:cubicBezTo>
                      <a:cubicBezTo>
                        <a:pt x="1" y="8193"/>
                        <a:pt x="1507" y="10054"/>
                        <a:pt x="3835" y="10213"/>
                      </a:cubicBezTo>
                      <a:cubicBezTo>
                        <a:pt x="3977" y="10222"/>
                        <a:pt x="4119" y="10227"/>
                        <a:pt x="4261" y="10227"/>
                      </a:cubicBezTo>
                      <a:cubicBezTo>
                        <a:pt x="6302" y="10227"/>
                        <a:pt x="8319" y="9273"/>
                        <a:pt x="8948" y="6413"/>
                      </a:cubicBezTo>
                      <a:cubicBezTo>
                        <a:pt x="9633" y="3355"/>
                        <a:pt x="8663" y="924"/>
                        <a:pt x="5901" y="251"/>
                      </a:cubicBezTo>
                      <a:cubicBezTo>
                        <a:pt x="5219" y="82"/>
                        <a:pt x="4589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43"/>
                <p:cNvSpPr/>
                <p:nvPr/>
              </p:nvSpPr>
              <p:spPr>
                <a:xfrm>
                  <a:off x="4829364" y="3415509"/>
                  <a:ext cx="69782" cy="37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236" extrusionOk="0">
                      <a:moveTo>
                        <a:pt x="1414" y="0"/>
                      </a:moveTo>
                      <a:cubicBezTo>
                        <a:pt x="1291" y="0"/>
                        <a:pt x="1161" y="14"/>
                        <a:pt x="1028" y="42"/>
                      </a:cubicBezTo>
                      <a:cubicBezTo>
                        <a:pt x="423" y="156"/>
                        <a:pt x="1" y="510"/>
                        <a:pt x="58" y="829"/>
                      </a:cubicBezTo>
                      <a:cubicBezTo>
                        <a:pt x="111" y="1077"/>
                        <a:pt x="446" y="1236"/>
                        <a:pt x="870" y="1236"/>
                      </a:cubicBezTo>
                      <a:cubicBezTo>
                        <a:pt x="993" y="1236"/>
                        <a:pt x="1123" y="1223"/>
                        <a:pt x="1256" y="1194"/>
                      </a:cubicBezTo>
                      <a:cubicBezTo>
                        <a:pt x="1850" y="1080"/>
                        <a:pt x="2283" y="726"/>
                        <a:pt x="2226" y="407"/>
                      </a:cubicBezTo>
                      <a:cubicBezTo>
                        <a:pt x="2173" y="159"/>
                        <a:pt x="1838" y="0"/>
                        <a:pt x="1414" y="0"/>
                      </a:cubicBezTo>
                      <a:close/>
                    </a:path>
                  </a:pathLst>
                </a:custGeom>
                <a:solidFill>
                  <a:srgbClr val="ECA3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43"/>
                <p:cNvSpPr/>
                <p:nvPr/>
              </p:nvSpPr>
              <p:spPr>
                <a:xfrm>
                  <a:off x="4683964" y="3407749"/>
                  <a:ext cx="70118" cy="3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247" extrusionOk="0">
                      <a:moveTo>
                        <a:pt x="867" y="0"/>
                      </a:moveTo>
                      <a:cubicBezTo>
                        <a:pt x="454" y="0"/>
                        <a:pt x="130" y="144"/>
                        <a:pt x="69" y="387"/>
                      </a:cubicBezTo>
                      <a:cubicBezTo>
                        <a:pt x="1" y="707"/>
                        <a:pt x="435" y="1072"/>
                        <a:pt x="1028" y="1197"/>
                      </a:cubicBezTo>
                      <a:cubicBezTo>
                        <a:pt x="1173" y="1231"/>
                        <a:pt x="1316" y="1247"/>
                        <a:pt x="1449" y="1247"/>
                      </a:cubicBezTo>
                      <a:cubicBezTo>
                        <a:pt x="1860" y="1247"/>
                        <a:pt x="2183" y="1096"/>
                        <a:pt x="2226" y="855"/>
                      </a:cubicBezTo>
                      <a:cubicBezTo>
                        <a:pt x="2295" y="547"/>
                        <a:pt x="1872" y="182"/>
                        <a:pt x="1279" y="45"/>
                      </a:cubicBezTo>
                      <a:cubicBezTo>
                        <a:pt x="1137" y="15"/>
                        <a:pt x="998" y="0"/>
                        <a:pt x="867" y="0"/>
                      </a:cubicBezTo>
                      <a:close/>
                    </a:path>
                  </a:pathLst>
                </a:custGeom>
                <a:solidFill>
                  <a:srgbClr val="ECA3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43"/>
                <p:cNvSpPr/>
                <p:nvPr/>
              </p:nvSpPr>
              <p:spPr>
                <a:xfrm>
                  <a:off x="4776722" y="3249056"/>
                  <a:ext cx="367" cy="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4" extrusionOk="0">
                      <a:moveTo>
                        <a:pt x="1" y="23"/>
                      </a:move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43"/>
                <p:cNvSpPr/>
                <p:nvPr/>
              </p:nvSpPr>
              <p:spPr>
                <a:xfrm>
                  <a:off x="4635751" y="3142731"/>
                  <a:ext cx="372527" cy="3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3" h="11483" extrusionOk="0">
                      <a:moveTo>
                        <a:pt x="2872" y="1"/>
                      </a:moveTo>
                      <a:cubicBezTo>
                        <a:pt x="2706" y="1"/>
                        <a:pt x="2567" y="37"/>
                        <a:pt x="2469" y="125"/>
                      </a:cubicBezTo>
                      <a:cubicBezTo>
                        <a:pt x="1990" y="570"/>
                        <a:pt x="2640" y="1232"/>
                        <a:pt x="2640" y="1232"/>
                      </a:cubicBezTo>
                      <a:cubicBezTo>
                        <a:pt x="2374" y="1232"/>
                        <a:pt x="1854" y="1070"/>
                        <a:pt x="1402" y="1070"/>
                      </a:cubicBezTo>
                      <a:cubicBezTo>
                        <a:pt x="1176" y="1070"/>
                        <a:pt x="966" y="1111"/>
                        <a:pt x="814" y="1232"/>
                      </a:cubicBezTo>
                      <a:cubicBezTo>
                        <a:pt x="369" y="1586"/>
                        <a:pt x="586" y="2180"/>
                        <a:pt x="586" y="2180"/>
                      </a:cubicBezTo>
                      <a:cubicBezTo>
                        <a:pt x="586" y="2180"/>
                        <a:pt x="444" y="2118"/>
                        <a:pt x="309" y="2118"/>
                      </a:cubicBezTo>
                      <a:cubicBezTo>
                        <a:pt x="149" y="2118"/>
                        <a:pt x="0" y="2206"/>
                        <a:pt x="118" y="2590"/>
                      </a:cubicBezTo>
                      <a:cubicBezTo>
                        <a:pt x="232" y="2978"/>
                        <a:pt x="518" y="3298"/>
                        <a:pt x="894" y="3446"/>
                      </a:cubicBezTo>
                      <a:cubicBezTo>
                        <a:pt x="894" y="3446"/>
                        <a:pt x="381" y="3846"/>
                        <a:pt x="381" y="4439"/>
                      </a:cubicBezTo>
                      <a:cubicBezTo>
                        <a:pt x="367" y="5057"/>
                        <a:pt x="693" y="5182"/>
                        <a:pt x="959" y="5182"/>
                      </a:cubicBezTo>
                      <a:cubicBezTo>
                        <a:pt x="1140" y="5182"/>
                        <a:pt x="1294" y="5124"/>
                        <a:pt x="1294" y="5124"/>
                      </a:cubicBezTo>
                      <a:lnTo>
                        <a:pt x="1294" y="5124"/>
                      </a:lnTo>
                      <a:cubicBezTo>
                        <a:pt x="1259" y="5158"/>
                        <a:pt x="1225" y="5192"/>
                        <a:pt x="1202" y="5238"/>
                      </a:cubicBezTo>
                      <a:cubicBezTo>
                        <a:pt x="1442" y="5135"/>
                        <a:pt x="1659" y="4976"/>
                        <a:pt x="1841" y="4793"/>
                      </a:cubicBezTo>
                      <a:cubicBezTo>
                        <a:pt x="1944" y="4667"/>
                        <a:pt x="2024" y="4565"/>
                        <a:pt x="2081" y="4485"/>
                      </a:cubicBezTo>
                      <a:cubicBezTo>
                        <a:pt x="2182" y="4222"/>
                        <a:pt x="2265" y="3977"/>
                        <a:pt x="2283" y="3924"/>
                      </a:cubicBezTo>
                      <a:lnTo>
                        <a:pt x="2283" y="3924"/>
                      </a:lnTo>
                      <a:cubicBezTo>
                        <a:pt x="2255" y="4010"/>
                        <a:pt x="2084" y="4614"/>
                        <a:pt x="2720" y="4656"/>
                      </a:cubicBezTo>
                      <a:cubicBezTo>
                        <a:pt x="2744" y="4657"/>
                        <a:pt x="2767" y="4658"/>
                        <a:pt x="2790" y="4658"/>
                      </a:cubicBezTo>
                      <a:cubicBezTo>
                        <a:pt x="3644" y="4658"/>
                        <a:pt x="4458" y="3670"/>
                        <a:pt x="4592" y="3492"/>
                      </a:cubicBezTo>
                      <a:lnTo>
                        <a:pt x="4592" y="3492"/>
                      </a:lnTo>
                      <a:cubicBezTo>
                        <a:pt x="4500" y="3629"/>
                        <a:pt x="4124" y="4268"/>
                        <a:pt x="5162" y="4873"/>
                      </a:cubicBezTo>
                      <a:cubicBezTo>
                        <a:pt x="5402" y="5010"/>
                        <a:pt x="5709" y="5065"/>
                        <a:pt x="6045" y="5065"/>
                      </a:cubicBezTo>
                      <a:cubicBezTo>
                        <a:pt x="7354" y="5065"/>
                        <a:pt x="9111" y="4234"/>
                        <a:pt x="9111" y="4234"/>
                      </a:cubicBezTo>
                      <a:cubicBezTo>
                        <a:pt x="9111" y="4234"/>
                        <a:pt x="9465" y="5843"/>
                        <a:pt x="9716" y="7110"/>
                      </a:cubicBezTo>
                      <a:cubicBezTo>
                        <a:pt x="9967" y="8365"/>
                        <a:pt x="10172" y="8947"/>
                        <a:pt x="9853" y="9438"/>
                      </a:cubicBezTo>
                      <a:cubicBezTo>
                        <a:pt x="9533" y="9928"/>
                        <a:pt x="8266" y="11298"/>
                        <a:pt x="9179" y="11469"/>
                      </a:cubicBezTo>
                      <a:cubicBezTo>
                        <a:pt x="9228" y="11478"/>
                        <a:pt x="9275" y="11482"/>
                        <a:pt x="9320" y="11482"/>
                      </a:cubicBezTo>
                      <a:cubicBezTo>
                        <a:pt x="10137" y="11482"/>
                        <a:pt x="10548" y="10082"/>
                        <a:pt x="11359" y="9152"/>
                      </a:cubicBezTo>
                      <a:cubicBezTo>
                        <a:pt x="11861" y="8627"/>
                        <a:pt x="11873" y="7817"/>
                        <a:pt x="11405" y="7281"/>
                      </a:cubicBezTo>
                      <a:cubicBezTo>
                        <a:pt x="11610" y="7224"/>
                        <a:pt x="11759" y="7064"/>
                        <a:pt x="11804" y="6870"/>
                      </a:cubicBezTo>
                      <a:cubicBezTo>
                        <a:pt x="11998" y="5980"/>
                        <a:pt x="11199" y="5261"/>
                        <a:pt x="11199" y="5261"/>
                      </a:cubicBezTo>
                      <a:cubicBezTo>
                        <a:pt x="12192" y="4074"/>
                        <a:pt x="10458" y="3115"/>
                        <a:pt x="10458" y="3115"/>
                      </a:cubicBezTo>
                      <a:cubicBezTo>
                        <a:pt x="10458" y="3115"/>
                        <a:pt x="11165" y="2647"/>
                        <a:pt x="11062" y="2180"/>
                      </a:cubicBezTo>
                      <a:cubicBezTo>
                        <a:pt x="11028" y="2020"/>
                        <a:pt x="10890" y="1967"/>
                        <a:pt x="10721" y="1967"/>
                      </a:cubicBezTo>
                      <a:cubicBezTo>
                        <a:pt x="10383" y="1967"/>
                        <a:pt x="9921" y="2180"/>
                        <a:pt x="9921" y="2180"/>
                      </a:cubicBezTo>
                      <a:cubicBezTo>
                        <a:pt x="9921" y="2180"/>
                        <a:pt x="9864" y="399"/>
                        <a:pt x="9442" y="376"/>
                      </a:cubicBezTo>
                      <a:cubicBezTo>
                        <a:pt x="9438" y="376"/>
                        <a:pt x="9435" y="376"/>
                        <a:pt x="9432" y="376"/>
                      </a:cubicBezTo>
                      <a:cubicBezTo>
                        <a:pt x="9012" y="376"/>
                        <a:pt x="9271" y="1757"/>
                        <a:pt x="9271" y="1757"/>
                      </a:cubicBezTo>
                      <a:cubicBezTo>
                        <a:pt x="8985" y="1335"/>
                        <a:pt x="8563" y="1027"/>
                        <a:pt x="8072" y="890"/>
                      </a:cubicBezTo>
                      <a:cubicBezTo>
                        <a:pt x="7486" y="733"/>
                        <a:pt x="7076" y="687"/>
                        <a:pt x="6753" y="687"/>
                      </a:cubicBezTo>
                      <a:cubicBezTo>
                        <a:pt x="6286" y="687"/>
                        <a:pt x="6002" y="784"/>
                        <a:pt x="5636" y="784"/>
                      </a:cubicBezTo>
                      <a:cubicBezTo>
                        <a:pt x="5461" y="784"/>
                        <a:pt x="5267" y="761"/>
                        <a:pt x="5025" y="696"/>
                      </a:cubicBezTo>
                      <a:cubicBezTo>
                        <a:pt x="4614" y="586"/>
                        <a:pt x="3536" y="1"/>
                        <a:pt x="2872" y="1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43"/>
                <p:cNvSpPr/>
                <p:nvPr/>
              </p:nvSpPr>
              <p:spPr>
                <a:xfrm>
                  <a:off x="4953501" y="3237904"/>
                  <a:ext cx="49190" cy="13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" h="4474" fill="none" extrusionOk="0">
                      <a:moveTo>
                        <a:pt x="1" y="0"/>
                      </a:moveTo>
                      <a:cubicBezTo>
                        <a:pt x="1062" y="149"/>
                        <a:pt x="1610" y="1347"/>
                        <a:pt x="1016" y="2237"/>
                      </a:cubicBezTo>
                      <a:cubicBezTo>
                        <a:pt x="971" y="2294"/>
                        <a:pt x="936" y="2363"/>
                        <a:pt x="925" y="2431"/>
                      </a:cubicBezTo>
                      <a:cubicBezTo>
                        <a:pt x="913" y="2545"/>
                        <a:pt x="948" y="2648"/>
                        <a:pt x="1016" y="2739"/>
                      </a:cubicBezTo>
                      <a:cubicBezTo>
                        <a:pt x="1199" y="3036"/>
                        <a:pt x="1370" y="3367"/>
                        <a:pt x="1370" y="3721"/>
                      </a:cubicBezTo>
                      <a:cubicBezTo>
                        <a:pt x="1370" y="4063"/>
                        <a:pt x="1130" y="4440"/>
                        <a:pt x="788" y="4474"/>
                      </a:cubicBezTo>
                    </a:path>
                  </a:pathLst>
                </a:custGeom>
                <a:noFill/>
                <a:ln w="1700" cap="rnd" cmpd="sng">
                  <a:solidFill>
                    <a:srgbClr val="271C2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43"/>
                <p:cNvSpPr/>
                <p:nvPr/>
              </p:nvSpPr>
              <p:spPr>
                <a:xfrm>
                  <a:off x="4673851" y="3212576"/>
                  <a:ext cx="260307" cy="88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2895" extrusionOk="0">
                      <a:moveTo>
                        <a:pt x="3938" y="99"/>
                      </a:moveTo>
                      <a:cubicBezTo>
                        <a:pt x="3938" y="99"/>
                        <a:pt x="3938" y="110"/>
                        <a:pt x="3938" y="122"/>
                      </a:cubicBezTo>
                      <a:cubicBezTo>
                        <a:pt x="3938" y="156"/>
                        <a:pt x="3927" y="190"/>
                        <a:pt x="3915" y="224"/>
                      </a:cubicBezTo>
                      <a:cubicBezTo>
                        <a:pt x="3881" y="304"/>
                        <a:pt x="3847" y="384"/>
                        <a:pt x="3813" y="464"/>
                      </a:cubicBezTo>
                      <a:cubicBezTo>
                        <a:pt x="3668" y="714"/>
                        <a:pt x="3500" y="956"/>
                        <a:pt x="3314" y="1183"/>
                      </a:cubicBezTo>
                      <a:lnTo>
                        <a:pt x="3314" y="1183"/>
                      </a:lnTo>
                      <a:cubicBezTo>
                        <a:pt x="3368" y="927"/>
                        <a:pt x="3468" y="682"/>
                        <a:pt x="3607" y="464"/>
                      </a:cubicBezTo>
                      <a:cubicBezTo>
                        <a:pt x="3641" y="384"/>
                        <a:pt x="3687" y="316"/>
                        <a:pt x="3744" y="247"/>
                      </a:cubicBezTo>
                      <a:cubicBezTo>
                        <a:pt x="3790" y="190"/>
                        <a:pt x="3847" y="133"/>
                        <a:pt x="3915" y="99"/>
                      </a:cubicBezTo>
                      <a:close/>
                      <a:moveTo>
                        <a:pt x="1233" y="464"/>
                      </a:moveTo>
                      <a:cubicBezTo>
                        <a:pt x="1245" y="498"/>
                        <a:pt x="1256" y="521"/>
                        <a:pt x="1256" y="555"/>
                      </a:cubicBezTo>
                      <a:cubicBezTo>
                        <a:pt x="1256" y="601"/>
                        <a:pt x="1256" y="647"/>
                        <a:pt x="1256" y="681"/>
                      </a:cubicBezTo>
                      <a:cubicBezTo>
                        <a:pt x="1233" y="852"/>
                        <a:pt x="1199" y="1023"/>
                        <a:pt x="1154" y="1195"/>
                      </a:cubicBezTo>
                      <a:cubicBezTo>
                        <a:pt x="1107" y="1363"/>
                        <a:pt x="1049" y="1528"/>
                        <a:pt x="982" y="1690"/>
                      </a:cubicBezTo>
                      <a:lnTo>
                        <a:pt x="982" y="1690"/>
                      </a:lnTo>
                      <a:cubicBezTo>
                        <a:pt x="977" y="1658"/>
                        <a:pt x="973" y="1626"/>
                        <a:pt x="971" y="1594"/>
                      </a:cubicBezTo>
                      <a:cubicBezTo>
                        <a:pt x="948" y="1423"/>
                        <a:pt x="960" y="1240"/>
                        <a:pt x="982" y="1080"/>
                      </a:cubicBezTo>
                      <a:cubicBezTo>
                        <a:pt x="994" y="909"/>
                        <a:pt x="1039" y="738"/>
                        <a:pt x="1119" y="590"/>
                      </a:cubicBezTo>
                      <a:cubicBezTo>
                        <a:pt x="1131" y="555"/>
                        <a:pt x="1154" y="521"/>
                        <a:pt x="1176" y="487"/>
                      </a:cubicBezTo>
                      <a:cubicBezTo>
                        <a:pt x="1188" y="476"/>
                        <a:pt x="1199" y="476"/>
                        <a:pt x="1222" y="464"/>
                      </a:cubicBezTo>
                      <a:close/>
                      <a:moveTo>
                        <a:pt x="3939" y="0"/>
                      </a:moveTo>
                      <a:cubicBezTo>
                        <a:pt x="3923" y="0"/>
                        <a:pt x="3907" y="3"/>
                        <a:pt x="3892" y="8"/>
                      </a:cubicBezTo>
                      <a:cubicBezTo>
                        <a:pt x="3813" y="53"/>
                        <a:pt x="3733" y="122"/>
                        <a:pt x="3676" y="202"/>
                      </a:cubicBezTo>
                      <a:cubicBezTo>
                        <a:pt x="3619" y="270"/>
                        <a:pt x="3573" y="339"/>
                        <a:pt x="3527" y="418"/>
                      </a:cubicBezTo>
                      <a:cubicBezTo>
                        <a:pt x="3350" y="700"/>
                        <a:pt x="3239" y="1011"/>
                        <a:pt x="3187" y="1333"/>
                      </a:cubicBezTo>
                      <a:lnTo>
                        <a:pt x="3187" y="1333"/>
                      </a:lnTo>
                      <a:cubicBezTo>
                        <a:pt x="2964" y="1585"/>
                        <a:pt x="2720" y="1806"/>
                        <a:pt x="2443" y="2005"/>
                      </a:cubicBezTo>
                      <a:cubicBezTo>
                        <a:pt x="2306" y="2107"/>
                        <a:pt x="2158" y="2187"/>
                        <a:pt x="1998" y="2256"/>
                      </a:cubicBezTo>
                      <a:cubicBezTo>
                        <a:pt x="1865" y="2303"/>
                        <a:pt x="1724" y="2327"/>
                        <a:pt x="1588" y="2327"/>
                      </a:cubicBezTo>
                      <a:cubicBezTo>
                        <a:pt x="1561" y="2327"/>
                        <a:pt x="1534" y="2326"/>
                        <a:pt x="1507" y="2324"/>
                      </a:cubicBezTo>
                      <a:cubicBezTo>
                        <a:pt x="1336" y="2302"/>
                        <a:pt x="1199" y="2210"/>
                        <a:pt x="1119" y="2062"/>
                      </a:cubicBezTo>
                      <a:cubicBezTo>
                        <a:pt x="1076" y="1992"/>
                        <a:pt x="1043" y="1919"/>
                        <a:pt x="1019" y="1845"/>
                      </a:cubicBezTo>
                      <a:lnTo>
                        <a:pt x="1019" y="1845"/>
                      </a:lnTo>
                      <a:cubicBezTo>
                        <a:pt x="1107" y="1642"/>
                        <a:pt x="1180" y="1432"/>
                        <a:pt x="1245" y="1217"/>
                      </a:cubicBezTo>
                      <a:cubicBezTo>
                        <a:pt x="1291" y="1046"/>
                        <a:pt x="1325" y="875"/>
                        <a:pt x="1348" y="692"/>
                      </a:cubicBezTo>
                      <a:cubicBezTo>
                        <a:pt x="1348" y="647"/>
                        <a:pt x="1348" y="601"/>
                        <a:pt x="1348" y="555"/>
                      </a:cubicBezTo>
                      <a:cubicBezTo>
                        <a:pt x="1348" y="498"/>
                        <a:pt x="1325" y="441"/>
                        <a:pt x="1302" y="396"/>
                      </a:cubicBezTo>
                      <a:cubicBezTo>
                        <a:pt x="1277" y="379"/>
                        <a:pt x="1246" y="368"/>
                        <a:pt x="1217" y="368"/>
                      </a:cubicBezTo>
                      <a:cubicBezTo>
                        <a:pt x="1207" y="368"/>
                        <a:pt x="1197" y="370"/>
                        <a:pt x="1188" y="373"/>
                      </a:cubicBezTo>
                      <a:cubicBezTo>
                        <a:pt x="1165" y="384"/>
                        <a:pt x="1142" y="396"/>
                        <a:pt x="1119" y="418"/>
                      </a:cubicBezTo>
                      <a:cubicBezTo>
                        <a:pt x="1085" y="453"/>
                        <a:pt x="1062" y="498"/>
                        <a:pt x="1039" y="544"/>
                      </a:cubicBezTo>
                      <a:cubicBezTo>
                        <a:pt x="960" y="704"/>
                        <a:pt x="914" y="875"/>
                        <a:pt x="891" y="1058"/>
                      </a:cubicBezTo>
                      <a:cubicBezTo>
                        <a:pt x="868" y="1240"/>
                        <a:pt x="868" y="1411"/>
                        <a:pt x="891" y="1594"/>
                      </a:cubicBezTo>
                      <a:cubicBezTo>
                        <a:pt x="896" y="1670"/>
                        <a:pt x="908" y="1744"/>
                        <a:pt x="928" y="1816"/>
                      </a:cubicBezTo>
                      <a:lnTo>
                        <a:pt x="928" y="1816"/>
                      </a:lnTo>
                      <a:cubicBezTo>
                        <a:pt x="878" y="1930"/>
                        <a:pt x="823" y="2042"/>
                        <a:pt x="766" y="2153"/>
                      </a:cubicBezTo>
                      <a:cubicBezTo>
                        <a:pt x="686" y="2302"/>
                        <a:pt x="583" y="2438"/>
                        <a:pt x="469" y="2575"/>
                      </a:cubicBezTo>
                      <a:cubicBezTo>
                        <a:pt x="366" y="2701"/>
                        <a:pt x="218" y="2781"/>
                        <a:pt x="58" y="2792"/>
                      </a:cubicBezTo>
                      <a:cubicBezTo>
                        <a:pt x="24" y="2792"/>
                        <a:pt x="1" y="2815"/>
                        <a:pt x="1" y="2849"/>
                      </a:cubicBezTo>
                      <a:cubicBezTo>
                        <a:pt x="1" y="2872"/>
                        <a:pt x="24" y="2895"/>
                        <a:pt x="58" y="2895"/>
                      </a:cubicBezTo>
                      <a:cubicBezTo>
                        <a:pt x="241" y="2884"/>
                        <a:pt x="423" y="2781"/>
                        <a:pt x="537" y="2644"/>
                      </a:cubicBezTo>
                      <a:cubicBezTo>
                        <a:pt x="663" y="2507"/>
                        <a:pt x="766" y="2359"/>
                        <a:pt x="845" y="2199"/>
                      </a:cubicBezTo>
                      <a:cubicBezTo>
                        <a:pt x="891" y="2117"/>
                        <a:pt x="933" y="2033"/>
                        <a:pt x="973" y="1948"/>
                      </a:cubicBezTo>
                      <a:lnTo>
                        <a:pt x="973" y="1948"/>
                      </a:lnTo>
                      <a:cubicBezTo>
                        <a:pt x="995" y="2002"/>
                        <a:pt x="1021" y="2055"/>
                        <a:pt x="1051" y="2107"/>
                      </a:cubicBezTo>
                      <a:cubicBezTo>
                        <a:pt x="1142" y="2279"/>
                        <a:pt x="1313" y="2393"/>
                        <a:pt x="1507" y="2416"/>
                      </a:cubicBezTo>
                      <a:cubicBezTo>
                        <a:pt x="1537" y="2417"/>
                        <a:pt x="1567" y="2418"/>
                        <a:pt x="1596" y="2418"/>
                      </a:cubicBezTo>
                      <a:cubicBezTo>
                        <a:pt x="1749" y="2418"/>
                        <a:pt x="1900" y="2393"/>
                        <a:pt x="2044" y="2336"/>
                      </a:cubicBezTo>
                      <a:cubicBezTo>
                        <a:pt x="2203" y="2267"/>
                        <a:pt x="2363" y="2176"/>
                        <a:pt x="2512" y="2073"/>
                      </a:cubicBezTo>
                      <a:cubicBezTo>
                        <a:pt x="2749" y="1902"/>
                        <a:pt x="2971" y="1707"/>
                        <a:pt x="3171" y="1495"/>
                      </a:cubicBezTo>
                      <a:lnTo>
                        <a:pt x="3171" y="1495"/>
                      </a:lnTo>
                      <a:cubicBezTo>
                        <a:pt x="3169" y="1653"/>
                        <a:pt x="3192" y="1811"/>
                        <a:pt x="3242" y="1959"/>
                      </a:cubicBezTo>
                      <a:cubicBezTo>
                        <a:pt x="3299" y="2142"/>
                        <a:pt x="3413" y="2290"/>
                        <a:pt x="3550" y="2416"/>
                      </a:cubicBezTo>
                      <a:cubicBezTo>
                        <a:pt x="3687" y="2530"/>
                        <a:pt x="3847" y="2621"/>
                        <a:pt x="4018" y="2678"/>
                      </a:cubicBezTo>
                      <a:cubicBezTo>
                        <a:pt x="4178" y="2747"/>
                        <a:pt x="4360" y="2792"/>
                        <a:pt x="4532" y="2815"/>
                      </a:cubicBezTo>
                      <a:cubicBezTo>
                        <a:pt x="4671" y="2835"/>
                        <a:pt x="4811" y="2844"/>
                        <a:pt x="4950" y="2844"/>
                      </a:cubicBezTo>
                      <a:cubicBezTo>
                        <a:pt x="5527" y="2844"/>
                        <a:pt x="6096" y="2686"/>
                        <a:pt x="6620" y="2484"/>
                      </a:cubicBezTo>
                      <a:cubicBezTo>
                        <a:pt x="7271" y="2222"/>
                        <a:pt x="7898" y="1879"/>
                        <a:pt x="8469" y="1468"/>
                      </a:cubicBezTo>
                      <a:lnTo>
                        <a:pt x="8480" y="1457"/>
                      </a:lnTo>
                      <a:cubicBezTo>
                        <a:pt x="8520" y="1427"/>
                        <a:pt x="8491" y="1373"/>
                        <a:pt x="8446" y="1373"/>
                      </a:cubicBezTo>
                      <a:cubicBezTo>
                        <a:pt x="8439" y="1373"/>
                        <a:pt x="8431" y="1374"/>
                        <a:pt x="8423" y="1377"/>
                      </a:cubicBezTo>
                      <a:cubicBezTo>
                        <a:pt x="7841" y="1754"/>
                        <a:pt x="7213" y="2073"/>
                        <a:pt x="6574" y="2336"/>
                      </a:cubicBezTo>
                      <a:cubicBezTo>
                        <a:pt x="6243" y="2461"/>
                        <a:pt x="5912" y="2553"/>
                        <a:pt x="5570" y="2621"/>
                      </a:cubicBezTo>
                      <a:cubicBezTo>
                        <a:pt x="5338" y="2677"/>
                        <a:pt x="5096" y="2705"/>
                        <a:pt x="4853" y="2705"/>
                      </a:cubicBezTo>
                      <a:cubicBezTo>
                        <a:pt x="4749" y="2705"/>
                        <a:pt x="4646" y="2700"/>
                        <a:pt x="4543" y="2690"/>
                      </a:cubicBezTo>
                      <a:cubicBezTo>
                        <a:pt x="4372" y="2678"/>
                        <a:pt x="4212" y="2632"/>
                        <a:pt x="4052" y="2575"/>
                      </a:cubicBezTo>
                      <a:cubicBezTo>
                        <a:pt x="3892" y="2518"/>
                        <a:pt x="3744" y="2438"/>
                        <a:pt x="3607" y="2324"/>
                      </a:cubicBezTo>
                      <a:cubicBezTo>
                        <a:pt x="3482" y="2222"/>
                        <a:pt x="3390" y="2073"/>
                        <a:pt x="3333" y="1925"/>
                      </a:cubicBezTo>
                      <a:cubicBezTo>
                        <a:pt x="3276" y="1765"/>
                        <a:pt x="3265" y="1594"/>
                        <a:pt x="3276" y="1423"/>
                      </a:cubicBezTo>
                      <a:cubicBezTo>
                        <a:pt x="3278" y="1406"/>
                        <a:pt x="3280" y="1389"/>
                        <a:pt x="3282" y="1372"/>
                      </a:cubicBezTo>
                      <a:lnTo>
                        <a:pt x="3282" y="1372"/>
                      </a:lnTo>
                      <a:cubicBezTo>
                        <a:pt x="3284" y="1370"/>
                        <a:pt x="3286" y="1368"/>
                        <a:pt x="3288" y="1366"/>
                      </a:cubicBezTo>
                      <a:cubicBezTo>
                        <a:pt x="3527" y="1103"/>
                        <a:pt x="3733" y="818"/>
                        <a:pt x="3904" y="510"/>
                      </a:cubicBezTo>
                      <a:cubicBezTo>
                        <a:pt x="3950" y="430"/>
                        <a:pt x="3984" y="350"/>
                        <a:pt x="4018" y="259"/>
                      </a:cubicBezTo>
                      <a:cubicBezTo>
                        <a:pt x="4029" y="213"/>
                        <a:pt x="4041" y="167"/>
                        <a:pt x="4041" y="122"/>
                      </a:cubicBezTo>
                      <a:cubicBezTo>
                        <a:pt x="4041" y="76"/>
                        <a:pt x="4029" y="42"/>
                        <a:pt x="4007" y="19"/>
                      </a:cubicBezTo>
                      <a:cubicBezTo>
                        <a:pt x="3987" y="6"/>
                        <a:pt x="3963" y="0"/>
                        <a:pt x="3939" y="0"/>
                      </a:cubicBezTo>
                      <a:close/>
                    </a:path>
                  </a:pathLst>
                </a:custGeom>
                <a:solidFill>
                  <a:srgbClr val="271C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43"/>
                <p:cNvSpPr/>
                <p:nvPr/>
              </p:nvSpPr>
              <p:spPr>
                <a:xfrm>
                  <a:off x="4918976" y="3386117"/>
                  <a:ext cx="69079" cy="7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2579" extrusionOk="0">
                      <a:moveTo>
                        <a:pt x="1120" y="0"/>
                      </a:moveTo>
                      <a:cubicBezTo>
                        <a:pt x="785" y="0"/>
                        <a:pt x="503" y="102"/>
                        <a:pt x="503" y="102"/>
                      </a:cubicBezTo>
                      <a:lnTo>
                        <a:pt x="1" y="1883"/>
                      </a:lnTo>
                      <a:cubicBezTo>
                        <a:pt x="235" y="2336"/>
                        <a:pt x="687" y="2579"/>
                        <a:pt x="1122" y="2579"/>
                      </a:cubicBezTo>
                      <a:cubicBezTo>
                        <a:pt x="1707" y="2579"/>
                        <a:pt x="2260" y="2141"/>
                        <a:pt x="2215" y="1186"/>
                      </a:cubicBezTo>
                      <a:cubicBezTo>
                        <a:pt x="2175" y="204"/>
                        <a:pt x="1594" y="0"/>
                        <a:pt x="1120" y="0"/>
                      </a:cubicBezTo>
                      <a:close/>
                    </a:path>
                  </a:pathLst>
                </a:custGeom>
                <a:solidFill>
                  <a:srgbClr val="FCB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43"/>
                <p:cNvSpPr/>
                <p:nvPr/>
              </p:nvSpPr>
              <p:spPr>
                <a:xfrm>
                  <a:off x="4850293" y="3308298"/>
                  <a:ext cx="63824" cy="44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" h="1462" extrusionOk="0">
                      <a:moveTo>
                        <a:pt x="452" y="0"/>
                      </a:moveTo>
                      <a:cubicBezTo>
                        <a:pt x="276" y="0"/>
                        <a:pt x="176" y="96"/>
                        <a:pt x="115" y="230"/>
                      </a:cubicBezTo>
                      <a:cubicBezTo>
                        <a:pt x="1" y="469"/>
                        <a:pt x="183" y="835"/>
                        <a:pt x="628" y="1120"/>
                      </a:cubicBezTo>
                      <a:cubicBezTo>
                        <a:pt x="966" y="1336"/>
                        <a:pt x="1232" y="1461"/>
                        <a:pt x="1434" y="1461"/>
                      </a:cubicBezTo>
                      <a:cubicBezTo>
                        <a:pt x="1552" y="1461"/>
                        <a:pt x="1648" y="1418"/>
                        <a:pt x="1724" y="1325"/>
                      </a:cubicBezTo>
                      <a:cubicBezTo>
                        <a:pt x="1724" y="1325"/>
                        <a:pt x="2089" y="903"/>
                        <a:pt x="1301" y="378"/>
                      </a:cubicBezTo>
                      <a:cubicBezTo>
                        <a:pt x="905" y="104"/>
                        <a:pt x="637" y="0"/>
                        <a:pt x="452" y="0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43"/>
                <p:cNvSpPr/>
                <p:nvPr/>
              </p:nvSpPr>
              <p:spPr>
                <a:xfrm>
                  <a:off x="4683627" y="3303715"/>
                  <a:ext cx="65230" cy="38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1259" extrusionOk="0">
                      <a:moveTo>
                        <a:pt x="1663" y="1"/>
                      </a:moveTo>
                      <a:cubicBezTo>
                        <a:pt x="1486" y="1"/>
                        <a:pt x="1235" y="61"/>
                        <a:pt x="879" y="209"/>
                      </a:cubicBezTo>
                      <a:cubicBezTo>
                        <a:pt x="0" y="574"/>
                        <a:pt x="286" y="1065"/>
                        <a:pt x="286" y="1065"/>
                      </a:cubicBezTo>
                      <a:cubicBezTo>
                        <a:pt x="358" y="1198"/>
                        <a:pt x="485" y="1259"/>
                        <a:pt x="665" y="1259"/>
                      </a:cubicBezTo>
                      <a:cubicBezTo>
                        <a:pt x="854" y="1259"/>
                        <a:pt x="1101" y="1193"/>
                        <a:pt x="1404" y="1076"/>
                      </a:cubicBezTo>
                      <a:cubicBezTo>
                        <a:pt x="1895" y="871"/>
                        <a:pt x="2135" y="551"/>
                        <a:pt x="2066" y="300"/>
                      </a:cubicBezTo>
                      <a:cubicBezTo>
                        <a:pt x="2025" y="130"/>
                        <a:pt x="1924" y="1"/>
                        <a:pt x="1663" y="1"/>
                      </a:cubicBezTo>
                      <a:close/>
                    </a:path>
                  </a:pathLst>
                </a:custGeom>
                <a:solidFill>
                  <a:srgbClr val="3229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43"/>
                <p:cNvSpPr/>
                <p:nvPr/>
              </p:nvSpPr>
              <p:spPr>
                <a:xfrm>
                  <a:off x="4838439" y="3374935"/>
                  <a:ext cx="20959" cy="2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822" extrusionOk="0">
                      <a:moveTo>
                        <a:pt x="343" y="0"/>
                      </a:moveTo>
                      <a:cubicBezTo>
                        <a:pt x="149" y="0"/>
                        <a:pt x="0" y="183"/>
                        <a:pt x="0" y="411"/>
                      </a:cubicBezTo>
                      <a:cubicBezTo>
                        <a:pt x="0" y="639"/>
                        <a:pt x="149" y="822"/>
                        <a:pt x="343" y="822"/>
                      </a:cubicBezTo>
                      <a:cubicBezTo>
                        <a:pt x="525" y="822"/>
                        <a:pt x="685" y="639"/>
                        <a:pt x="685" y="411"/>
                      </a:cubicBezTo>
                      <a:cubicBezTo>
                        <a:pt x="685" y="183"/>
                        <a:pt x="525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43"/>
                <p:cNvSpPr/>
                <p:nvPr/>
              </p:nvSpPr>
              <p:spPr>
                <a:xfrm>
                  <a:off x="4712225" y="3371452"/>
                  <a:ext cx="20592" cy="25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834" extrusionOk="0">
                      <a:moveTo>
                        <a:pt x="343" y="0"/>
                      </a:moveTo>
                      <a:cubicBezTo>
                        <a:pt x="149" y="0"/>
                        <a:pt x="0" y="183"/>
                        <a:pt x="0" y="411"/>
                      </a:cubicBezTo>
                      <a:cubicBezTo>
                        <a:pt x="0" y="639"/>
                        <a:pt x="149" y="833"/>
                        <a:pt x="343" y="833"/>
                      </a:cubicBezTo>
                      <a:cubicBezTo>
                        <a:pt x="525" y="833"/>
                        <a:pt x="674" y="639"/>
                        <a:pt x="674" y="411"/>
                      </a:cubicBezTo>
                      <a:cubicBezTo>
                        <a:pt x="674" y="183"/>
                        <a:pt x="525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43"/>
                <p:cNvSpPr/>
                <p:nvPr/>
              </p:nvSpPr>
              <p:spPr>
                <a:xfrm>
                  <a:off x="4923528" y="3402005"/>
                  <a:ext cx="55453" cy="44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" h="1463" extrusionOk="0">
                      <a:moveTo>
                        <a:pt x="1095" y="0"/>
                      </a:moveTo>
                      <a:cubicBezTo>
                        <a:pt x="925" y="0"/>
                        <a:pt x="757" y="59"/>
                        <a:pt x="616" y="164"/>
                      </a:cubicBezTo>
                      <a:cubicBezTo>
                        <a:pt x="0" y="564"/>
                        <a:pt x="388" y="1420"/>
                        <a:pt x="388" y="1431"/>
                      </a:cubicBezTo>
                      <a:cubicBezTo>
                        <a:pt x="388" y="1442"/>
                        <a:pt x="411" y="1454"/>
                        <a:pt x="422" y="1454"/>
                      </a:cubicBezTo>
                      <a:cubicBezTo>
                        <a:pt x="422" y="1460"/>
                        <a:pt x="425" y="1462"/>
                        <a:pt x="428" y="1462"/>
                      </a:cubicBezTo>
                      <a:cubicBezTo>
                        <a:pt x="431" y="1462"/>
                        <a:pt x="434" y="1460"/>
                        <a:pt x="434" y="1454"/>
                      </a:cubicBezTo>
                      <a:cubicBezTo>
                        <a:pt x="457" y="1454"/>
                        <a:pt x="457" y="1431"/>
                        <a:pt x="457" y="1420"/>
                      </a:cubicBezTo>
                      <a:cubicBezTo>
                        <a:pt x="457" y="1408"/>
                        <a:pt x="91" y="598"/>
                        <a:pt x="651" y="221"/>
                      </a:cubicBezTo>
                      <a:cubicBezTo>
                        <a:pt x="785" y="123"/>
                        <a:pt x="941" y="73"/>
                        <a:pt x="1101" y="73"/>
                      </a:cubicBezTo>
                      <a:cubicBezTo>
                        <a:pt x="1145" y="73"/>
                        <a:pt x="1189" y="77"/>
                        <a:pt x="1233" y="84"/>
                      </a:cubicBezTo>
                      <a:cubicBezTo>
                        <a:pt x="1449" y="141"/>
                        <a:pt x="1632" y="278"/>
                        <a:pt x="1746" y="461"/>
                      </a:cubicBezTo>
                      <a:cubicBezTo>
                        <a:pt x="1753" y="474"/>
                        <a:pt x="1763" y="480"/>
                        <a:pt x="1773" y="480"/>
                      </a:cubicBezTo>
                      <a:cubicBezTo>
                        <a:pt x="1780" y="480"/>
                        <a:pt x="1787" y="477"/>
                        <a:pt x="1792" y="472"/>
                      </a:cubicBezTo>
                      <a:cubicBezTo>
                        <a:pt x="1815" y="461"/>
                        <a:pt x="1815" y="450"/>
                        <a:pt x="1815" y="427"/>
                      </a:cubicBezTo>
                      <a:cubicBezTo>
                        <a:pt x="1678" y="221"/>
                        <a:pt x="1484" y="84"/>
                        <a:pt x="1244" y="16"/>
                      </a:cubicBezTo>
                      <a:cubicBezTo>
                        <a:pt x="1195" y="5"/>
                        <a:pt x="1145" y="0"/>
                        <a:pt x="1095" y="0"/>
                      </a:cubicBezTo>
                      <a:close/>
                    </a:path>
                  </a:pathLst>
                </a:custGeom>
                <a:solidFill>
                  <a:srgbClr val="6C48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43"/>
                <p:cNvSpPr/>
                <p:nvPr/>
              </p:nvSpPr>
              <p:spPr>
                <a:xfrm>
                  <a:off x="4931411" y="3419053"/>
                  <a:ext cx="31530" cy="7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" h="246" extrusionOk="0">
                      <a:moveTo>
                        <a:pt x="472" y="1"/>
                      </a:moveTo>
                      <a:cubicBezTo>
                        <a:pt x="325" y="1"/>
                        <a:pt x="168" y="47"/>
                        <a:pt x="27" y="188"/>
                      </a:cubicBezTo>
                      <a:cubicBezTo>
                        <a:pt x="1" y="206"/>
                        <a:pt x="29" y="245"/>
                        <a:pt x="54" y="245"/>
                      </a:cubicBezTo>
                      <a:cubicBezTo>
                        <a:pt x="61" y="245"/>
                        <a:pt x="68" y="241"/>
                        <a:pt x="73" y="234"/>
                      </a:cubicBezTo>
                      <a:cubicBezTo>
                        <a:pt x="199" y="108"/>
                        <a:pt x="341" y="67"/>
                        <a:pt x="474" y="67"/>
                      </a:cubicBezTo>
                      <a:cubicBezTo>
                        <a:pt x="741" y="67"/>
                        <a:pt x="975" y="234"/>
                        <a:pt x="975" y="234"/>
                      </a:cubicBezTo>
                      <a:cubicBezTo>
                        <a:pt x="986" y="234"/>
                        <a:pt x="986" y="245"/>
                        <a:pt x="997" y="245"/>
                      </a:cubicBezTo>
                      <a:cubicBezTo>
                        <a:pt x="997" y="245"/>
                        <a:pt x="1009" y="234"/>
                        <a:pt x="1020" y="234"/>
                      </a:cubicBezTo>
                      <a:cubicBezTo>
                        <a:pt x="1032" y="211"/>
                        <a:pt x="1032" y="200"/>
                        <a:pt x="1020" y="188"/>
                      </a:cubicBezTo>
                      <a:cubicBezTo>
                        <a:pt x="1020" y="188"/>
                        <a:pt x="767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6C48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43"/>
                <p:cNvSpPr/>
                <p:nvPr/>
              </p:nvSpPr>
              <p:spPr>
                <a:xfrm>
                  <a:off x="4758604" y="3307290"/>
                  <a:ext cx="42560" cy="105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3459" extrusionOk="0">
                      <a:moveTo>
                        <a:pt x="1198" y="0"/>
                      </a:moveTo>
                      <a:cubicBezTo>
                        <a:pt x="1178" y="0"/>
                        <a:pt x="1158" y="12"/>
                        <a:pt x="1164" y="35"/>
                      </a:cubicBezTo>
                      <a:cubicBezTo>
                        <a:pt x="1210" y="628"/>
                        <a:pt x="1290" y="2191"/>
                        <a:pt x="1164" y="2385"/>
                      </a:cubicBezTo>
                      <a:cubicBezTo>
                        <a:pt x="1116" y="2456"/>
                        <a:pt x="1047" y="2490"/>
                        <a:pt x="956" y="2490"/>
                      </a:cubicBezTo>
                      <a:cubicBezTo>
                        <a:pt x="855" y="2490"/>
                        <a:pt x="727" y="2447"/>
                        <a:pt x="571" y="2363"/>
                      </a:cubicBezTo>
                      <a:lnTo>
                        <a:pt x="548" y="2351"/>
                      </a:lnTo>
                      <a:cubicBezTo>
                        <a:pt x="497" y="2315"/>
                        <a:pt x="438" y="2298"/>
                        <a:pt x="380" y="2298"/>
                      </a:cubicBezTo>
                      <a:cubicBezTo>
                        <a:pt x="309" y="2298"/>
                        <a:pt x="239" y="2324"/>
                        <a:pt x="183" y="2374"/>
                      </a:cubicBezTo>
                      <a:cubicBezTo>
                        <a:pt x="23" y="2568"/>
                        <a:pt x="0" y="2831"/>
                        <a:pt x="103" y="3047"/>
                      </a:cubicBezTo>
                      <a:cubicBezTo>
                        <a:pt x="206" y="3230"/>
                        <a:pt x="354" y="3367"/>
                        <a:pt x="536" y="3447"/>
                      </a:cubicBezTo>
                      <a:cubicBezTo>
                        <a:pt x="536" y="3458"/>
                        <a:pt x="548" y="3458"/>
                        <a:pt x="548" y="3458"/>
                      </a:cubicBezTo>
                      <a:cubicBezTo>
                        <a:pt x="571" y="3458"/>
                        <a:pt x="582" y="3447"/>
                        <a:pt x="582" y="3435"/>
                      </a:cubicBezTo>
                      <a:cubicBezTo>
                        <a:pt x="594" y="3424"/>
                        <a:pt x="582" y="3401"/>
                        <a:pt x="571" y="3390"/>
                      </a:cubicBezTo>
                      <a:cubicBezTo>
                        <a:pt x="400" y="3310"/>
                        <a:pt x="263" y="3184"/>
                        <a:pt x="171" y="3025"/>
                      </a:cubicBezTo>
                      <a:cubicBezTo>
                        <a:pt x="80" y="2831"/>
                        <a:pt x="103" y="2602"/>
                        <a:pt x="240" y="2431"/>
                      </a:cubicBezTo>
                      <a:cubicBezTo>
                        <a:pt x="283" y="2388"/>
                        <a:pt x="340" y="2368"/>
                        <a:pt x="397" y="2368"/>
                      </a:cubicBezTo>
                      <a:cubicBezTo>
                        <a:pt x="446" y="2368"/>
                        <a:pt x="495" y="2382"/>
                        <a:pt x="536" y="2408"/>
                      </a:cubicBezTo>
                      <a:lnTo>
                        <a:pt x="548" y="2420"/>
                      </a:lnTo>
                      <a:cubicBezTo>
                        <a:pt x="727" y="2524"/>
                        <a:pt x="864" y="2563"/>
                        <a:pt x="970" y="2563"/>
                      </a:cubicBezTo>
                      <a:cubicBezTo>
                        <a:pt x="1106" y="2563"/>
                        <a:pt x="1187" y="2497"/>
                        <a:pt x="1233" y="2420"/>
                      </a:cubicBezTo>
                      <a:cubicBezTo>
                        <a:pt x="1392" y="2180"/>
                        <a:pt x="1255" y="251"/>
                        <a:pt x="1233" y="35"/>
                      </a:cubicBezTo>
                      <a:cubicBezTo>
                        <a:pt x="1238" y="12"/>
                        <a:pt x="1218" y="0"/>
                        <a:pt x="1198" y="0"/>
                      </a:cubicBezTo>
                      <a:close/>
                    </a:path>
                  </a:pathLst>
                </a:custGeom>
                <a:solidFill>
                  <a:srgbClr val="6C48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43"/>
                <p:cNvSpPr/>
                <p:nvPr/>
              </p:nvSpPr>
              <p:spPr>
                <a:xfrm>
                  <a:off x="4761384" y="3431061"/>
                  <a:ext cx="48151" cy="18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595" extrusionOk="0">
                      <a:moveTo>
                        <a:pt x="1575" y="1"/>
                      </a:moveTo>
                      <a:cubicBezTo>
                        <a:pt x="1039" y="12"/>
                        <a:pt x="503" y="115"/>
                        <a:pt x="0" y="286"/>
                      </a:cubicBezTo>
                      <a:cubicBezTo>
                        <a:pt x="12" y="389"/>
                        <a:pt x="46" y="503"/>
                        <a:pt x="92" y="594"/>
                      </a:cubicBezTo>
                      <a:cubicBezTo>
                        <a:pt x="527" y="435"/>
                        <a:pt x="981" y="365"/>
                        <a:pt x="1446" y="365"/>
                      </a:cubicBezTo>
                      <a:cubicBezTo>
                        <a:pt x="1481" y="365"/>
                        <a:pt x="1517" y="365"/>
                        <a:pt x="1552" y="366"/>
                      </a:cubicBezTo>
                      <a:cubicBezTo>
                        <a:pt x="1575" y="252"/>
                        <a:pt x="1575" y="126"/>
                        <a:pt x="157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43"/>
                <p:cNvSpPr/>
                <p:nvPr/>
              </p:nvSpPr>
              <p:spPr>
                <a:xfrm>
                  <a:off x="4763829" y="3442182"/>
                  <a:ext cx="45004" cy="20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667" extrusionOk="0">
                      <a:moveTo>
                        <a:pt x="1366" y="1"/>
                      </a:moveTo>
                      <a:cubicBezTo>
                        <a:pt x="899" y="1"/>
                        <a:pt x="435" y="71"/>
                        <a:pt x="0" y="230"/>
                      </a:cubicBezTo>
                      <a:cubicBezTo>
                        <a:pt x="90" y="440"/>
                        <a:pt x="285" y="667"/>
                        <a:pt x="676" y="667"/>
                      </a:cubicBezTo>
                      <a:cubicBezTo>
                        <a:pt x="732" y="667"/>
                        <a:pt x="792" y="662"/>
                        <a:pt x="856" y="652"/>
                      </a:cubicBezTo>
                      <a:cubicBezTo>
                        <a:pt x="1278" y="595"/>
                        <a:pt x="1415" y="264"/>
                        <a:pt x="1472" y="2"/>
                      </a:cubicBezTo>
                      <a:cubicBezTo>
                        <a:pt x="1437" y="1"/>
                        <a:pt x="1401" y="1"/>
                        <a:pt x="1366" y="1"/>
                      </a:cubicBezTo>
                      <a:close/>
                    </a:path>
                  </a:pathLst>
                </a:custGeom>
                <a:solidFill>
                  <a:srgbClr val="B34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43"/>
                <p:cNvSpPr/>
                <p:nvPr/>
              </p:nvSpPr>
              <p:spPr>
                <a:xfrm>
                  <a:off x="4478251" y="3540563"/>
                  <a:ext cx="45707" cy="24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811" fill="none" extrusionOk="0">
                      <a:moveTo>
                        <a:pt x="1" y="810"/>
                      </a:moveTo>
                      <a:cubicBezTo>
                        <a:pt x="1" y="810"/>
                        <a:pt x="765" y="0"/>
                        <a:pt x="1496" y="388"/>
                      </a:cubicBezTo>
                    </a:path>
                  </a:pathLst>
                </a:custGeom>
                <a:noFill/>
                <a:ln w="1700" cap="rnd" cmpd="sng">
                  <a:solidFill>
                    <a:srgbClr val="6C4820"/>
                  </a:solidFill>
                  <a:prstDash val="solid"/>
                  <a:miter lim="1141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43"/>
                <p:cNvSpPr/>
                <p:nvPr/>
              </p:nvSpPr>
              <p:spPr>
                <a:xfrm>
                  <a:off x="4468138" y="3591464"/>
                  <a:ext cx="92421" cy="34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121" extrusionOk="0">
                      <a:moveTo>
                        <a:pt x="2899" y="0"/>
                      </a:moveTo>
                      <a:cubicBezTo>
                        <a:pt x="1964" y="594"/>
                        <a:pt x="12" y="628"/>
                        <a:pt x="12" y="628"/>
                      </a:cubicBezTo>
                      <a:cubicBezTo>
                        <a:pt x="12" y="628"/>
                        <a:pt x="1" y="799"/>
                        <a:pt x="1" y="1084"/>
                      </a:cubicBezTo>
                      <a:cubicBezTo>
                        <a:pt x="201" y="1108"/>
                        <a:pt x="402" y="1120"/>
                        <a:pt x="601" y="1120"/>
                      </a:cubicBezTo>
                      <a:cubicBezTo>
                        <a:pt x="1447" y="1120"/>
                        <a:pt x="2277" y="906"/>
                        <a:pt x="3025" y="491"/>
                      </a:cubicBezTo>
                      <a:lnTo>
                        <a:pt x="2899" y="0"/>
                      </a:ln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43"/>
                <p:cNvSpPr/>
                <p:nvPr/>
              </p:nvSpPr>
              <p:spPr>
                <a:xfrm>
                  <a:off x="4744641" y="3548568"/>
                  <a:ext cx="146469" cy="3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4" h="1165" extrusionOk="0">
                      <a:moveTo>
                        <a:pt x="4349" y="1"/>
                      </a:moveTo>
                      <a:cubicBezTo>
                        <a:pt x="4349" y="1"/>
                        <a:pt x="3858" y="731"/>
                        <a:pt x="2260" y="731"/>
                      </a:cubicBezTo>
                      <a:cubicBezTo>
                        <a:pt x="754" y="731"/>
                        <a:pt x="491" y="12"/>
                        <a:pt x="491" y="12"/>
                      </a:cubicBezTo>
                      <a:cubicBezTo>
                        <a:pt x="491" y="12"/>
                        <a:pt x="263" y="69"/>
                        <a:pt x="1" y="138"/>
                      </a:cubicBezTo>
                      <a:cubicBezTo>
                        <a:pt x="297" y="560"/>
                        <a:pt x="971" y="1165"/>
                        <a:pt x="2272" y="1165"/>
                      </a:cubicBezTo>
                      <a:cubicBezTo>
                        <a:pt x="3744" y="1165"/>
                        <a:pt x="4463" y="560"/>
                        <a:pt x="4794" y="69"/>
                      </a:cubicBezTo>
                      <a:lnTo>
                        <a:pt x="4349" y="1"/>
                      </a:ln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43"/>
                <p:cNvSpPr/>
                <p:nvPr/>
              </p:nvSpPr>
              <p:spPr>
                <a:xfrm>
                  <a:off x="4468138" y="3550676"/>
                  <a:ext cx="625562" cy="43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313" extrusionOk="0">
                      <a:moveTo>
                        <a:pt x="13844" y="0"/>
                      </a:moveTo>
                      <a:cubicBezTo>
                        <a:pt x="13513" y="491"/>
                        <a:pt x="12794" y="1096"/>
                        <a:pt x="11322" y="1096"/>
                      </a:cubicBezTo>
                      <a:cubicBezTo>
                        <a:pt x="10021" y="1096"/>
                        <a:pt x="9347" y="491"/>
                        <a:pt x="9051" y="69"/>
                      </a:cubicBezTo>
                      <a:cubicBezTo>
                        <a:pt x="8822" y="126"/>
                        <a:pt x="8560" y="194"/>
                        <a:pt x="8389" y="263"/>
                      </a:cubicBezTo>
                      <a:cubicBezTo>
                        <a:pt x="7795" y="445"/>
                        <a:pt x="7247" y="753"/>
                        <a:pt x="6780" y="1175"/>
                      </a:cubicBezTo>
                      <a:cubicBezTo>
                        <a:pt x="5330" y="2419"/>
                        <a:pt x="3949" y="5466"/>
                        <a:pt x="3949" y="5466"/>
                      </a:cubicBezTo>
                      <a:lnTo>
                        <a:pt x="3025" y="1826"/>
                      </a:lnTo>
                      <a:cubicBezTo>
                        <a:pt x="2277" y="2241"/>
                        <a:pt x="1447" y="2455"/>
                        <a:pt x="601" y="2455"/>
                      </a:cubicBezTo>
                      <a:cubicBezTo>
                        <a:pt x="402" y="2455"/>
                        <a:pt x="201" y="2443"/>
                        <a:pt x="1" y="2419"/>
                      </a:cubicBezTo>
                      <a:lnTo>
                        <a:pt x="1" y="2419"/>
                      </a:lnTo>
                      <a:cubicBezTo>
                        <a:pt x="1" y="3914"/>
                        <a:pt x="183" y="8639"/>
                        <a:pt x="2671" y="9312"/>
                      </a:cubicBezTo>
                      <a:cubicBezTo>
                        <a:pt x="2913" y="9379"/>
                        <a:pt x="3148" y="9409"/>
                        <a:pt x="3376" y="9409"/>
                      </a:cubicBezTo>
                      <a:cubicBezTo>
                        <a:pt x="5930" y="9409"/>
                        <a:pt x="7555" y="5581"/>
                        <a:pt x="7556" y="5581"/>
                      </a:cubicBezTo>
                      <a:lnTo>
                        <a:pt x="7556" y="5581"/>
                      </a:lnTo>
                      <a:lnTo>
                        <a:pt x="7145" y="13307"/>
                      </a:lnTo>
                      <a:cubicBezTo>
                        <a:pt x="8481" y="14054"/>
                        <a:pt x="9968" y="14313"/>
                        <a:pt x="11385" y="14313"/>
                      </a:cubicBezTo>
                      <a:cubicBezTo>
                        <a:pt x="14553" y="14313"/>
                        <a:pt x="17370" y="13021"/>
                        <a:pt x="17370" y="13021"/>
                      </a:cubicBezTo>
                      <a:lnTo>
                        <a:pt x="16275" y="4976"/>
                      </a:lnTo>
                      <a:lnTo>
                        <a:pt x="16275" y="4976"/>
                      </a:lnTo>
                      <a:cubicBezTo>
                        <a:pt x="16275" y="4976"/>
                        <a:pt x="16925" y="7247"/>
                        <a:pt x="17416" y="9518"/>
                      </a:cubicBezTo>
                      <a:cubicBezTo>
                        <a:pt x="17587" y="10339"/>
                        <a:pt x="17724" y="12679"/>
                        <a:pt x="17781" y="13786"/>
                      </a:cubicBezTo>
                      <a:cubicBezTo>
                        <a:pt x="18515" y="13721"/>
                        <a:pt x="19220" y="13648"/>
                        <a:pt x="19925" y="13648"/>
                      </a:cubicBezTo>
                      <a:cubicBezTo>
                        <a:pt x="20085" y="13648"/>
                        <a:pt x="20245" y="13652"/>
                        <a:pt x="20406" y="13660"/>
                      </a:cubicBezTo>
                      <a:cubicBezTo>
                        <a:pt x="20474" y="12428"/>
                        <a:pt x="20440" y="9381"/>
                        <a:pt x="19242" y="5238"/>
                      </a:cubicBezTo>
                      <a:cubicBezTo>
                        <a:pt x="17964" y="776"/>
                        <a:pt x="15362" y="148"/>
                        <a:pt x="14437" y="69"/>
                      </a:cubicBezTo>
                      <a:cubicBezTo>
                        <a:pt x="14334" y="69"/>
                        <a:pt x="14083" y="34"/>
                        <a:pt x="13844" y="0"/>
                      </a:cubicBezTo>
                      <a:close/>
                    </a:path>
                  </a:pathLst>
                </a:custGeom>
                <a:solidFill>
                  <a:srgbClr val="4B8B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43"/>
                <p:cNvSpPr/>
                <p:nvPr/>
              </p:nvSpPr>
              <p:spPr>
                <a:xfrm>
                  <a:off x="5011734" y="3967664"/>
                  <a:ext cx="80231" cy="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770" extrusionOk="0">
                      <a:moveTo>
                        <a:pt x="2139" y="0"/>
                      </a:moveTo>
                      <a:cubicBezTo>
                        <a:pt x="1428" y="0"/>
                        <a:pt x="726" y="73"/>
                        <a:pt x="0" y="138"/>
                      </a:cubicBezTo>
                      <a:cubicBezTo>
                        <a:pt x="12" y="503"/>
                        <a:pt x="23" y="731"/>
                        <a:pt x="23" y="731"/>
                      </a:cubicBezTo>
                      <a:cubicBezTo>
                        <a:pt x="144" y="758"/>
                        <a:pt x="331" y="769"/>
                        <a:pt x="551" y="769"/>
                      </a:cubicBezTo>
                      <a:cubicBezTo>
                        <a:pt x="1351" y="769"/>
                        <a:pt x="2580" y="629"/>
                        <a:pt x="2580" y="629"/>
                      </a:cubicBezTo>
                      <a:cubicBezTo>
                        <a:pt x="2580" y="629"/>
                        <a:pt x="2602" y="412"/>
                        <a:pt x="2625" y="12"/>
                      </a:cubicBezTo>
                      <a:cubicBezTo>
                        <a:pt x="2462" y="4"/>
                        <a:pt x="2300" y="0"/>
                        <a:pt x="2139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43"/>
                <p:cNvSpPr/>
                <p:nvPr/>
              </p:nvSpPr>
              <p:spPr>
                <a:xfrm>
                  <a:off x="4863553" y="3855504"/>
                  <a:ext cx="57561" cy="41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344" extrusionOk="0">
                      <a:moveTo>
                        <a:pt x="1843" y="0"/>
                      </a:moveTo>
                      <a:cubicBezTo>
                        <a:pt x="1835" y="0"/>
                        <a:pt x="1826" y="3"/>
                        <a:pt x="1815" y="9"/>
                      </a:cubicBezTo>
                      <a:cubicBezTo>
                        <a:pt x="1244" y="465"/>
                        <a:pt x="639" y="887"/>
                        <a:pt x="23" y="1275"/>
                      </a:cubicBezTo>
                      <a:cubicBezTo>
                        <a:pt x="0" y="1287"/>
                        <a:pt x="0" y="1310"/>
                        <a:pt x="12" y="1321"/>
                      </a:cubicBezTo>
                      <a:cubicBezTo>
                        <a:pt x="12" y="1332"/>
                        <a:pt x="23" y="1344"/>
                        <a:pt x="34" y="1344"/>
                      </a:cubicBezTo>
                      <a:cubicBezTo>
                        <a:pt x="46" y="1344"/>
                        <a:pt x="57" y="1344"/>
                        <a:pt x="69" y="1332"/>
                      </a:cubicBezTo>
                      <a:cubicBezTo>
                        <a:pt x="685" y="944"/>
                        <a:pt x="1290" y="511"/>
                        <a:pt x="1872" y="54"/>
                      </a:cubicBezTo>
                      <a:cubicBezTo>
                        <a:pt x="1883" y="43"/>
                        <a:pt x="1883" y="20"/>
                        <a:pt x="1872" y="9"/>
                      </a:cubicBezTo>
                      <a:cubicBezTo>
                        <a:pt x="1860" y="3"/>
                        <a:pt x="1852" y="0"/>
                        <a:pt x="1843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43"/>
                <p:cNvSpPr/>
                <p:nvPr/>
              </p:nvSpPr>
              <p:spPr>
                <a:xfrm>
                  <a:off x="4893189" y="3869619"/>
                  <a:ext cx="64680" cy="5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" h="1887" extrusionOk="0">
                      <a:moveTo>
                        <a:pt x="2078" y="0"/>
                      </a:moveTo>
                      <a:cubicBezTo>
                        <a:pt x="2070" y="0"/>
                        <a:pt x="2061" y="5"/>
                        <a:pt x="2054" y="15"/>
                      </a:cubicBezTo>
                      <a:cubicBezTo>
                        <a:pt x="1438" y="688"/>
                        <a:pt x="753" y="1293"/>
                        <a:pt x="23" y="1818"/>
                      </a:cubicBezTo>
                      <a:cubicBezTo>
                        <a:pt x="0" y="1829"/>
                        <a:pt x="0" y="1852"/>
                        <a:pt x="12" y="1863"/>
                      </a:cubicBezTo>
                      <a:cubicBezTo>
                        <a:pt x="12" y="1875"/>
                        <a:pt x="23" y="1886"/>
                        <a:pt x="34" y="1886"/>
                      </a:cubicBezTo>
                      <a:cubicBezTo>
                        <a:pt x="46" y="1875"/>
                        <a:pt x="46" y="1875"/>
                        <a:pt x="57" y="1875"/>
                      </a:cubicBezTo>
                      <a:cubicBezTo>
                        <a:pt x="799" y="1338"/>
                        <a:pt x="1484" y="734"/>
                        <a:pt x="2100" y="49"/>
                      </a:cubicBezTo>
                      <a:cubicBezTo>
                        <a:pt x="2116" y="25"/>
                        <a:pt x="2098" y="0"/>
                        <a:pt x="2078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43"/>
                <p:cNvSpPr/>
                <p:nvPr/>
              </p:nvSpPr>
              <p:spPr>
                <a:xfrm>
                  <a:off x="4696185" y="3558070"/>
                  <a:ext cx="35930" cy="151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4962" extrusionOk="0">
                      <a:moveTo>
                        <a:pt x="1130" y="1"/>
                      </a:moveTo>
                      <a:cubicBezTo>
                        <a:pt x="1122" y="1"/>
                        <a:pt x="1113" y="3"/>
                        <a:pt x="1107" y="9"/>
                      </a:cubicBezTo>
                      <a:cubicBezTo>
                        <a:pt x="1096" y="32"/>
                        <a:pt x="0" y="1561"/>
                        <a:pt x="0" y="3136"/>
                      </a:cubicBezTo>
                      <a:lnTo>
                        <a:pt x="0" y="4962"/>
                      </a:lnTo>
                      <a:lnTo>
                        <a:pt x="69" y="4962"/>
                      </a:lnTo>
                      <a:lnTo>
                        <a:pt x="69" y="3136"/>
                      </a:lnTo>
                      <a:cubicBezTo>
                        <a:pt x="57" y="1584"/>
                        <a:pt x="1153" y="66"/>
                        <a:pt x="1164" y="55"/>
                      </a:cubicBezTo>
                      <a:cubicBezTo>
                        <a:pt x="1176" y="32"/>
                        <a:pt x="1164" y="21"/>
                        <a:pt x="1153" y="9"/>
                      </a:cubicBezTo>
                      <a:cubicBezTo>
                        <a:pt x="1147" y="3"/>
                        <a:pt x="1139" y="1"/>
                        <a:pt x="1130" y="1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43"/>
                <p:cNvSpPr/>
                <p:nvPr/>
              </p:nvSpPr>
              <p:spPr>
                <a:xfrm>
                  <a:off x="4900858" y="3557734"/>
                  <a:ext cx="61044" cy="13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4334" extrusionOk="0">
                      <a:moveTo>
                        <a:pt x="35" y="0"/>
                      </a:moveTo>
                      <a:cubicBezTo>
                        <a:pt x="26" y="0"/>
                        <a:pt x="17" y="3"/>
                        <a:pt x="12" y="9"/>
                      </a:cubicBezTo>
                      <a:cubicBezTo>
                        <a:pt x="0" y="32"/>
                        <a:pt x="0" y="43"/>
                        <a:pt x="12" y="66"/>
                      </a:cubicBezTo>
                      <a:cubicBezTo>
                        <a:pt x="35" y="77"/>
                        <a:pt x="1381" y="1572"/>
                        <a:pt x="1552" y="2519"/>
                      </a:cubicBezTo>
                      <a:cubicBezTo>
                        <a:pt x="1621" y="2942"/>
                        <a:pt x="1929" y="4288"/>
                        <a:pt x="1929" y="4311"/>
                      </a:cubicBezTo>
                      <a:cubicBezTo>
                        <a:pt x="1940" y="4322"/>
                        <a:pt x="1952" y="4334"/>
                        <a:pt x="1963" y="4334"/>
                      </a:cubicBezTo>
                      <a:lnTo>
                        <a:pt x="1975" y="4334"/>
                      </a:lnTo>
                      <a:cubicBezTo>
                        <a:pt x="1986" y="4322"/>
                        <a:pt x="1997" y="4300"/>
                        <a:pt x="1997" y="4288"/>
                      </a:cubicBezTo>
                      <a:cubicBezTo>
                        <a:pt x="1997" y="4277"/>
                        <a:pt x="1689" y="2930"/>
                        <a:pt x="1609" y="2497"/>
                      </a:cubicBezTo>
                      <a:cubicBezTo>
                        <a:pt x="1450" y="1538"/>
                        <a:pt x="114" y="77"/>
                        <a:pt x="57" y="9"/>
                      </a:cubicBezTo>
                      <a:cubicBezTo>
                        <a:pt x="52" y="3"/>
                        <a:pt x="43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43"/>
                <p:cNvSpPr/>
                <p:nvPr/>
              </p:nvSpPr>
              <p:spPr>
                <a:xfrm>
                  <a:off x="4691632" y="3935247"/>
                  <a:ext cx="301645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3" h="1142" extrusionOk="0">
                      <a:moveTo>
                        <a:pt x="9815" y="1"/>
                      </a:moveTo>
                      <a:cubicBezTo>
                        <a:pt x="7606" y="812"/>
                        <a:pt x="5710" y="1070"/>
                        <a:pt x="4193" y="1070"/>
                      </a:cubicBezTo>
                      <a:cubicBezTo>
                        <a:pt x="1571" y="1070"/>
                        <a:pt x="80" y="300"/>
                        <a:pt x="58" y="286"/>
                      </a:cubicBezTo>
                      <a:cubicBezTo>
                        <a:pt x="51" y="283"/>
                        <a:pt x="45" y="281"/>
                        <a:pt x="39" y="281"/>
                      </a:cubicBezTo>
                      <a:cubicBezTo>
                        <a:pt x="24" y="281"/>
                        <a:pt x="12" y="289"/>
                        <a:pt x="12" y="297"/>
                      </a:cubicBezTo>
                      <a:cubicBezTo>
                        <a:pt x="1" y="320"/>
                        <a:pt x="1" y="343"/>
                        <a:pt x="24" y="354"/>
                      </a:cubicBezTo>
                      <a:cubicBezTo>
                        <a:pt x="47" y="354"/>
                        <a:pt x="1553" y="1142"/>
                        <a:pt x="4201" y="1142"/>
                      </a:cubicBezTo>
                      <a:cubicBezTo>
                        <a:pt x="5718" y="1142"/>
                        <a:pt x="7624" y="879"/>
                        <a:pt x="9838" y="69"/>
                      </a:cubicBezTo>
                      <a:cubicBezTo>
                        <a:pt x="9861" y="58"/>
                        <a:pt x="9873" y="46"/>
                        <a:pt x="9861" y="23"/>
                      </a:cubicBezTo>
                      <a:cubicBezTo>
                        <a:pt x="9861" y="1"/>
                        <a:pt x="9838" y="1"/>
                        <a:pt x="9815" y="1"/>
                      </a:cubicBezTo>
                      <a:close/>
                    </a:path>
                  </a:pathLst>
                </a:custGeom>
                <a:solidFill>
                  <a:srgbClr val="3C77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0" name="Google Shape;470;p43"/>
              <p:cNvSpPr/>
              <p:nvPr/>
            </p:nvSpPr>
            <p:spPr>
              <a:xfrm>
                <a:off x="2961832" y="3186157"/>
                <a:ext cx="766316" cy="613029"/>
              </a:xfrm>
              <a:custGeom>
                <a:avLst/>
                <a:gdLst/>
                <a:ahLst/>
                <a:cxnLst/>
                <a:rect l="l" t="t" r="r" b="b"/>
                <a:pathLst>
                  <a:path w="50607" h="40484" extrusionOk="0">
                    <a:moveTo>
                      <a:pt x="19753" y="1"/>
                    </a:moveTo>
                    <a:cubicBezTo>
                      <a:pt x="18527" y="1"/>
                      <a:pt x="17352" y="108"/>
                      <a:pt x="16277" y="329"/>
                    </a:cubicBezTo>
                    <a:cubicBezTo>
                      <a:pt x="9248" y="1754"/>
                      <a:pt x="3526" y="7545"/>
                      <a:pt x="1915" y="13757"/>
                    </a:cubicBezTo>
                    <a:cubicBezTo>
                      <a:pt x="0" y="20997"/>
                      <a:pt x="2732" y="28797"/>
                      <a:pt x="7823" y="34588"/>
                    </a:cubicBezTo>
                    <a:cubicBezTo>
                      <a:pt x="9879" y="36947"/>
                      <a:pt x="12447" y="39096"/>
                      <a:pt x="15623" y="39983"/>
                    </a:cubicBezTo>
                    <a:cubicBezTo>
                      <a:pt x="16891" y="40317"/>
                      <a:pt x="18207" y="40483"/>
                      <a:pt x="19519" y="40483"/>
                    </a:cubicBezTo>
                    <a:cubicBezTo>
                      <a:pt x="20043" y="40483"/>
                      <a:pt x="20568" y="40457"/>
                      <a:pt x="21088" y="40403"/>
                    </a:cubicBezTo>
                    <a:cubicBezTo>
                      <a:pt x="30219" y="39656"/>
                      <a:pt x="38393" y="32767"/>
                      <a:pt x="39887" y="24523"/>
                    </a:cubicBezTo>
                    <a:cubicBezTo>
                      <a:pt x="45679" y="24313"/>
                      <a:pt x="50607" y="18895"/>
                      <a:pt x="49719" y="13687"/>
                    </a:cubicBezTo>
                    <a:lnTo>
                      <a:pt x="49719" y="13687"/>
                    </a:lnTo>
                    <a:cubicBezTo>
                      <a:pt x="48958" y="15511"/>
                      <a:pt x="46837" y="16733"/>
                      <a:pt x="44731" y="16733"/>
                    </a:cubicBezTo>
                    <a:cubicBezTo>
                      <a:pt x="44383" y="16733"/>
                      <a:pt x="44035" y="16699"/>
                      <a:pt x="43694" y="16630"/>
                    </a:cubicBezTo>
                    <a:cubicBezTo>
                      <a:pt x="41312" y="16139"/>
                      <a:pt x="39631" y="14248"/>
                      <a:pt x="38533" y="12263"/>
                    </a:cubicBezTo>
                    <a:cubicBezTo>
                      <a:pt x="37459" y="10278"/>
                      <a:pt x="36781" y="8129"/>
                      <a:pt x="35380" y="6284"/>
                    </a:cubicBezTo>
                    <a:cubicBezTo>
                      <a:pt x="32396" y="2357"/>
                      <a:pt x="25508" y="1"/>
                      <a:pt x="19753" y="1"/>
                    </a:cubicBezTo>
                    <a:close/>
                  </a:path>
                </a:pathLst>
              </a:custGeom>
              <a:solidFill>
                <a:srgbClr val="A4B1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3"/>
              <p:cNvSpPr/>
              <p:nvPr/>
            </p:nvSpPr>
            <p:spPr>
              <a:xfrm rot="2162831">
                <a:off x="5152708" y="2883516"/>
                <a:ext cx="625908" cy="579656"/>
              </a:xfrm>
              <a:custGeom>
                <a:avLst/>
                <a:gdLst/>
                <a:ahLst/>
                <a:cxnLst/>
                <a:rect l="l" t="t" r="r" b="b"/>
                <a:pathLst>
                  <a:path w="30990" h="28700" extrusionOk="0">
                    <a:moveTo>
                      <a:pt x="27259" y="1"/>
                    </a:moveTo>
                    <a:cubicBezTo>
                      <a:pt x="25757" y="1"/>
                      <a:pt x="23664" y="1003"/>
                      <a:pt x="22489" y="1470"/>
                    </a:cubicBezTo>
                    <a:cubicBezTo>
                      <a:pt x="15530" y="4319"/>
                      <a:pt x="9015" y="8102"/>
                      <a:pt x="3106" y="12726"/>
                    </a:cubicBezTo>
                    <a:cubicBezTo>
                      <a:pt x="2219" y="13403"/>
                      <a:pt x="1308" y="14174"/>
                      <a:pt x="958" y="15225"/>
                    </a:cubicBezTo>
                    <a:cubicBezTo>
                      <a:pt x="0" y="18144"/>
                      <a:pt x="2149" y="20806"/>
                      <a:pt x="4648" y="22581"/>
                    </a:cubicBezTo>
                    <a:cubicBezTo>
                      <a:pt x="7497" y="24589"/>
                      <a:pt x="8314" y="26504"/>
                      <a:pt x="11794" y="26621"/>
                    </a:cubicBezTo>
                    <a:cubicBezTo>
                      <a:pt x="11861" y="26623"/>
                      <a:pt x="11929" y="26624"/>
                      <a:pt x="11996" y="26624"/>
                    </a:cubicBezTo>
                    <a:cubicBezTo>
                      <a:pt x="13513" y="26624"/>
                      <a:pt x="14987" y="26132"/>
                      <a:pt x="16418" y="25640"/>
                    </a:cubicBezTo>
                    <a:lnTo>
                      <a:pt x="20925" y="24145"/>
                    </a:lnTo>
                    <a:lnTo>
                      <a:pt x="20925" y="24145"/>
                    </a:lnTo>
                    <a:cubicBezTo>
                      <a:pt x="21018" y="25710"/>
                      <a:pt x="21252" y="27205"/>
                      <a:pt x="20785" y="28699"/>
                    </a:cubicBezTo>
                    <a:cubicBezTo>
                      <a:pt x="22910" y="27392"/>
                      <a:pt x="24358" y="25220"/>
                      <a:pt x="24755" y="22744"/>
                    </a:cubicBezTo>
                    <a:cubicBezTo>
                      <a:pt x="27884" y="20969"/>
                      <a:pt x="30243" y="17747"/>
                      <a:pt x="30803" y="14174"/>
                    </a:cubicBezTo>
                    <a:cubicBezTo>
                      <a:pt x="30943" y="12983"/>
                      <a:pt x="30990" y="11768"/>
                      <a:pt x="30920" y="10554"/>
                    </a:cubicBezTo>
                    <a:cubicBezTo>
                      <a:pt x="30850" y="8732"/>
                      <a:pt x="30686" y="6934"/>
                      <a:pt x="30430" y="5159"/>
                    </a:cubicBezTo>
                    <a:cubicBezTo>
                      <a:pt x="30173" y="3455"/>
                      <a:pt x="29776" y="1656"/>
                      <a:pt x="28561" y="442"/>
                    </a:cubicBezTo>
                    <a:cubicBezTo>
                      <a:pt x="28245" y="125"/>
                      <a:pt x="27789" y="1"/>
                      <a:pt x="27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2" name="Google Shape;472;p43"/>
          <p:cNvSpPr txBox="1">
            <a:spLocks noGrp="1"/>
          </p:cNvSpPr>
          <p:nvPr>
            <p:ph type="subTitle" idx="2"/>
          </p:nvPr>
        </p:nvSpPr>
        <p:spPr>
          <a:xfrm>
            <a:off x="713225" y="1239662"/>
            <a:ext cx="77196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latin typeface="+mn-lt"/>
              </a:rPr>
              <a:t>Nói và nghe</a:t>
            </a:r>
            <a:endParaRPr b="1" dirty="0">
              <a:latin typeface="+mn-lt"/>
            </a:endParaRPr>
          </a:p>
        </p:txBody>
      </p:sp>
      <p:sp>
        <p:nvSpPr>
          <p:cNvPr id="473" name="Google Shape;473;p43"/>
          <p:cNvSpPr txBox="1">
            <a:spLocks noGrp="1"/>
          </p:cNvSpPr>
          <p:nvPr>
            <p:ph type="subTitle" idx="3"/>
          </p:nvPr>
        </p:nvSpPr>
        <p:spPr>
          <a:xfrm>
            <a:off x="5963858" y="363253"/>
            <a:ext cx="2578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latin typeface="+mn-lt"/>
              </a:rPr>
              <a:t>Lớp 6</a:t>
            </a:r>
            <a:endParaRPr dirty="0"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4"/>
          <p:cNvSpPr txBox="1">
            <a:spLocks noGrp="1"/>
          </p:cNvSpPr>
          <p:nvPr>
            <p:ph type="title"/>
          </p:nvPr>
        </p:nvSpPr>
        <p:spPr>
          <a:xfrm>
            <a:off x="712350" y="347607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latin typeface="+mn-lt"/>
              </a:rPr>
              <a:t>Nội dung bài học</a:t>
            </a:r>
            <a:endParaRPr sz="2800" b="1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1366557"/>
              </p:ext>
            </p:extLst>
          </p:nvPr>
        </p:nvGraphicFramePr>
        <p:xfrm>
          <a:off x="899592" y="1275606"/>
          <a:ext cx="7200800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374371-B85F-4FAD-A564-FBE6A89CA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BEF0E3-9F5A-4A16-B04C-6B12C23C1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8078C1-D88D-4133-88FF-3081C052B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6"/>
          <p:cNvSpPr txBox="1">
            <a:spLocks noGrp="1"/>
          </p:cNvSpPr>
          <p:nvPr>
            <p:ph type="subTitle" idx="7"/>
          </p:nvPr>
        </p:nvSpPr>
        <p:spPr>
          <a:xfrm>
            <a:off x="1979712" y="3147814"/>
            <a:ext cx="2435100" cy="1470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latin typeface="+mn-lt"/>
              </a:rPr>
              <a:t>Chỉnh sửa bài nói</a:t>
            </a:r>
            <a:endParaRPr sz="2000" dirty="0">
              <a:latin typeface="+mn-lt"/>
            </a:endParaRPr>
          </a:p>
        </p:txBody>
      </p:sp>
      <p:sp>
        <p:nvSpPr>
          <p:cNvPr id="569" name="Google Shape;569;p46"/>
          <p:cNvSpPr txBox="1">
            <a:spLocks noGrp="1"/>
          </p:cNvSpPr>
          <p:nvPr>
            <p:ph type="title" idx="8"/>
          </p:nvPr>
        </p:nvSpPr>
        <p:spPr>
          <a:xfrm>
            <a:off x="4683963" y="3031301"/>
            <a:ext cx="1094100" cy="61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latin typeface="+mn-lt"/>
              </a:rPr>
              <a:t>Bước 4</a:t>
            </a:r>
            <a:endParaRPr sz="2000" dirty="0">
              <a:latin typeface="+mn-lt"/>
            </a:endParaRPr>
          </a:p>
        </p:txBody>
      </p:sp>
      <p:sp>
        <p:nvSpPr>
          <p:cNvPr id="570" name="Google Shape;570;p46"/>
          <p:cNvSpPr txBox="1">
            <a:spLocks noGrp="1"/>
          </p:cNvSpPr>
          <p:nvPr>
            <p:ph type="ctrTitle" idx="9"/>
          </p:nvPr>
        </p:nvSpPr>
        <p:spPr>
          <a:xfrm>
            <a:off x="723600" y="290933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+mn-lt"/>
              </a:rPr>
              <a:t>1. Chuẩn bị bài nói và các bước tiến hành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72" name="Google Shape;572;p46"/>
          <p:cNvSpPr txBox="1">
            <a:spLocks noGrp="1"/>
          </p:cNvSpPr>
          <p:nvPr>
            <p:ph type="subTitle" idx="1"/>
          </p:nvPr>
        </p:nvSpPr>
        <p:spPr>
          <a:xfrm>
            <a:off x="2051719" y="1491630"/>
            <a:ext cx="2142505" cy="1466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latin typeface="+mn-lt"/>
              </a:rPr>
              <a:t>Lựa chọn đề tài, nội dung nói</a:t>
            </a:r>
            <a:endParaRPr sz="2000" dirty="0">
              <a:latin typeface="+mn-lt"/>
            </a:endParaRPr>
          </a:p>
        </p:txBody>
      </p:sp>
      <p:sp>
        <p:nvSpPr>
          <p:cNvPr id="573" name="Google Shape;573;p46"/>
          <p:cNvSpPr txBox="1">
            <a:spLocks noGrp="1"/>
          </p:cNvSpPr>
          <p:nvPr>
            <p:ph type="title" idx="2"/>
          </p:nvPr>
        </p:nvSpPr>
        <p:spPr>
          <a:xfrm>
            <a:off x="1029628" y="1370725"/>
            <a:ext cx="1094100" cy="61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latin typeface="+mn-lt"/>
              </a:rPr>
              <a:t>Bước 1</a:t>
            </a:r>
            <a:endParaRPr sz="2000" dirty="0">
              <a:latin typeface="+mn-lt"/>
            </a:endParaRPr>
          </a:p>
        </p:txBody>
      </p:sp>
      <p:sp>
        <p:nvSpPr>
          <p:cNvPr id="575" name="Google Shape;575;p46"/>
          <p:cNvSpPr txBox="1">
            <a:spLocks noGrp="1"/>
          </p:cNvSpPr>
          <p:nvPr>
            <p:ph type="subTitle" idx="4"/>
          </p:nvPr>
        </p:nvSpPr>
        <p:spPr>
          <a:xfrm>
            <a:off x="5778075" y="1491630"/>
            <a:ext cx="2106293" cy="1466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latin typeface="+mn-lt"/>
              </a:rPr>
              <a:t>Tìm ý, lập ý cho bài nói</a:t>
            </a:r>
            <a:endParaRPr sz="2000" dirty="0">
              <a:latin typeface="+mn-lt"/>
            </a:endParaRPr>
          </a:p>
        </p:txBody>
      </p:sp>
      <p:sp>
        <p:nvSpPr>
          <p:cNvPr id="576" name="Google Shape;576;p46"/>
          <p:cNvSpPr txBox="1">
            <a:spLocks noGrp="1"/>
          </p:cNvSpPr>
          <p:nvPr>
            <p:ph type="title" idx="5"/>
          </p:nvPr>
        </p:nvSpPr>
        <p:spPr>
          <a:xfrm>
            <a:off x="4683963" y="1371620"/>
            <a:ext cx="1094100" cy="61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latin typeface="+mn-lt"/>
              </a:rPr>
              <a:t>Bước 2</a:t>
            </a:r>
            <a:endParaRPr sz="2000" dirty="0">
              <a:latin typeface="+mn-lt"/>
            </a:endParaRPr>
          </a:p>
        </p:txBody>
      </p:sp>
      <p:sp>
        <p:nvSpPr>
          <p:cNvPr id="578" name="Google Shape;578;p46"/>
          <p:cNvSpPr txBox="1">
            <a:spLocks noGrp="1"/>
          </p:cNvSpPr>
          <p:nvPr>
            <p:ph type="subTitle" idx="14"/>
          </p:nvPr>
        </p:nvSpPr>
        <p:spPr>
          <a:xfrm>
            <a:off x="5778078" y="3147814"/>
            <a:ext cx="2435100" cy="1470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dirty="0" smtClean="0">
                <a:latin typeface="+mn-lt"/>
              </a:rPr>
              <a:t>Tập luyện</a:t>
            </a:r>
            <a:endParaRPr sz="2000" dirty="0">
              <a:latin typeface="+mn-lt"/>
            </a:endParaRPr>
          </a:p>
        </p:txBody>
      </p:sp>
      <p:sp>
        <p:nvSpPr>
          <p:cNvPr id="579" name="Google Shape;579;p46"/>
          <p:cNvSpPr txBox="1">
            <a:spLocks noGrp="1"/>
          </p:cNvSpPr>
          <p:nvPr>
            <p:ph type="title" idx="15"/>
          </p:nvPr>
        </p:nvSpPr>
        <p:spPr>
          <a:xfrm>
            <a:off x="970805" y="3029950"/>
            <a:ext cx="1094100" cy="614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latin typeface="+mn-lt"/>
              </a:rPr>
              <a:t>Bước 3</a:t>
            </a:r>
            <a:endParaRPr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33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 build="p"/>
      <p:bldP spid="569" grpId="0"/>
      <p:bldP spid="572" grpId="0" build="p"/>
      <p:bldP spid="573" grpId="0"/>
      <p:bldP spid="575" grpId="0" build="p"/>
      <p:bldP spid="576" grpId="0"/>
      <p:bldP spid="578" grpId="0" build="p"/>
      <p:bldP spid="5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9"/>
          <p:cNvSpPr txBox="1">
            <a:spLocks noGrp="1"/>
          </p:cNvSpPr>
          <p:nvPr>
            <p:ph type="title"/>
          </p:nvPr>
        </p:nvSpPr>
        <p:spPr>
          <a:xfrm>
            <a:off x="677250" y="351599"/>
            <a:ext cx="7789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+mn-lt"/>
              </a:rPr>
              <a:t>2. Trình bày bài nói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8" name="Google Shape;778;p49"/>
          <p:cNvSpPr txBox="1">
            <a:spLocks noGrp="1"/>
          </p:cNvSpPr>
          <p:nvPr>
            <p:ph type="body" idx="1"/>
          </p:nvPr>
        </p:nvSpPr>
        <p:spPr>
          <a:xfrm>
            <a:off x="1049700" y="1072518"/>
            <a:ext cx="3943200" cy="30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vi-VN" sz="2000" dirty="0" smtClean="0">
                <a:latin typeface="+mn-lt"/>
              </a:rPr>
              <a:t>- Cần bám sát vào mục đích nói.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vi-VN" sz="2000" dirty="0" smtClean="0">
                <a:latin typeface="+mn-lt"/>
              </a:rPr>
              <a:t>- Thỉnh thoảng có thể nhìn lướt các ý đã được ghi ra giấy.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vi-VN" sz="2000" dirty="0" smtClean="0">
                <a:latin typeface="+mn-lt"/>
              </a:rPr>
              <a:t>- Kết hợp các phương tiện, thao tác để bài nói được thu hút.</a:t>
            </a:r>
          </a:p>
        </p:txBody>
      </p:sp>
      <p:grpSp>
        <p:nvGrpSpPr>
          <p:cNvPr id="779" name="Google Shape;779;p49"/>
          <p:cNvGrpSpPr/>
          <p:nvPr/>
        </p:nvGrpSpPr>
        <p:grpSpPr>
          <a:xfrm>
            <a:off x="5554180" y="1275606"/>
            <a:ext cx="3137048" cy="2427403"/>
            <a:chOff x="5554180" y="2023301"/>
            <a:chExt cx="3137048" cy="2427403"/>
          </a:xfrm>
        </p:grpSpPr>
        <p:grpSp>
          <p:nvGrpSpPr>
            <p:cNvPr id="780" name="Google Shape;780;p49"/>
            <p:cNvGrpSpPr/>
            <p:nvPr/>
          </p:nvGrpSpPr>
          <p:grpSpPr>
            <a:xfrm>
              <a:off x="6575415" y="2466875"/>
              <a:ext cx="2115813" cy="1983830"/>
              <a:chOff x="6575415" y="2466875"/>
              <a:chExt cx="2115813" cy="1983830"/>
            </a:xfrm>
          </p:grpSpPr>
          <p:sp>
            <p:nvSpPr>
              <p:cNvPr id="781" name="Google Shape;781;p49"/>
              <p:cNvSpPr/>
              <p:nvPr/>
            </p:nvSpPr>
            <p:spPr>
              <a:xfrm>
                <a:off x="6636480" y="4299366"/>
                <a:ext cx="663489" cy="151338"/>
              </a:xfrm>
              <a:custGeom>
                <a:avLst/>
                <a:gdLst/>
                <a:ahLst/>
                <a:cxnLst/>
                <a:rect l="l" t="t" r="r" b="b"/>
                <a:pathLst>
                  <a:path w="19470" h="4441" extrusionOk="0">
                    <a:moveTo>
                      <a:pt x="9735" y="1"/>
                    </a:moveTo>
                    <a:cubicBezTo>
                      <a:pt x="4360" y="1"/>
                      <a:pt x="0" y="994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70" y="3447"/>
                      <a:pt x="19470" y="2226"/>
                    </a:cubicBezTo>
                    <a:cubicBezTo>
                      <a:pt x="19470" y="994"/>
                      <a:pt x="15110" y="1"/>
                      <a:pt x="9735" y="1"/>
                    </a:cubicBezTo>
                    <a:close/>
                  </a:path>
                </a:pathLst>
              </a:custGeom>
              <a:solidFill>
                <a:srgbClr val="C9C9C9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2" name="Google Shape;782;p49"/>
              <p:cNvSpPr/>
              <p:nvPr/>
            </p:nvSpPr>
            <p:spPr>
              <a:xfrm>
                <a:off x="6778409" y="3784095"/>
                <a:ext cx="206953" cy="61912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18168" extrusionOk="0">
                    <a:moveTo>
                      <a:pt x="2911" y="1"/>
                    </a:moveTo>
                    <a:cubicBezTo>
                      <a:pt x="2911" y="1"/>
                      <a:pt x="2603" y="12246"/>
                      <a:pt x="3105" y="16206"/>
                    </a:cubicBezTo>
                    <a:cubicBezTo>
                      <a:pt x="3105" y="16206"/>
                      <a:pt x="1" y="17256"/>
                      <a:pt x="1" y="17838"/>
                    </a:cubicBezTo>
                    <a:cubicBezTo>
                      <a:pt x="1" y="18096"/>
                      <a:pt x="701" y="18168"/>
                      <a:pt x="1481" y="18168"/>
                    </a:cubicBezTo>
                    <a:cubicBezTo>
                      <a:pt x="2459" y="18168"/>
                      <a:pt x="3561" y="18055"/>
                      <a:pt x="3561" y="18055"/>
                    </a:cubicBezTo>
                    <a:cubicBezTo>
                      <a:pt x="3561" y="18055"/>
                      <a:pt x="3879" y="18142"/>
                      <a:pt x="4235" y="18142"/>
                    </a:cubicBezTo>
                    <a:cubicBezTo>
                      <a:pt x="4807" y="18142"/>
                      <a:pt x="5477" y="17917"/>
                      <a:pt x="5091" y="16742"/>
                    </a:cubicBezTo>
                    <a:lnTo>
                      <a:pt x="6072" y="1028"/>
                    </a:lnTo>
                    <a:lnTo>
                      <a:pt x="2911" y="1"/>
                    </a:lnTo>
                    <a:close/>
                  </a:path>
                </a:pathLst>
              </a:custGeom>
              <a:solidFill>
                <a:srgbClr val="F9BB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3" name="Google Shape;783;p49"/>
              <p:cNvSpPr/>
              <p:nvPr/>
            </p:nvSpPr>
            <p:spPr>
              <a:xfrm>
                <a:off x="6957311" y="3788184"/>
                <a:ext cx="201057" cy="632478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18560" extrusionOk="0">
                    <a:moveTo>
                      <a:pt x="4532" y="0"/>
                    </a:moveTo>
                    <a:cubicBezTo>
                      <a:pt x="3277" y="0"/>
                      <a:pt x="1598" y="371"/>
                      <a:pt x="1598" y="371"/>
                    </a:cubicBezTo>
                    <a:cubicBezTo>
                      <a:pt x="1598" y="371"/>
                      <a:pt x="2500" y="12651"/>
                      <a:pt x="3002" y="16611"/>
                    </a:cubicBezTo>
                    <a:cubicBezTo>
                      <a:pt x="3002" y="16611"/>
                      <a:pt x="0" y="17638"/>
                      <a:pt x="0" y="18220"/>
                    </a:cubicBezTo>
                    <a:cubicBezTo>
                      <a:pt x="0" y="18487"/>
                      <a:pt x="730" y="18560"/>
                      <a:pt x="1520" y="18560"/>
                    </a:cubicBezTo>
                    <a:cubicBezTo>
                      <a:pt x="2448" y="18560"/>
                      <a:pt x="3458" y="18460"/>
                      <a:pt x="3458" y="18460"/>
                    </a:cubicBezTo>
                    <a:cubicBezTo>
                      <a:pt x="3458" y="18460"/>
                      <a:pt x="3768" y="18543"/>
                      <a:pt x="4119" y="18543"/>
                    </a:cubicBezTo>
                    <a:cubicBezTo>
                      <a:pt x="4694" y="18543"/>
                      <a:pt x="5377" y="18319"/>
                      <a:pt x="4988" y="17136"/>
                    </a:cubicBezTo>
                    <a:cubicBezTo>
                      <a:pt x="4988" y="17136"/>
                      <a:pt x="5558" y="8394"/>
                      <a:pt x="5878" y="577"/>
                    </a:cubicBezTo>
                    <a:cubicBezTo>
                      <a:pt x="5899" y="137"/>
                      <a:pt x="5294" y="0"/>
                      <a:pt x="4532" y="0"/>
                    </a:cubicBezTo>
                    <a:close/>
                  </a:path>
                </a:pathLst>
              </a:custGeom>
              <a:solidFill>
                <a:srgbClr val="F9BB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49"/>
              <p:cNvSpPr/>
              <p:nvPr/>
            </p:nvSpPr>
            <p:spPr>
              <a:xfrm>
                <a:off x="6950325" y="4376754"/>
                <a:ext cx="49787" cy="38917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2" extrusionOk="0">
                    <a:moveTo>
                      <a:pt x="1244" y="1"/>
                    </a:moveTo>
                    <a:cubicBezTo>
                      <a:pt x="297" y="434"/>
                      <a:pt x="0" y="857"/>
                      <a:pt x="0" y="857"/>
                    </a:cubicBezTo>
                    <a:cubicBezTo>
                      <a:pt x="0" y="857"/>
                      <a:pt x="46" y="994"/>
                      <a:pt x="1370" y="1142"/>
                    </a:cubicBezTo>
                    <a:cubicBezTo>
                      <a:pt x="1461" y="765"/>
                      <a:pt x="1415" y="354"/>
                      <a:pt x="1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49"/>
              <p:cNvSpPr/>
              <p:nvPr/>
            </p:nvSpPr>
            <p:spPr>
              <a:xfrm>
                <a:off x="6992682" y="4361590"/>
                <a:ext cx="141217" cy="58681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1722" extrusionOk="0">
                    <a:moveTo>
                      <a:pt x="1279" y="1"/>
                    </a:moveTo>
                    <a:cubicBezTo>
                      <a:pt x="845" y="115"/>
                      <a:pt x="412" y="263"/>
                      <a:pt x="1" y="446"/>
                    </a:cubicBezTo>
                    <a:cubicBezTo>
                      <a:pt x="161" y="799"/>
                      <a:pt x="206" y="1199"/>
                      <a:pt x="127" y="1576"/>
                    </a:cubicBezTo>
                    <a:cubicBezTo>
                      <a:pt x="469" y="1621"/>
                      <a:pt x="891" y="1655"/>
                      <a:pt x="1428" y="1690"/>
                    </a:cubicBezTo>
                    <a:cubicBezTo>
                      <a:pt x="1738" y="1711"/>
                      <a:pt x="2013" y="1721"/>
                      <a:pt x="2257" y="1721"/>
                    </a:cubicBezTo>
                    <a:cubicBezTo>
                      <a:pt x="4053" y="1721"/>
                      <a:pt x="4132" y="1199"/>
                      <a:pt x="4132" y="1199"/>
                    </a:cubicBezTo>
                    <a:cubicBezTo>
                      <a:pt x="4144" y="834"/>
                      <a:pt x="4098" y="469"/>
                      <a:pt x="4007" y="115"/>
                    </a:cubicBezTo>
                    <a:cubicBezTo>
                      <a:pt x="3634" y="316"/>
                      <a:pt x="3240" y="387"/>
                      <a:pt x="2871" y="387"/>
                    </a:cubicBezTo>
                    <a:cubicBezTo>
                      <a:pt x="2007" y="387"/>
                      <a:pt x="1279" y="1"/>
                      <a:pt x="1279" y="1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49"/>
              <p:cNvSpPr/>
              <p:nvPr/>
            </p:nvSpPr>
            <p:spPr>
              <a:xfrm>
                <a:off x="6949132" y="4402414"/>
                <a:ext cx="184768" cy="22593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663" extrusionOk="0">
                    <a:moveTo>
                      <a:pt x="5422" y="1"/>
                    </a:moveTo>
                    <a:lnTo>
                      <a:pt x="5422" y="1"/>
                    </a:lnTo>
                    <a:cubicBezTo>
                      <a:pt x="4459" y="231"/>
                      <a:pt x="3476" y="346"/>
                      <a:pt x="2494" y="346"/>
                    </a:cubicBezTo>
                    <a:cubicBezTo>
                      <a:pt x="1670" y="346"/>
                      <a:pt x="847" y="265"/>
                      <a:pt x="35" y="104"/>
                    </a:cubicBezTo>
                    <a:cubicBezTo>
                      <a:pt x="12" y="195"/>
                      <a:pt x="1" y="286"/>
                      <a:pt x="12" y="378"/>
                    </a:cubicBezTo>
                    <a:cubicBezTo>
                      <a:pt x="12" y="378"/>
                      <a:pt x="298" y="663"/>
                      <a:pt x="2580" y="663"/>
                    </a:cubicBezTo>
                    <a:cubicBezTo>
                      <a:pt x="4611" y="663"/>
                      <a:pt x="5365" y="412"/>
                      <a:pt x="5365" y="412"/>
                    </a:cubicBezTo>
                    <a:cubicBezTo>
                      <a:pt x="5387" y="275"/>
                      <a:pt x="5410" y="138"/>
                      <a:pt x="54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49"/>
              <p:cNvSpPr/>
              <p:nvPr/>
            </p:nvSpPr>
            <p:spPr>
              <a:xfrm>
                <a:off x="7009823" y="4368337"/>
                <a:ext cx="15982" cy="29068"/>
              </a:xfrm>
              <a:custGeom>
                <a:avLst/>
                <a:gdLst/>
                <a:ahLst/>
                <a:cxnLst/>
                <a:rect l="l" t="t" r="r" b="b"/>
                <a:pathLst>
                  <a:path w="469" h="853" extrusionOk="0">
                    <a:moveTo>
                      <a:pt x="39" y="1"/>
                    </a:moveTo>
                    <a:cubicBezTo>
                      <a:pt x="29" y="1"/>
                      <a:pt x="18" y="6"/>
                      <a:pt x="12" y="19"/>
                    </a:cubicBezTo>
                    <a:cubicBezTo>
                      <a:pt x="0" y="31"/>
                      <a:pt x="12" y="54"/>
                      <a:pt x="23" y="65"/>
                    </a:cubicBezTo>
                    <a:cubicBezTo>
                      <a:pt x="274" y="225"/>
                      <a:pt x="400" y="522"/>
                      <a:pt x="365" y="818"/>
                    </a:cubicBezTo>
                    <a:cubicBezTo>
                      <a:pt x="365" y="830"/>
                      <a:pt x="377" y="841"/>
                      <a:pt x="400" y="853"/>
                    </a:cubicBezTo>
                    <a:cubicBezTo>
                      <a:pt x="411" y="853"/>
                      <a:pt x="422" y="841"/>
                      <a:pt x="422" y="818"/>
                    </a:cubicBezTo>
                    <a:cubicBezTo>
                      <a:pt x="468" y="499"/>
                      <a:pt x="320" y="191"/>
                      <a:pt x="57" y="8"/>
                    </a:cubicBezTo>
                    <a:cubicBezTo>
                      <a:pt x="52" y="3"/>
                      <a:pt x="46" y="1"/>
                      <a:pt x="39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49"/>
              <p:cNvSpPr/>
              <p:nvPr/>
            </p:nvSpPr>
            <p:spPr>
              <a:xfrm>
                <a:off x="7025770" y="4363260"/>
                <a:ext cx="14006" cy="2869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42" extrusionOk="0">
                    <a:moveTo>
                      <a:pt x="30" y="0"/>
                    </a:moveTo>
                    <a:cubicBezTo>
                      <a:pt x="23" y="0"/>
                      <a:pt x="17" y="3"/>
                      <a:pt x="11" y="9"/>
                    </a:cubicBezTo>
                    <a:cubicBezTo>
                      <a:pt x="0" y="32"/>
                      <a:pt x="0" y="43"/>
                      <a:pt x="23" y="54"/>
                    </a:cubicBezTo>
                    <a:cubicBezTo>
                      <a:pt x="23" y="54"/>
                      <a:pt x="354" y="260"/>
                      <a:pt x="354" y="819"/>
                    </a:cubicBezTo>
                    <a:cubicBezTo>
                      <a:pt x="354" y="830"/>
                      <a:pt x="365" y="842"/>
                      <a:pt x="377" y="842"/>
                    </a:cubicBezTo>
                    <a:cubicBezTo>
                      <a:pt x="399" y="842"/>
                      <a:pt x="411" y="830"/>
                      <a:pt x="411" y="819"/>
                    </a:cubicBezTo>
                    <a:cubicBezTo>
                      <a:pt x="411" y="226"/>
                      <a:pt x="68" y="9"/>
                      <a:pt x="57" y="9"/>
                    </a:cubicBezTo>
                    <a:cubicBezTo>
                      <a:pt x="46" y="3"/>
                      <a:pt x="37" y="0"/>
                      <a:pt x="30" y="0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49"/>
              <p:cNvSpPr/>
              <p:nvPr/>
            </p:nvSpPr>
            <p:spPr>
              <a:xfrm>
                <a:off x="7024987" y="4346324"/>
                <a:ext cx="15982" cy="25013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34" extrusionOk="0">
                    <a:moveTo>
                      <a:pt x="240" y="61"/>
                    </a:moveTo>
                    <a:cubicBezTo>
                      <a:pt x="263" y="61"/>
                      <a:pt x="286" y="72"/>
                      <a:pt x="308" y="95"/>
                    </a:cubicBezTo>
                    <a:cubicBezTo>
                      <a:pt x="377" y="186"/>
                      <a:pt x="297" y="449"/>
                      <a:pt x="228" y="608"/>
                    </a:cubicBezTo>
                    <a:cubicBezTo>
                      <a:pt x="171" y="460"/>
                      <a:pt x="103" y="198"/>
                      <a:pt x="160" y="95"/>
                    </a:cubicBezTo>
                    <a:cubicBezTo>
                      <a:pt x="183" y="72"/>
                      <a:pt x="206" y="61"/>
                      <a:pt x="240" y="61"/>
                    </a:cubicBezTo>
                    <a:close/>
                    <a:moveTo>
                      <a:pt x="257" y="1"/>
                    </a:moveTo>
                    <a:cubicBezTo>
                      <a:pt x="248" y="1"/>
                      <a:pt x="238" y="2"/>
                      <a:pt x="228" y="4"/>
                    </a:cubicBezTo>
                    <a:cubicBezTo>
                      <a:pt x="222" y="2"/>
                      <a:pt x="216" y="1"/>
                      <a:pt x="210" y="1"/>
                    </a:cubicBezTo>
                    <a:cubicBezTo>
                      <a:pt x="171" y="1"/>
                      <a:pt x="133" y="31"/>
                      <a:pt x="103" y="61"/>
                    </a:cubicBezTo>
                    <a:cubicBezTo>
                      <a:pt x="0" y="232"/>
                      <a:pt x="183" y="665"/>
                      <a:pt x="206" y="711"/>
                    </a:cubicBezTo>
                    <a:cubicBezTo>
                      <a:pt x="206" y="723"/>
                      <a:pt x="217" y="723"/>
                      <a:pt x="240" y="734"/>
                    </a:cubicBezTo>
                    <a:cubicBezTo>
                      <a:pt x="251" y="723"/>
                      <a:pt x="263" y="723"/>
                      <a:pt x="263" y="711"/>
                    </a:cubicBezTo>
                    <a:cubicBezTo>
                      <a:pt x="286" y="654"/>
                      <a:pt x="468" y="209"/>
                      <a:pt x="354" y="61"/>
                    </a:cubicBezTo>
                    <a:cubicBezTo>
                      <a:pt x="335" y="23"/>
                      <a:pt x="300" y="1"/>
                      <a:pt x="257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49"/>
              <p:cNvSpPr/>
              <p:nvPr/>
            </p:nvSpPr>
            <p:spPr>
              <a:xfrm>
                <a:off x="7031597" y="4356921"/>
                <a:ext cx="23343" cy="14824"/>
              </a:xfrm>
              <a:custGeom>
                <a:avLst/>
                <a:gdLst/>
                <a:ahLst/>
                <a:cxnLst/>
                <a:rect l="l" t="t" r="r" b="b"/>
                <a:pathLst>
                  <a:path w="685" h="435" extrusionOk="0">
                    <a:moveTo>
                      <a:pt x="548" y="69"/>
                    </a:moveTo>
                    <a:cubicBezTo>
                      <a:pt x="582" y="69"/>
                      <a:pt x="605" y="92"/>
                      <a:pt x="616" y="115"/>
                    </a:cubicBezTo>
                    <a:cubicBezTo>
                      <a:pt x="628" y="138"/>
                      <a:pt x="628" y="172"/>
                      <a:pt x="616" y="195"/>
                    </a:cubicBezTo>
                    <a:cubicBezTo>
                      <a:pt x="559" y="286"/>
                      <a:pt x="286" y="343"/>
                      <a:pt x="114" y="366"/>
                    </a:cubicBezTo>
                    <a:cubicBezTo>
                      <a:pt x="228" y="240"/>
                      <a:pt x="411" y="69"/>
                      <a:pt x="537" y="69"/>
                    </a:cubicBezTo>
                    <a:close/>
                    <a:moveTo>
                      <a:pt x="538" y="0"/>
                    </a:moveTo>
                    <a:cubicBezTo>
                      <a:pt x="333" y="0"/>
                      <a:pt x="45" y="332"/>
                      <a:pt x="12" y="377"/>
                    </a:cubicBezTo>
                    <a:cubicBezTo>
                      <a:pt x="0" y="389"/>
                      <a:pt x="0" y="400"/>
                      <a:pt x="12" y="412"/>
                    </a:cubicBezTo>
                    <a:cubicBezTo>
                      <a:pt x="12" y="422"/>
                      <a:pt x="22" y="433"/>
                      <a:pt x="42" y="434"/>
                    </a:cubicBezTo>
                    <a:lnTo>
                      <a:pt x="42" y="434"/>
                    </a:lnTo>
                    <a:cubicBezTo>
                      <a:pt x="124" y="432"/>
                      <a:pt x="574" y="394"/>
                      <a:pt x="662" y="229"/>
                    </a:cubicBezTo>
                    <a:cubicBezTo>
                      <a:pt x="685" y="183"/>
                      <a:pt x="685" y="126"/>
                      <a:pt x="662" y="81"/>
                    </a:cubicBezTo>
                    <a:cubicBezTo>
                      <a:pt x="639" y="35"/>
                      <a:pt x="594" y="12"/>
                      <a:pt x="548" y="1"/>
                    </a:cubicBezTo>
                    <a:cubicBezTo>
                      <a:pt x="545" y="0"/>
                      <a:pt x="541" y="0"/>
                      <a:pt x="538" y="0"/>
                    </a:cubicBezTo>
                    <a:close/>
                    <a:moveTo>
                      <a:pt x="42" y="434"/>
                    </a:moveTo>
                    <a:cubicBezTo>
                      <a:pt x="39" y="434"/>
                      <a:pt x="36" y="434"/>
                      <a:pt x="34" y="434"/>
                    </a:cubicBezTo>
                    <a:lnTo>
                      <a:pt x="46" y="434"/>
                    </a:lnTo>
                    <a:cubicBezTo>
                      <a:pt x="44" y="434"/>
                      <a:pt x="43" y="434"/>
                      <a:pt x="42" y="434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49"/>
              <p:cNvSpPr/>
              <p:nvPr/>
            </p:nvSpPr>
            <p:spPr>
              <a:xfrm>
                <a:off x="6849595" y="3639814"/>
                <a:ext cx="308435" cy="695079"/>
              </a:xfrm>
              <a:custGeom>
                <a:avLst/>
                <a:gdLst/>
                <a:ahLst/>
                <a:cxnLst/>
                <a:rect l="l" t="t" r="r" b="b"/>
                <a:pathLst>
                  <a:path w="9051" h="20397" extrusionOk="0">
                    <a:moveTo>
                      <a:pt x="1415" y="1"/>
                    </a:moveTo>
                    <a:cubicBezTo>
                      <a:pt x="1415" y="1"/>
                      <a:pt x="0" y="3504"/>
                      <a:pt x="69" y="5946"/>
                    </a:cubicBezTo>
                    <a:cubicBezTo>
                      <a:pt x="103" y="6882"/>
                      <a:pt x="811" y="19869"/>
                      <a:pt x="811" y="19869"/>
                    </a:cubicBezTo>
                    <a:cubicBezTo>
                      <a:pt x="811" y="19869"/>
                      <a:pt x="1171" y="19986"/>
                      <a:pt x="1942" y="19986"/>
                    </a:cubicBezTo>
                    <a:cubicBezTo>
                      <a:pt x="2327" y="19986"/>
                      <a:pt x="2815" y="19957"/>
                      <a:pt x="3413" y="19869"/>
                    </a:cubicBezTo>
                    <a:lnTo>
                      <a:pt x="4177" y="5444"/>
                    </a:lnTo>
                    <a:lnTo>
                      <a:pt x="5855" y="20269"/>
                    </a:lnTo>
                    <a:cubicBezTo>
                      <a:pt x="5855" y="20269"/>
                      <a:pt x="6487" y="20397"/>
                      <a:pt x="7153" y="20397"/>
                    </a:cubicBezTo>
                    <a:cubicBezTo>
                      <a:pt x="7593" y="20397"/>
                      <a:pt x="8047" y="20341"/>
                      <a:pt x="8343" y="20155"/>
                    </a:cubicBezTo>
                    <a:cubicBezTo>
                      <a:pt x="8343" y="20155"/>
                      <a:pt x="9050" y="11447"/>
                      <a:pt x="9050" y="4931"/>
                    </a:cubicBezTo>
                    <a:cubicBezTo>
                      <a:pt x="9050" y="2842"/>
                      <a:pt x="8012" y="891"/>
                      <a:pt x="7418" y="183"/>
                    </a:cubicBezTo>
                    <a:lnTo>
                      <a:pt x="1415" y="1"/>
                    </a:ln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49"/>
              <p:cNvSpPr/>
              <p:nvPr/>
            </p:nvSpPr>
            <p:spPr>
              <a:xfrm>
                <a:off x="6938262" y="3817149"/>
                <a:ext cx="120600" cy="1908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560" fill="none" extrusionOk="0">
                    <a:moveTo>
                      <a:pt x="0" y="1"/>
                    </a:moveTo>
                    <a:cubicBezTo>
                      <a:pt x="0" y="1"/>
                      <a:pt x="2066" y="480"/>
                      <a:pt x="3538" y="560"/>
                    </a:cubicBez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49"/>
              <p:cNvSpPr/>
              <p:nvPr/>
            </p:nvSpPr>
            <p:spPr>
              <a:xfrm>
                <a:off x="7094196" y="3646425"/>
                <a:ext cx="61885" cy="72534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285" fill="none" extrusionOk="0">
                    <a:moveTo>
                      <a:pt x="993" y="19858"/>
                    </a:moveTo>
                    <a:cubicBezTo>
                      <a:pt x="993" y="19858"/>
                      <a:pt x="993" y="21284"/>
                      <a:pt x="1518" y="5558"/>
                    </a:cubicBezTo>
                    <a:cubicBezTo>
                      <a:pt x="1518" y="5558"/>
                      <a:pt x="1815" y="2591"/>
                      <a:pt x="1" y="1"/>
                    </a:cubicBez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49"/>
              <p:cNvSpPr/>
              <p:nvPr/>
            </p:nvSpPr>
            <p:spPr>
              <a:xfrm>
                <a:off x="6957311" y="3826486"/>
                <a:ext cx="28046" cy="485366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4243" fill="none" extrusionOk="0">
                    <a:moveTo>
                      <a:pt x="0" y="14243"/>
                    </a:moveTo>
                    <a:lnTo>
                      <a:pt x="822" y="0"/>
                    </a:ln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5" name="Google Shape;795;p49"/>
              <p:cNvSpPr/>
              <p:nvPr/>
            </p:nvSpPr>
            <p:spPr>
              <a:xfrm>
                <a:off x="6988048" y="3646425"/>
                <a:ext cx="34" cy="143534"/>
              </a:xfrm>
              <a:custGeom>
                <a:avLst/>
                <a:gdLst/>
                <a:ahLst/>
                <a:cxnLst/>
                <a:rect l="l" t="t" r="r" b="b"/>
                <a:pathLst>
                  <a:path w="1" h="4212" fill="none" extrusionOk="0">
                    <a:moveTo>
                      <a:pt x="0" y="4212"/>
                    </a:moveTo>
                    <a:lnTo>
                      <a:pt x="0" y="1"/>
                    </a:ln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6" name="Google Shape;796;p49"/>
              <p:cNvSpPr/>
              <p:nvPr/>
            </p:nvSpPr>
            <p:spPr>
              <a:xfrm>
                <a:off x="7081758" y="3646425"/>
                <a:ext cx="51764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2911" fill="none" extrusionOk="0">
                    <a:moveTo>
                      <a:pt x="1518" y="2911"/>
                    </a:moveTo>
                    <a:cubicBezTo>
                      <a:pt x="925" y="2557"/>
                      <a:pt x="23" y="1461"/>
                      <a:pt x="0" y="1"/>
                    </a:cubicBez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7" name="Google Shape;797;p49"/>
              <p:cNvSpPr/>
              <p:nvPr/>
            </p:nvSpPr>
            <p:spPr>
              <a:xfrm>
                <a:off x="6872153" y="3643324"/>
                <a:ext cx="46311" cy="8441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2477" fill="none" extrusionOk="0">
                    <a:moveTo>
                      <a:pt x="0" y="2477"/>
                    </a:moveTo>
                    <a:cubicBezTo>
                      <a:pt x="548" y="2408"/>
                      <a:pt x="1358" y="1016"/>
                      <a:pt x="1210" y="0"/>
                    </a:cubicBez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8" name="Google Shape;798;p49"/>
              <p:cNvSpPr/>
              <p:nvPr/>
            </p:nvSpPr>
            <p:spPr>
              <a:xfrm>
                <a:off x="6988048" y="3646425"/>
                <a:ext cx="21026" cy="1275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44" fill="none" extrusionOk="0">
                    <a:moveTo>
                      <a:pt x="0" y="3744"/>
                    </a:moveTo>
                    <a:cubicBezTo>
                      <a:pt x="0" y="3744"/>
                      <a:pt x="399" y="3744"/>
                      <a:pt x="491" y="2934"/>
                    </a:cubicBezTo>
                    <a:cubicBezTo>
                      <a:pt x="593" y="2123"/>
                      <a:pt x="616" y="1"/>
                      <a:pt x="616" y="1"/>
                    </a:cubicBez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9" name="Google Shape;799;p49"/>
              <p:cNvSpPr/>
              <p:nvPr/>
            </p:nvSpPr>
            <p:spPr>
              <a:xfrm>
                <a:off x="6895087" y="3654604"/>
                <a:ext cx="218198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526" fill="none" extrusionOk="0">
                    <a:moveTo>
                      <a:pt x="1" y="0"/>
                    </a:moveTo>
                    <a:cubicBezTo>
                      <a:pt x="1" y="0"/>
                      <a:pt x="2751" y="525"/>
                      <a:pt x="6403" y="194"/>
                    </a:cubicBezTo>
                  </a:path>
                </a:pathLst>
              </a:custGeom>
              <a:noFill/>
              <a:ln w="1425" cap="rnd" cmpd="sng">
                <a:solidFill>
                  <a:srgbClr val="1517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0" name="Google Shape;800;p49"/>
              <p:cNvSpPr/>
              <p:nvPr/>
            </p:nvSpPr>
            <p:spPr>
              <a:xfrm>
                <a:off x="6989581" y="3646425"/>
                <a:ext cx="15607" cy="1339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393" extrusionOk="0">
                    <a:moveTo>
                      <a:pt x="263" y="1"/>
                    </a:moveTo>
                    <a:cubicBezTo>
                      <a:pt x="81" y="1"/>
                      <a:pt x="1" y="218"/>
                      <a:pt x="126" y="332"/>
                    </a:cubicBezTo>
                    <a:cubicBezTo>
                      <a:pt x="164" y="373"/>
                      <a:pt x="214" y="392"/>
                      <a:pt x="263" y="392"/>
                    </a:cubicBezTo>
                    <a:cubicBezTo>
                      <a:pt x="361" y="392"/>
                      <a:pt x="457" y="316"/>
                      <a:pt x="457" y="195"/>
                    </a:cubicBezTo>
                    <a:cubicBezTo>
                      <a:pt x="457" y="92"/>
                      <a:pt x="366" y="1"/>
                      <a:pt x="263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1" name="Google Shape;801;p49"/>
              <p:cNvSpPr/>
              <p:nvPr/>
            </p:nvSpPr>
            <p:spPr>
              <a:xfrm>
                <a:off x="6773740" y="4359273"/>
                <a:ext cx="49821" cy="3850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30" extrusionOk="0">
                    <a:moveTo>
                      <a:pt x="1245" y="0"/>
                    </a:moveTo>
                    <a:cubicBezTo>
                      <a:pt x="298" y="422"/>
                      <a:pt x="1" y="845"/>
                      <a:pt x="1" y="845"/>
                    </a:cubicBezTo>
                    <a:cubicBezTo>
                      <a:pt x="1" y="845"/>
                      <a:pt x="47" y="982"/>
                      <a:pt x="1370" y="1130"/>
                    </a:cubicBezTo>
                    <a:cubicBezTo>
                      <a:pt x="1462" y="753"/>
                      <a:pt x="1416" y="354"/>
                      <a:pt x="12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2" name="Google Shape;802;p49"/>
              <p:cNvSpPr/>
              <p:nvPr/>
            </p:nvSpPr>
            <p:spPr>
              <a:xfrm>
                <a:off x="6816131" y="4343700"/>
                <a:ext cx="141217" cy="59056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1733" extrusionOk="0">
                    <a:moveTo>
                      <a:pt x="1279" y="1"/>
                    </a:moveTo>
                    <a:cubicBezTo>
                      <a:pt x="845" y="115"/>
                      <a:pt x="412" y="275"/>
                      <a:pt x="1" y="457"/>
                    </a:cubicBezTo>
                    <a:cubicBezTo>
                      <a:pt x="161" y="811"/>
                      <a:pt x="206" y="1199"/>
                      <a:pt x="126" y="1587"/>
                    </a:cubicBezTo>
                    <a:cubicBezTo>
                      <a:pt x="469" y="1621"/>
                      <a:pt x="891" y="1655"/>
                      <a:pt x="1427" y="1701"/>
                    </a:cubicBezTo>
                    <a:cubicBezTo>
                      <a:pt x="1738" y="1723"/>
                      <a:pt x="2013" y="1732"/>
                      <a:pt x="2257" y="1732"/>
                    </a:cubicBezTo>
                    <a:cubicBezTo>
                      <a:pt x="4052" y="1732"/>
                      <a:pt x="4132" y="1210"/>
                      <a:pt x="4132" y="1210"/>
                    </a:cubicBezTo>
                    <a:cubicBezTo>
                      <a:pt x="4143" y="834"/>
                      <a:pt x="4098" y="469"/>
                      <a:pt x="4007" y="115"/>
                    </a:cubicBezTo>
                    <a:cubicBezTo>
                      <a:pt x="3634" y="316"/>
                      <a:pt x="3240" y="387"/>
                      <a:pt x="2871" y="387"/>
                    </a:cubicBezTo>
                    <a:cubicBezTo>
                      <a:pt x="2007" y="387"/>
                      <a:pt x="1279" y="1"/>
                      <a:pt x="1279" y="1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3" name="Google Shape;803;p49"/>
              <p:cNvSpPr/>
              <p:nvPr/>
            </p:nvSpPr>
            <p:spPr>
              <a:xfrm>
                <a:off x="6772582" y="4384932"/>
                <a:ext cx="184768" cy="22593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663" extrusionOk="0">
                    <a:moveTo>
                      <a:pt x="5421" y="0"/>
                    </a:moveTo>
                    <a:cubicBezTo>
                      <a:pt x="4457" y="224"/>
                      <a:pt x="3471" y="336"/>
                      <a:pt x="2486" y="336"/>
                    </a:cubicBezTo>
                    <a:cubicBezTo>
                      <a:pt x="1665" y="336"/>
                      <a:pt x="844" y="259"/>
                      <a:pt x="35" y="103"/>
                    </a:cubicBezTo>
                    <a:cubicBezTo>
                      <a:pt x="12" y="183"/>
                      <a:pt x="1" y="274"/>
                      <a:pt x="12" y="377"/>
                    </a:cubicBezTo>
                    <a:cubicBezTo>
                      <a:pt x="12" y="377"/>
                      <a:pt x="297" y="662"/>
                      <a:pt x="2580" y="662"/>
                    </a:cubicBezTo>
                    <a:cubicBezTo>
                      <a:pt x="4611" y="662"/>
                      <a:pt x="5364" y="400"/>
                      <a:pt x="5364" y="400"/>
                    </a:cubicBezTo>
                    <a:cubicBezTo>
                      <a:pt x="5387" y="263"/>
                      <a:pt x="5410" y="126"/>
                      <a:pt x="54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4" name="Google Shape;804;p49"/>
              <p:cNvSpPr/>
              <p:nvPr/>
            </p:nvSpPr>
            <p:spPr>
              <a:xfrm>
                <a:off x="6833102" y="4350515"/>
                <a:ext cx="16119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851" extrusionOk="0">
                    <a:moveTo>
                      <a:pt x="46" y="1"/>
                    </a:moveTo>
                    <a:cubicBezTo>
                      <a:pt x="19" y="1"/>
                      <a:pt x="1" y="44"/>
                      <a:pt x="39" y="63"/>
                    </a:cubicBezTo>
                    <a:cubicBezTo>
                      <a:pt x="279" y="234"/>
                      <a:pt x="416" y="520"/>
                      <a:pt x="370" y="816"/>
                    </a:cubicBezTo>
                    <a:cubicBezTo>
                      <a:pt x="370" y="839"/>
                      <a:pt x="382" y="851"/>
                      <a:pt x="404" y="851"/>
                    </a:cubicBezTo>
                    <a:cubicBezTo>
                      <a:pt x="416" y="851"/>
                      <a:pt x="439" y="839"/>
                      <a:pt x="439" y="828"/>
                    </a:cubicBezTo>
                    <a:cubicBezTo>
                      <a:pt x="473" y="508"/>
                      <a:pt x="336" y="189"/>
                      <a:pt x="62" y="6"/>
                    </a:cubicBezTo>
                    <a:cubicBezTo>
                      <a:pt x="57" y="2"/>
                      <a:pt x="51" y="1"/>
                      <a:pt x="46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5" name="Google Shape;805;p49"/>
              <p:cNvSpPr/>
              <p:nvPr/>
            </p:nvSpPr>
            <p:spPr>
              <a:xfrm>
                <a:off x="6849015" y="4345472"/>
                <a:ext cx="1421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851" extrusionOk="0">
                    <a:moveTo>
                      <a:pt x="43" y="0"/>
                    </a:moveTo>
                    <a:cubicBezTo>
                      <a:pt x="11" y="0"/>
                      <a:pt x="0" y="44"/>
                      <a:pt x="29" y="63"/>
                    </a:cubicBezTo>
                    <a:cubicBezTo>
                      <a:pt x="29" y="63"/>
                      <a:pt x="360" y="268"/>
                      <a:pt x="360" y="816"/>
                    </a:cubicBezTo>
                    <a:cubicBezTo>
                      <a:pt x="360" y="827"/>
                      <a:pt x="371" y="850"/>
                      <a:pt x="382" y="850"/>
                    </a:cubicBezTo>
                    <a:cubicBezTo>
                      <a:pt x="405" y="850"/>
                      <a:pt x="417" y="839"/>
                      <a:pt x="417" y="816"/>
                    </a:cubicBezTo>
                    <a:cubicBezTo>
                      <a:pt x="417" y="223"/>
                      <a:pt x="74" y="17"/>
                      <a:pt x="63" y="6"/>
                    </a:cubicBezTo>
                    <a:cubicBezTo>
                      <a:pt x="56" y="2"/>
                      <a:pt x="49" y="0"/>
                      <a:pt x="43" y="0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6" name="Google Shape;806;p49"/>
              <p:cNvSpPr/>
              <p:nvPr/>
            </p:nvSpPr>
            <p:spPr>
              <a:xfrm>
                <a:off x="6848436" y="4328536"/>
                <a:ext cx="15948" cy="2491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731" extrusionOk="0">
                    <a:moveTo>
                      <a:pt x="240" y="69"/>
                    </a:moveTo>
                    <a:cubicBezTo>
                      <a:pt x="263" y="69"/>
                      <a:pt x="285" y="80"/>
                      <a:pt x="297" y="92"/>
                    </a:cubicBezTo>
                    <a:cubicBezTo>
                      <a:pt x="365" y="195"/>
                      <a:pt x="285" y="457"/>
                      <a:pt x="228" y="617"/>
                    </a:cubicBezTo>
                    <a:cubicBezTo>
                      <a:pt x="171" y="468"/>
                      <a:pt x="91" y="206"/>
                      <a:pt x="160" y="103"/>
                    </a:cubicBezTo>
                    <a:cubicBezTo>
                      <a:pt x="171" y="80"/>
                      <a:pt x="205" y="69"/>
                      <a:pt x="228" y="69"/>
                    </a:cubicBezTo>
                    <a:close/>
                    <a:moveTo>
                      <a:pt x="228" y="1"/>
                    </a:moveTo>
                    <a:cubicBezTo>
                      <a:pt x="183" y="1"/>
                      <a:pt x="137" y="23"/>
                      <a:pt x="103" y="69"/>
                    </a:cubicBezTo>
                    <a:cubicBezTo>
                      <a:pt x="0" y="240"/>
                      <a:pt x="183" y="662"/>
                      <a:pt x="205" y="720"/>
                    </a:cubicBezTo>
                    <a:cubicBezTo>
                      <a:pt x="205" y="731"/>
                      <a:pt x="217" y="731"/>
                      <a:pt x="228" y="731"/>
                    </a:cubicBezTo>
                    <a:cubicBezTo>
                      <a:pt x="240" y="731"/>
                      <a:pt x="251" y="731"/>
                      <a:pt x="263" y="720"/>
                    </a:cubicBezTo>
                    <a:cubicBezTo>
                      <a:pt x="285" y="662"/>
                      <a:pt x="468" y="217"/>
                      <a:pt x="354" y="58"/>
                    </a:cubicBezTo>
                    <a:cubicBezTo>
                      <a:pt x="331" y="23"/>
                      <a:pt x="274" y="1"/>
                      <a:pt x="228" y="1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7" name="Google Shape;807;p49"/>
              <p:cNvSpPr/>
              <p:nvPr/>
            </p:nvSpPr>
            <p:spPr>
              <a:xfrm>
                <a:off x="6855047" y="4339440"/>
                <a:ext cx="23343" cy="1441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423" extrusionOk="0">
                    <a:moveTo>
                      <a:pt x="548" y="57"/>
                    </a:moveTo>
                    <a:cubicBezTo>
                      <a:pt x="571" y="57"/>
                      <a:pt x="605" y="80"/>
                      <a:pt x="616" y="103"/>
                    </a:cubicBezTo>
                    <a:cubicBezTo>
                      <a:pt x="628" y="126"/>
                      <a:pt x="628" y="160"/>
                      <a:pt x="616" y="183"/>
                    </a:cubicBezTo>
                    <a:cubicBezTo>
                      <a:pt x="559" y="285"/>
                      <a:pt x="285" y="331"/>
                      <a:pt x="114" y="354"/>
                    </a:cubicBezTo>
                    <a:cubicBezTo>
                      <a:pt x="217" y="240"/>
                      <a:pt x="411" y="57"/>
                      <a:pt x="525" y="57"/>
                    </a:cubicBezTo>
                    <a:close/>
                    <a:moveTo>
                      <a:pt x="525" y="0"/>
                    </a:moveTo>
                    <a:cubicBezTo>
                      <a:pt x="331" y="0"/>
                      <a:pt x="46" y="331"/>
                      <a:pt x="11" y="365"/>
                    </a:cubicBezTo>
                    <a:cubicBezTo>
                      <a:pt x="0" y="377"/>
                      <a:pt x="0" y="388"/>
                      <a:pt x="11" y="400"/>
                    </a:cubicBezTo>
                    <a:cubicBezTo>
                      <a:pt x="11" y="411"/>
                      <a:pt x="23" y="422"/>
                      <a:pt x="34" y="422"/>
                    </a:cubicBezTo>
                    <a:cubicBezTo>
                      <a:pt x="91" y="422"/>
                      <a:pt x="559" y="388"/>
                      <a:pt x="662" y="217"/>
                    </a:cubicBezTo>
                    <a:cubicBezTo>
                      <a:pt x="685" y="171"/>
                      <a:pt x="685" y="114"/>
                      <a:pt x="662" y="80"/>
                    </a:cubicBezTo>
                    <a:cubicBezTo>
                      <a:pt x="639" y="34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8" name="Google Shape;808;p49"/>
              <p:cNvSpPr/>
              <p:nvPr/>
            </p:nvSpPr>
            <p:spPr>
              <a:xfrm>
                <a:off x="7083700" y="2987964"/>
                <a:ext cx="258273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5946" extrusionOk="0">
                    <a:moveTo>
                      <a:pt x="1026" y="0"/>
                    </a:moveTo>
                    <a:cubicBezTo>
                      <a:pt x="667" y="0"/>
                      <a:pt x="318" y="79"/>
                      <a:pt x="12" y="243"/>
                    </a:cubicBezTo>
                    <a:cubicBezTo>
                      <a:pt x="0" y="254"/>
                      <a:pt x="0" y="265"/>
                      <a:pt x="12" y="277"/>
                    </a:cubicBezTo>
                    <a:cubicBezTo>
                      <a:pt x="12" y="285"/>
                      <a:pt x="23" y="293"/>
                      <a:pt x="34" y="293"/>
                    </a:cubicBezTo>
                    <a:cubicBezTo>
                      <a:pt x="38" y="293"/>
                      <a:pt x="43" y="292"/>
                      <a:pt x="46" y="288"/>
                    </a:cubicBezTo>
                    <a:cubicBezTo>
                      <a:pt x="342" y="130"/>
                      <a:pt x="680" y="54"/>
                      <a:pt x="1027" y="54"/>
                    </a:cubicBezTo>
                    <a:cubicBezTo>
                      <a:pt x="1658" y="54"/>
                      <a:pt x="2319" y="304"/>
                      <a:pt x="2819" y="768"/>
                    </a:cubicBezTo>
                    <a:cubicBezTo>
                      <a:pt x="3458" y="1361"/>
                      <a:pt x="3858" y="2297"/>
                      <a:pt x="3926" y="3392"/>
                    </a:cubicBezTo>
                    <a:cubicBezTo>
                      <a:pt x="3938" y="3518"/>
                      <a:pt x="3949" y="3632"/>
                      <a:pt x="3949" y="3757"/>
                    </a:cubicBezTo>
                    <a:cubicBezTo>
                      <a:pt x="3972" y="4385"/>
                      <a:pt x="4006" y="5036"/>
                      <a:pt x="4417" y="5504"/>
                    </a:cubicBezTo>
                    <a:cubicBezTo>
                      <a:pt x="4600" y="5698"/>
                      <a:pt x="4805" y="5869"/>
                      <a:pt x="5045" y="5994"/>
                    </a:cubicBezTo>
                    <a:cubicBezTo>
                      <a:pt x="5159" y="6074"/>
                      <a:pt x="5273" y="6143"/>
                      <a:pt x="5376" y="6223"/>
                    </a:cubicBezTo>
                    <a:cubicBezTo>
                      <a:pt x="5912" y="6622"/>
                      <a:pt x="6289" y="7215"/>
                      <a:pt x="6414" y="7889"/>
                    </a:cubicBezTo>
                    <a:cubicBezTo>
                      <a:pt x="6528" y="8551"/>
                      <a:pt x="6391" y="9235"/>
                      <a:pt x="6243" y="9886"/>
                    </a:cubicBezTo>
                    <a:cubicBezTo>
                      <a:pt x="6106" y="10582"/>
                      <a:pt x="5958" y="11301"/>
                      <a:pt x="6106" y="11986"/>
                    </a:cubicBezTo>
                    <a:cubicBezTo>
                      <a:pt x="6209" y="12488"/>
                      <a:pt x="6460" y="12933"/>
                      <a:pt x="6711" y="13378"/>
                    </a:cubicBezTo>
                    <a:cubicBezTo>
                      <a:pt x="6802" y="13549"/>
                      <a:pt x="6905" y="13732"/>
                      <a:pt x="6996" y="13914"/>
                    </a:cubicBezTo>
                    <a:cubicBezTo>
                      <a:pt x="7259" y="14462"/>
                      <a:pt x="7521" y="15250"/>
                      <a:pt x="7190" y="15911"/>
                    </a:cubicBezTo>
                    <a:cubicBezTo>
                      <a:pt x="7179" y="15923"/>
                      <a:pt x="7190" y="15934"/>
                      <a:pt x="7202" y="15946"/>
                    </a:cubicBezTo>
                    <a:lnTo>
                      <a:pt x="7213" y="15946"/>
                    </a:lnTo>
                    <a:cubicBezTo>
                      <a:pt x="7224" y="15946"/>
                      <a:pt x="7236" y="15946"/>
                      <a:pt x="7247" y="15934"/>
                    </a:cubicBezTo>
                    <a:cubicBezTo>
                      <a:pt x="7578" y="15250"/>
                      <a:pt x="7327" y="14439"/>
                      <a:pt x="7042" y="13891"/>
                    </a:cubicBezTo>
                    <a:cubicBezTo>
                      <a:pt x="6962" y="13709"/>
                      <a:pt x="6859" y="13526"/>
                      <a:pt x="6756" y="13344"/>
                    </a:cubicBezTo>
                    <a:cubicBezTo>
                      <a:pt x="6517" y="12910"/>
                      <a:pt x="6266" y="12465"/>
                      <a:pt x="6163" y="11974"/>
                    </a:cubicBezTo>
                    <a:cubicBezTo>
                      <a:pt x="6015" y="11290"/>
                      <a:pt x="6163" y="10582"/>
                      <a:pt x="6311" y="9897"/>
                    </a:cubicBezTo>
                    <a:cubicBezTo>
                      <a:pt x="6448" y="9235"/>
                      <a:pt x="6597" y="8551"/>
                      <a:pt x="6471" y="7877"/>
                    </a:cubicBezTo>
                    <a:cubicBezTo>
                      <a:pt x="6346" y="7193"/>
                      <a:pt x="5969" y="6588"/>
                      <a:pt x="5421" y="6177"/>
                    </a:cubicBezTo>
                    <a:cubicBezTo>
                      <a:pt x="5307" y="6097"/>
                      <a:pt x="5193" y="6029"/>
                      <a:pt x="5079" y="5949"/>
                    </a:cubicBezTo>
                    <a:cubicBezTo>
                      <a:pt x="4851" y="5823"/>
                      <a:pt x="4645" y="5663"/>
                      <a:pt x="4463" y="5469"/>
                    </a:cubicBezTo>
                    <a:cubicBezTo>
                      <a:pt x="4063" y="5013"/>
                      <a:pt x="4040" y="4374"/>
                      <a:pt x="4018" y="3757"/>
                    </a:cubicBezTo>
                    <a:cubicBezTo>
                      <a:pt x="4006" y="3632"/>
                      <a:pt x="4006" y="3506"/>
                      <a:pt x="3995" y="3392"/>
                    </a:cubicBezTo>
                    <a:cubicBezTo>
                      <a:pt x="3915" y="2285"/>
                      <a:pt x="3515" y="1338"/>
                      <a:pt x="2853" y="722"/>
                    </a:cubicBezTo>
                    <a:cubicBezTo>
                      <a:pt x="2341" y="253"/>
                      <a:pt x="1668" y="0"/>
                      <a:pt x="1026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9" name="Google Shape;809;p49"/>
              <p:cNvSpPr/>
              <p:nvPr/>
            </p:nvSpPr>
            <p:spPr>
              <a:xfrm>
                <a:off x="6701805" y="3004389"/>
                <a:ext cx="636670" cy="595027"/>
              </a:xfrm>
              <a:custGeom>
                <a:avLst/>
                <a:gdLst/>
                <a:ahLst/>
                <a:cxnLst/>
                <a:rect l="l" t="t" r="r" b="b"/>
                <a:pathLst>
                  <a:path w="18683" h="17461" extrusionOk="0">
                    <a:moveTo>
                      <a:pt x="4463" y="0"/>
                    </a:moveTo>
                    <a:cubicBezTo>
                      <a:pt x="4075" y="1256"/>
                      <a:pt x="3504" y="2442"/>
                      <a:pt x="2774" y="3527"/>
                    </a:cubicBezTo>
                    <a:cubicBezTo>
                      <a:pt x="1165" y="5809"/>
                      <a:pt x="1587" y="7852"/>
                      <a:pt x="1804" y="9050"/>
                    </a:cubicBezTo>
                    <a:cubicBezTo>
                      <a:pt x="2135" y="10865"/>
                      <a:pt x="1884" y="11298"/>
                      <a:pt x="1062" y="12280"/>
                    </a:cubicBezTo>
                    <a:cubicBezTo>
                      <a:pt x="160" y="13364"/>
                      <a:pt x="1" y="15863"/>
                      <a:pt x="217" y="16069"/>
                    </a:cubicBezTo>
                    <a:cubicBezTo>
                      <a:pt x="618" y="16469"/>
                      <a:pt x="1163" y="16681"/>
                      <a:pt x="1721" y="16681"/>
                    </a:cubicBezTo>
                    <a:cubicBezTo>
                      <a:pt x="1862" y="16681"/>
                      <a:pt x="2005" y="16667"/>
                      <a:pt x="2146" y="16639"/>
                    </a:cubicBezTo>
                    <a:lnTo>
                      <a:pt x="2180" y="16571"/>
                    </a:lnTo>
                    <a:cubicBezTo>
                      <a:pt x="1907" y="15544"/>
                      <a:pt x="1952" y="14448"/>
                      <a:pt x="2317" y="13455"/>
                    </a:cubicBezTo>
                    <a:cubicBezTo>
                      <a:pt x="2660" y="12439"/>
                      <a:pt x="3550" y="11652"/>
                      <a:pt x="3892" y="10762"/>
                    </a:cubicBezTo>
                    <a:cubicBezTo>
                      <a:pt x="4451" y="9415"/>
                      <a:pt x="3219" y="7954"/>
                      <a:pt x="3892" y="6722"/>
                    </a:cubicBezTo>
                    <a:cubicBezTo>
                      <a:pt x="4223" y="6049"/>
                      <a:pt x="5125" y="5820"/>
                      <a:pt x="5798" y="5604"/>
                    </a:cubicBezTo>
                    <a:cubicBezTo>
                      <a:pt x="7534" y="4824"/>
                      <a:pt x="9193" y="3713"/>
                      <a:pt x="11137" y="3713"/>
                    </a:cubicBezTo>
                    <a:cubicBezTo>
                      <a:pt x="11442" y="3713"/>
                      <a:pt x="11754" y="3740"/>
                      <a:pt x="12075" y="3800"/>
                    </a:cubicBezTo>
                    <a:cubicBezTo>
                      <a:pt x="13752" y="4143"/>
                      <a:pt x="15327" y="5706"/>
                      <a:pt x="14768" y="7726"/>
                    </a:cubicBezTo>
                    <a:cubicBezTo>
                      <a:pt x="13981" y="10419"/>
                      <a:pt x="14768" y="12896"/>
                      <a:pt x="15886" y="15361"/>
                    </a:cubicBezTo>
                    <a:cubicBezTo>
                      <a:pt x="16183" y="15966"/>
                      <a:pt x="16138" y="16719"/>
                      <a:pt x="15864" y="17461"/>
                    </a:cubicBezTo>
                    <a:cubicBezTo>
                      <a:pt x="16640" y="17312"/>
                      <a:pt x="17381" y="16981"/>
                      <a:pt x="17998" y="16479"/>
                    </a:cubicBezTo>
                    <a:cubicBezTo>
                      <a:pt x="18682" y="14288"/>
                      <a:pt x="18180" y="13284"/>
                      <a:pt x="17724" y="12314"/>
                    </a:cubicBezTo>
                    <a:cubicBezTo>
                      <a:pt x="17267" y="11332"/>
                      <a:pt x="16845" y="10545"/>
                      <a:pt x="17313" y="8890"/>
                    </a:cubicBezTo>
                    <a:cubicBezTo>
                      <a:pt x="17884" y="6870"/>
                      <a:pt x="16058" y="5033"/>
                      <a:pt x="15316" y="4109"/>
                    </a:cubicBezTo>
                    <a:cubicBezTo>
                      <a:pt x="14585" y="3196"/>
                      <a:pt x="14003" y="616"/>
                      <a:pt x="14003" y="616"/>
                    </a:cubicBezTo>
                    <a:lnTo>
                      <a:pt x="4463" y="0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0" name="Google Shape;810;p49"/>
              <p:cNvSpPr/>
              <p:nvPr/>
            </p:nvSpPr>
            <p:spPr>
              <a:xfrm>
                <a:off x="6765971" y="3130881"/>
                <a:ext cx="487342" cy="479402"/>
              </a:xfrm>
              <a:custGeom>
                <a:avLst/>
                <a:gdLst/>
                <a:ahLst/>
                <a:cxnLst/>
                <a:rect l="l" t="t" r="r" b="b"/>
                <a:pathLst>
                  <a:path w="14301" h="14068" extrusionOk="0">
                    <a:moveTo>
                      <a:pt x="9247" y="1"/>
                    </a:moveTo>
                    <a:cubicBezTo>
                      <a:pt x="7310" y="1"/>
                      <a:pt x="5650" y="1112"/>
                      <a:pt x="3904" y="1892"/>
                    </a:cubicBezTo>
                    <a:cubicBezTo>
                      <a:pt x="3230" y="2120"/>
                      <a:pt x="2329" y="2337"/>
                      <a:pt x="1998" y="3010"/>
                    </a:cubicBezTo>
                    <a:cubicBezTo>
                      <a:pt x="1324" y="4242"/>
                      <a:pt x="2557" y="5703"/>
                      <a:pt x="1998" y="7050"/>
                    </a:cubicBezTo>
                    <a:cubicBezTo>
                      <a:pt x="1667" y="7951"/>
                      <a:pt x="765" y="8727"/>
                      <a:pt x="423" y="9743"/>
                    </a:cubicBezTo>
                    <a:cubicBezTo>
                      <a:pt x="58" y="10736"/>
                      <a:pt x="1" y="11832"/>
                      <a:pt x="275" y="12859"/>
                    </a:cubicBezTo>
                    <a:lnTo>
                      <a:pt x="1918" y="9538"/>
                    </a:lnTo>
                    <a:lnTo>
                      <a:pt x="1918" y="9538"/>
                    </a:lnTo>
                    <a:cubicBezTo>
                      <a:pt x="1918" y="9538"/>
                      <a:pt x="1176" y="12083"/>
                      <a:pt x="1507" y="12767"/>
                    </a:cubicBezTo>
                    <a:cubicBezTo>
                      <a:pt x="1827" y="13463"/>
                      <a:pt x="2546" y="12790"/>
                      <a:pt x="6688" y="13635"/>
                    </a:cubicBezTo>
                    <a:cubicBezTo>
                      <a:pt x="8323" y="13967"/>
                      <a:pt x="9493" y="14068"/>
                      <a:pt x="10311" y="14068"/>
                    </a:cubicBezTo>
                    <a:cubicBezTo>
                      <a:pt x="11571" y="14068"/>
                      <a:pt x="11995" y="13829"/>
                      <a:pt x="11995" y="13829"/>
                    </a:cubicBezTo>
                    <a:lnTo>
                      <a:pt x="12508" y="11820"/>
                    </a:lnTo>
                    <a:lnTo>
                      <a:pt x="12828" y="13829"/>
                    </a:lnTo>
                    <a:cubicBezTo>
                      <a:pt x="12889" y="13831"/>
                      <a:pt x="12951" y="13831"/>
                      <a:pt x="13012" y="13831"/>
                    </a:cubicBezTo>
                    <a:cubicBezTo>
                      <a:pt x="13330" y="13831"/>
                      <a:pt x="13654" y="13806"/>
                      <a:pt x="13969" y="13749"/>
                    </a:cubicBezTo>
                    <a:cubicBezTo>
                      <a:pt x="14243" y="13007"/>
                      <a:pt x="14300" y="12254"/>
                      <a:pt x="13992" y="11649"/>
                    </a:cubicBezTo>
                    <a:cubicBezTo>
                      <a:pt x="12874" y="9184"/>
                      <a:pt x="12086" y="6719"/>
                      <a:pt x="12874" y="4026"/>
                    </a:cubicBezTo>
                    <a:cubicBezTo>
                      <a:pt x="13433" y="2006"/>
                      <a:pt x="11858" y="431"/>
                      <a:pt x="10180" y="88"/>
                    </a:cubicBezTo>
                    <a:cubicBezTo>
                      <a:pt x="9861" y="28"/>
                      <a:pt x="9551" y="1"/>
                      <a:pt x="9247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1" name="Google Shape;811;p49"/>
              <p:cNvSpPr/>
              <p:nvPr/>
            </p:nvSpPr>
            <p:spPr>
              <a:xfrm>
                <a:off x="6575415" y="3272265"/>
                <a:ext cx="568208" cy="401058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11769" extrusionOk="0">
                    <a:moveTo>
                      <a:pt x="1579" y="0"/>
                    </a:moveTo>
                    <a:cubicBezTo>
                      <a:pt x="1559" y="0"/>
                      <a:pt x="1539" y="5"/>
                      <a:pt x="1519" y="14"/>
                    </a:cubicBezTo>
                    <a:cubicBezTo>
                      <a:pt x="1256" y="139"/>
                      <a:pt x="1633" y="1817"/>
                      <a:pt x="1633" y="1817"/>
                    </a:cubicBezTo>
                    <a:cubicBezTo>
                      <a:pt x="1633" y="1817"/>
                      <a:pt x="1177" y="281"/>
                      <a:pt x="889" y="281"/>
                    </a:cubicBezTo>
                    <a:cubicBezTo>
                      <a:pt x="878" y="281"/>
                      <a:pt x="867" y="283"/>
                      <a:pt x="857" y="287"/>
                    </a:cubicBezTo>
                    <a:cubicBezTo>
                      <a:pt x="571" y="402"/>
                      <a:pt x="1119" y="1976"/>
                      <a:pt x="1119" y="1976"/>
                    </a:cubicBezTo>
                    <a:cubicBezTo>
                      <a:pt x="1119" y="1976"/>
                      <a:pt x="630" y="846"/>
                      <a:pt x="336" y="846"/>
                    </a:cubicBezTo>
                    <a:cubicBezTo>
                      <a:pt x="318" y="846"/>
                      <a:pt x="302" y="850"/>
                      <a:pt x="286" y="858"/>
                    </a:cubicBezTo>
                    <a:cubicBezTo>
                      <a:pt x="1" y="995"/>
                      <a:pt x="994" y="3141"/>
                      <a:pt x="1336" y="3780"/>
                    </a:cubicBezTo>
                    <a:cubicBezTo>
                      <a:pt x="1336" y="3780"/>
                      <a:pt x="1735" y="10867"/>
                      <a:pt x="4098" y="11688"/>
                    </a:cubicBezTo>
                    <a:cubicBezTo>
                      <a:pt x="4255" y="11743"/>
                      <a:pt x="4413" y="11769"/>
                      <a:pt x="4570" y="11769"/>
                    </a:cubicBezTo>
                    <a:cubicBezTo>
                      <a:pt x="6626" y="11769"/>
                      <a:pt x="8537" y="7374"/>
                      <a:pt x="8537" y="7374"/>
                    </a:cubicBezTo>
                    <a:lnTo>
                      <a:pt x="9222" y="10364"/>
                    </a:lnTo>
                    <a:cubicBezTo>
                      <a:pt x="9896" y="10357"/>
                      <a:pt x="10590" y="10347"/>
                      <a:pt x="11293" y="10347"/>
                    </a:cubicBezTo>
                    <a:cubicBezTo>
                      <a:pt x="12814" y="10347"/>
                      <a:pt x="14377" y="10396"/>
                      <a:pt x="15875" y="10638"/>
                    </a:cubicBezTo>
                    <a:lnTo>
                      <a:pt x="16400" y="6929"/>
                    </a:lnTo>
                    <a:lnTo>
                      <a:pt x="16640" y="6918"/>
                    </a:lnTo>
                    <a:cubicBezTo>
                      <a:pt x="16674" y="5526"/>
                      <a:pt x="16229" y="4099"/>
                      <a:pt x="16377" y="2730"/>
                    </a:cubicBezTo>
                    <a:cubicBezTo>
                      <a:pt x="14779" y="2718"/>
                      <a:pt x="14243" y="2547"/>
                      <a:pt x="14243" y="2547"/>
                    </a:cubicBezTo>
                    <a:lnTo>
                      <a:pt x="14277" y="139"/>
                    </a:lnTo>
                    <a:lnTo>
                      <a:pt x="10888" y="310"/>
                    </a:lnTo>
                    <a:lnTo>
                      <a:pt x="10785" y="2547"/>
                    </a:lnTo>
                    <a:cubicBezTo>
                      <a:pt x="10785" y="2547"/>
                      <a:pt x="9313" y="2832"/>
                      <a:pt x="9313" y="2878"/>
                    </a:cubicBezTo>
                    <a:cubicBezTo>
                      <a:pt x="9313" y="2878"/>
                      <a:pt x="7921" y="3186"/>
                      <a:pt x="6916" y="4715"/>
                    </a:cubicBezTo>
                    <a:cubicBezTo>
                      <a:pt x="5695" y="6587"/>
                      <a:pt x="4805" y="8139"/>
                      <a:pt x="4805" y="8139"/>
                    </a:cubicBezTo>
                    <a:lnTo>
                      <a:pt x="3162" y="3494"/>
                    </a:lnTo>
                    <a:cubicBezTo>
                      <a:pt x="3162" y="3494"/>
                      <a:pt x="3755" y="1976"/>
                      <a:pt x="3470" y="1634"/>
                    </a:cubicBezTo>
                    <a:cubicBezTo>
                      <a:pt x="3426" y="1583"/>
                      <a:pt x="3381" y="1561"/>
                      <a:pt x="3337" y="1561"/>
                    </a:cubicBezTo>
                    <a:cubicBezTo>
                      <a:pt x="3097" y="1561"/>
                      <a:pt x="2877" y="2205"/>
                      <a:pt x="2877" y="2205"/>
                    </a:cubicBezTo>
                    <a:cubicBezTo>
                      <a:pt x="2877" y="2205"/>
                      <a:pt x="2921" y="138"/>
                      <a:pt x="2580" y="138"/>
                    </a:cubicBezTo>
                    <a:cubicBezTo>
                      <a:pt x="2576" y="138"/>
                      <a:pt x="2572" y="139"/>
                      <a:pt x="2568" y="139"/>
                    </a:cubicBezTo>
                    <a:cubicBezTo>
                      <a:pt x="2203" y="185"/>
                      <a:pt x="2203" y="1817"/>
                      <a:pt x="2203" y="1817"/>
                    </a:cubicBezTo>
                    <a:cubicBezTo>
                      <a:pt x="2203" y="1817"/>
                      <a:pt x="1985" y="0"/>
                      <a:pt x="1579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2" name="Google Shape;812;p49"/>
              <p:cNvSpPr/>
              <p:nvPr/>
            </p:nvSpPr>
            <p:spPr>
              <a:xfrm>
                <a:off x="6944464" y="3288281"/>
                <a:ext cx="116341" cy="56535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1659" extrusionOk="0">
                    <a:moveTo>
                      <a:pt x="24" y="0"/>
                    </a:moveTo>
                    <a:lnTo>
                      <a:pt x="1" y="1335"/>
                    </a:lnTo>
                    <a:cubicBezTo>
                      <a:pt x="884" y="1605"/>
                      <a:pt x="1802" y="1658"/>
                      <a:pt x="2575" y="1658"/>
                    </a:cubicBezTo>
                    <a:cubicBezTo>
                      <a:pt x="2881" y="1658"/>
                      <a:pt x="3164" y="1650"/>
                      <a:pt x="3413" y="1643"/>
                    </a:cubicBezTo>
                    <a:lnTo>
                      <a:pt x="3413" y="17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29F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3" name="Google Shape;813;p49"/>
              <p:cNvSpPr/>
              <p:nvPr/>
            </p:nvSpPr>
            <p:spPr>
              <a:xfrm>
                <a:off x="6859715" y="2993655"/>
                <a:ext cx="307243" cy="332153"/>
              </a:xfrm>
              <a:custGeom>
                <a:avLst/>
                <a:gdLst/>
                <a:ahLst/>
                <a:cxnLst/>
                <a:rect l="l" t="t" r="r" b="b"/>
                <a:pathLst>
                  <a:path w="9016" h="9747" extrusionOk="0">
                    <a:moveTo>
                      <a:pt x="3567" y="1"/>
                    </a:moveTo>
                    <a:cubicBezTo>
                      <a:pt x="1885" y="1"/>
                      <a:pt x="498" y="550"/>
                      <a:pt x="46" y="2095"/>
                    </a:cubicBezTo>
                    <a:cubicBezTo>
                      <a:pt x="46" y="2095"/>
                      <a:pt x="0" y="3956"/>
                      <a:pt x="46" y="6158"/>
                    </a:cubicBezTo>
                    <a:cubicBezTo>
                      <a:pt x="80" y="7939"/>
                      <a:pt x="1541" y="9650"/>
                      <a:pt x="3720" y="9742"/>
                    </a:cubicBezTo>
                    <a:cubicBezTo>
                      <a:pt x="3805" y="9745"/>
                      <a:pt x="3889" y="9747"/>
                      <a:pt x="3973" y="9747"/>
                    </a:cubicBezTo>
                    <a:cubicBezTo>
                      <a:pt x="5935" y="9747"/>
                      <a:pt x="7898" y="8836"/>
                      <a:pt x="8445" y="6078"/>
                    </a:cubicBezTo>
                    <a:cubicBezTo>
                      <a:pt x="9016" y="3191"/>
                      <a:pt x="8514" y="863"/>
                      <a:pt x="5900" y="281"/>
                    </a:cubicBezTo>
                    <a:cubicBezTo>
                      <a:pt x="5102" y="107"/>
                      <a:pt x="4306" y="1"/>
                      <a:pt x="356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4" name="Google Shape;814;p49"/>
              <p:cNvSpPr/>
              <p:nvPr/>
            </p:nvSpPr>
            <p:spPr>
              <a:xfrm>
                <a:off x="6963547" y="3041328"/>
                <a:ext cx="784" cy="818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6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5" name="Google Shape;815;p49"/>
              <p:cNvSpPr/>
              <p:nvPr/>
            </p:nvSpPr>
            <p:spPr>
              <a:xfrm>
                <a:off x="7116755" y="3180326"/>
                <a:ext cx="73062" cy="82774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429" extrusionOk="0">
                    <a:moveTo>
                      <a:pt x="1055" y="0"/>
                    </a:moveTo>
                    <a:cubicBezTo>
                      <a:pt x="726" y="0"/>
                      <a:pt x="446" y="110"/>
                      <a:pt x="446" y="110"/>
                    </a:cubicBezTo>
                    <a:lnTo>
                      <a:pt x="0" y="1799"/>
                    </a:lnTo>
                    <a:cubicBezTo>
                      <a:pt x="225" y="2210"/>
                      <a:pt x="646" y="2428"/>
                      <a:pt x="1050" y="2428"/>
                    </a:cubicBezTo>
                    <a:cubicBezTo>
                      <a:pt x="1612" y="2428"/>
                      <a:pt x="2144" y="2007"/>
                      <a:pt x="2077" y="1091"/>
                    </a:cubicBezTo>
                    <a:cubicBezTo>
                      <a:pt x="2012" y="193"/>
                      <a:pt x="1491" y="0"/>
                      <a:pt x="1055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6" name="Google Shape;816;p49"/>
              <p:cNvSpPr/>
              <p:nvPr/>
            </p:nvSpPr>
            <p:spPr>
              <a:xfrm>
                <a:off x="7039742" y="3109822"/>
                <a:ext cx="67337" cy="46107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353" extrusionOk="0">
                    <a:moveTo>
                      <a:pt x="431" y="0"/>
                    </a:moveTo>
                    <a:cubicBezTo>
                      <a:pt x="262" y="0"/>
                      <a:pt x="172" y="91"/>
                      <a:pt x="115" y="216"/>
                    </a:cubicBezTo>
                    <a:cubicBezTo>
                      <a:pt x="1" y="467"/>
                      <a:pt x="183" y="786"/>
                      <a:pt x="606" y="1049"/>
                    </a:cubicBezTo>
                    <a:cubicBezTo>
                      <a:pt x="925" y="1240"/>
                      <a:pt x="1173" y="1352"/>
                      <a:pt x="1362" y="1352"/>
                    </a:cubicBezTo>
                    <a:cubicBezTo>
                      <a:pt x="1478" y="1352"/>
                      <a:pt x="1571" y="1311"/>
                      <a:pt x="1644" y="1220"/>
                    </a:cubicBezTo>
                    <a:cubicBezTo>
                      <a:pt x="1644" y="1220"/>
                      <a:pt x="1975" y="821"/>
                      <a:pt x="1233" y="341"/>
                    </a:cubicBezTo>
                    <a:cubicBezTo>
                      <a:pt x="854" y="94"/>
                      <a:pt x="602" y="0"/>
                      <a:pt x="431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7" name="Google Shape;817;p49"/>
              <p:cNvSpPr/>
              <p:nvPr/>
            </p:nvSpPr>
            <p:spPr>
              <a:xfrm>
                <a:off x="6879548" y="3104813"/>
                <a:ext cx="68087" cy="41029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204" extrusionOk="0">
                    <a:moveTo>
                      <a:pt x="1557" y="1"/>
                    </a:moveTo>
                    <a:cubicBezTo>
                      <a:pt x="1388" y="1"/>
                      <a:pt x="1149" y="62"/>
                      <a:pt x="810" y="214"/>
                    </a:cubicBezTo>
                    <a:cubicBezTo>
                      <a:pt x="0" y="580"/>
                      <a:pt x="274" y="1025"/>
                      <a:pt x="274" y="1025"/>
                    </a:cubicBezTo>
                    <a:cubicBezTo>
                      <a:pt x="344" y="1148"/>
                      <a:pt x="457" y="1204"/>
                      <a:pt x="614" y="1204"/>
                    </a:cubicBezTo>
                    <a:cubicBezTo>
                      <a:pt x="790" y="1204"/>
                      <a:pt x="1023" y="1134"/>
                      <a:pt x="1312" y="1013"/>
                    </a:cubicBezTo>
                    <a:cubicBezTo>
                      <a:pt x="1780" y="819"/>
                      <a:pt x="1997" y="511"/>
                      <a:pt x="1929" y="271"/>
                    </a:cubicBezTo>
                    <a:cubicBezTo>
                      <a:pt x="1889" y="119"/>
                      <a:pt x="1791" y="1"/>
                      <a:pt x="1557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Google Shape;818;p49"/>
              <p:cNvSpPr/>
              <p:nvPr/>
            </p:nvSpPr>
            <p:spPr>
              <a:xfrm>
                <a:off x="7047920" y="3171194"/>
                <a:ext cx="26001" cy="221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51" extrusionOk="0">
                    <a:moveTo>
                      <a:pt x="346" y="1"/>
                    </a:moveTo>
                    <a:cubicBezTo>
                      <a:pt x="341" y="1"/>
                      <a:pt x="336" y="1"/>
                      <a:pt x="331" y="1"/>
                    </a:cubicBezTo>
                    <a:cubicBezTo>
                      <a:pt x="137" y="24"/>
                      <a:pt x="1" y="195"/>
                      <a:pt x="23" y="389"/>
                    </a:cubicBezTo>
                    <a:cubicBezTo>
                      <a:pt x="58" y="556"/>
                      <a:pt x="198" y="650"/>
                      <a:pt x="341" y="650"/>
                    </a:cubicBezTo>
                    <a:cubicBezTo>
                      <a:pt x="433" y="650"/>
                      <a:pt x="527" y="611"/>
                      <a:pt x="594" y="526"/>
                    </a:cubicBezTo>
                    <a:cubicBezTo>
                      <a:pt x="762" y="313"/>
                      <a:pt x="611" y="1"/>
                      <a:pt x="3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Google Shape;819;p49"/>
              <p:cNvSpPr/>
              <p:nvPr/>
            </p:nvSpPr>
            <p:spPr>
              <a:xfrm>
                <a:off x="6915703" y="3170444"/>
                <a:ext cx="26069" cy="22184"/>
              </a:xfrm>
              <a:custGeom>
                <a:avLst/>
                <a:gdLst/>
                <a:ahLst/>
                <a:cxnLst/>
                <a:rect l="l" t="t" r="r" b="b"/>
                <a:pathLst>
                  <a:path w="765" h="651" extrusionOk="0">
                    <a:moveTo>
                      <a:pt x="331" y="0"/>
                    </a:moveTo>
                    <a:cubicBezTo>
                      <a:pt x="137" y="34"/>
                      <a:pt x="0" y="206"/>
                      <a:pt x="23" y="400"/>
                    </a:cubicBezTo>
                    <a:cubicBezTo>
                      <a:pt x="65" y="558"/>
                      <a:pt x="206" y="650"/>
                      <a:pt x="347" y="650"/>
                    </a:cubicBezTo>
                    <a:cubicBezTo>
                      <a:pt x="439" y="650"/>
                      <a:pt x="531" y="611"/>
                      <a:pt x="594" y="525"/>
                    </a:cubicBezTo>
                    <a:cubicBezTo>
                      <a:pt x="765" y="308"/>
                      <a:pt x="605" y="0"/>
                      <a:pt x="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Google Shape;820;p49"/>
              <p:cNvSpPr/>
              <p:nvPr/>
            </p:nvSpPr>
            <p:spPr>
              <a:xfrm>
                <a:off x="7121048" y="3197330"/>
                <a:ext cx="57966" cy="47027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380" extrusionOk="0">
                    <a:moveTo>
                      <a:pt x="1033" y="0"/>
                    </a:moveTo>
                    <a:cubicBezTo>
                      <a:pt x="866" y="0"/>
                      <a:pt x="698" y="57"/>
                      <a:pt x="559" y="158"/>
                    </a:cubicBezTo>
                    <a:cubicBezTo>
                      <a:pt x="0" y="558"/>
                      <a:pt x="377" y="1345"/>
                      <a:pt x="377" y="1357"/>
                    </a:cubicBezTo>
                    <a:cubicBezTo>
                      <a:pt x="388" y="1368"/>
                      <a:pt x="399" y="1380"/>
                      <a:pt x="411" y="1380"/>
                    </a:cubicBezTo>
                    <a:lnTo>
                      <a:pt x="422" y="1380"/>
                    </a:lnTo>
                    <a:cubicBezTo>
                      <a:pt x="445" y="1368"/>
                      <a:pt x="445" y="1345"/>
                      <a:pt x="434" y="1334"/>
                    </a:cubicBezTo>
                    <a:cubicBezTo>
                      <a:pt x="434" y="1322"/>
                      <a:pt x="80" y="581"/>
                      <a:pt x="605" y="215"/>
                    </a:cubicBezTo>
                    <a:cubicBezTo>
                      <a:pt x="729" y="111"/>
                      <a:pt x="885" y="61"/>
                      <a:pt x="1046" y="61"/>
                    </a:cubicBezTo>
                    <a:cubicBezTo>
                      <a:pt x="1077" y="61"/>
                      <a:pt x="1109" y="63"/>
                      <a:pt x="1141" y="67"/>
                    </a:cubicBezTo>
                    <a:cubicBezTo>
                      <a:pt x="1347" y="124"/>
                      <a:pt x="1518" y="250"/>
                      <a:pt x="1632" y="421"/>
                    </a:cubicBezTo>
                    <a:cubicBezTo>
                      <a:pt x="1638" y="427"/>
                      <a:pt x="1646" y="429"/>
                      <a:pt x="1655" y="429"/>
                    </a:cubicBezTo>
                    <a:cubicBezTo>
                      <a:pt x="1663" y="429"/>
                      <a:pt x="1672" y="427"/>
                      <a:pt x="1678" y="421"/>
                    </a:cubicBezTo>
                    <a:cubicBezTo>
                      <a:pt x="1700" y="421"/>
                      <a:pt x="1700" y="398"/>
                      <a:pt x="1689" y="387"/>
                    </a:cubicBezTo>
                    <a:cubicBezTo>
                      <a:pt x="1563" y="193"/>
                      <a:pt x="1369" y="67"/>
                      <a:pt x="1153" y="10"/>
                    </a:cubicBezTo>
                    <a:cubicBezTo>
                      <a:pt x="1113" y="3"/>
                      <a:pt x="1073" y="0"/>
                      <a:pt x="1033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Google Shape;821;p49"/>
              <p:cNvSpPr/>
              <p:nvPr/>
            </p:nvSpPr>
            <p:spPr>
              <a:xfrm>
                <a:off x="7129976" y="3215118"/>
                <a:ext cx="32714" cy="814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239" extrusionOk="0">
                    <a:moveTo>
                      <a:pt x="443" y="1"/>
                    </a:moveTo>
                    <a:cubicBezTo>
                      <a:pt x="300" y="1"/>
                      <a:pt x="146" y="46"/>
                      <a:pt x="12" y="184"/>
                    </a:cubicBezTo>
                    <a:cubicBezTo>
                      <a:pt x="0" y="196"/>
                      <a:pt x="0" y="218"/>
                      <a:pt x="12" y="230"/>
                    </a:cubicBezTo>
                    <a:cubicBezTo>
                      <a:pt x="18" y="236"/>
                      <a:pt x="26" y="238"/>
                      <a:pt x="35" y="238"/>
                    </a:cubicBezTo>
                    <a:cubicBezTo>
                      <a:pt x="43" y="238"/>
                      <a:pt x="52" y="236"/>
                      <a:pt x="58" y="230"/>
                    </a:cubicBezTo>
                    <a:cubicBezTo>
                      <a:pt x="181" y="103"/>
                      <a:pt x="320" y="61"/>
                      <a:pt x="450" y="61"/>
                    </a:cubicBezTo>
                    <a:cubicBezTo>
                      <a:pt x="693" y="61"/>
                      <a:pt x="902" y="207"/>
                      <a:pt x="902" y="207"/>
                    </a:cubicBezTo>
                    <a:cubicBezTo>
                      <a:pt x="902" y="218"/>
                      <a:pt x="913" y="218"/>
                      <a:pt x="913" y="218"/>
                    </a:cubicBezTo>
                    <a:cubicBezTo>
                      <a:pt x="925" y="218"/>
                      <a:pt x="936" y="207"/>
                      <a:pt x="948" y="207"/>
                    </a:cubicBezTo>
                    <a:cubicBezTo>
                      <a:pt x="959" y="196"/>
                      <a:pt x="959" y="173"/>
                      <a:pt x="948" y="161"/>
                    </a:cubicBezTo>
                    <a:cubicBezTo>
                      <a:pt x="948" y="161"/>
                      <a:pt x="714" y="1"/>
                      <a:pt x="443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22;p49"/>
              <p:cNvSpPr/>
              <p:nvPr/>
            </p:nvSpPr>
            <p:spPr>
              <a:xfrm>
                <a:off x="6961979" y="3101848"/>
                <a:ext cx="43960" cy="110616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3246" extrusionOk="0">
                    <a:moveTo>
                      <a:pt x="1078" y="0"/>
                    </a:moveTo>
                    <a:cubicBezTo>
                      <a:pt x="1073" y="0"/>
                      <a:pt x="1068" y="2"/>
                      <a:pt x="1062" y="5"/>
                    </a:cubicBezTo>
                    <a:cubicBezTo>
                      <a:pt x="1050" y="5"/>
                      <a:pt x="1028" y="16"/>
                      <a:pt x="1039" y="39"/>
                    </a:cubicBezTo>
                    <a:cubicBezTo>
                      <a:pt x="1085" y="587"/>
                      <a:pt x="1199" y="2059"/>
                      <a:pt x="1085" y="2230"/>
                    </a:cubicBezTo>
                    <a:cubicBezTo>
                      <a:pt x="1045" y="2304"/>
                      <a:pt x="976" y="2341"/>
                      <a:pt x="883" y="2341"/>
                    </a:cubicBezTo>
                    <a:cubicBezTo>
                      <a:pt x="791" y="2341"/>
                      <a:pt x="674" y="2304"/>
                      <a:pt x="537" y="2230"/>
                    </a:cubicBezTo>
                    <a:lnTo>
                      <a:pt x="514" y="2219"/>
                    </a:lnTo>
                    <a:cubicBezTo>
                      <a:pt x="465" y="2189"/>
                      <a:pt x="412" y="2175"/>
                      <a:pt x="359" y="2175"/>
                    </a:cubicBezTo>
                    <a:cubicBezTo>
                      <a:pt x="289" y="2175"/>
                      <a:pt x="219" y="2201"/>
                      <a:pt x="160" y="2253"/>
                    </a:cubicBezTo>
                    <a:cubicBezTo>
                      <a:pt x="23" y="2435"/>
                      <a:pt x="0" y="2675"/>
                      <a:pt x="103" y="2881"/>
                    </a:cubicBezTo>
                    <a:cubicBezTo>
                      <a:pt x="206" y="3040"/>
                      <a:pt x="343" y="3166"/>
                      <a:pt x="514" y="3246"/>
                    </a:cubicBezTo>
                    <a:lnTo>
                      <a:pt x="525" y="3246"/>
                    </a:lnTo>
                    <a:cubicBezTo>
                      <a:pt x="537" y="3246"/>
                      <a:pt x="548" y="3246"/>
                      <a:pt x="560" y="3234"/>
                    </a:cubicBezTo>
                    <a:cubicBezTo>
                      <a:pt x="560" y="3211"/>
                      <a:pt x="560" y="3200"/>
                      <a:pt x="537" y="3189"/>
                    </a:cubicBezTo>
                    <a:cubicBezTo>
                      <a:pt x="377" y="3120"/>
                      <a:pt x="251" y="3006"/>
                      <a:pt x="160" y="2858"/>
                    </a:cubicBezTo>
                    <a:cubicBezTo>
                      <a:pt x="69" y="2675"/>
                      <a:pt x="92" y="2458"/>
                      <a:pt x="206" y="2298"/>
                    </a:cubicBezTo>
                    <a:cubicBezTo>
                      <a:pt x="249" y="2255"/>
                      <a:pt x="302" y="2235"/>
                      <a:pt x="357" y="2235"/>
                    </a:cubicBezTo>
                    <a:cubicBezTo>
                      <a:pt x="403" y="2235"/>
                      <a:pt x="449" y="2250"/>
                      <a:pt x="491" y="2276"/>
                    </a:cubicBezTo>
                    <a:lnTo>
                      <a:pt x="503" y="2287"/>
                    </a:lnTo>
                    <a:cubicBezTo>
                      <a:pt x="661" y="2376"/>
                      <a:pt x="785" y="2409"/>
                      <a:pt x="881" y="2409"/>
                    </a:cubicBezTo>
                    <a:cubicBezTo>
                      <a:pt x="1021" y="2409"/>
                      <a:pt x="1101" y="2339"/>
                      <a:pt x="1142" y="2264"/>
                    </a:cubicBezTo>
                    <a:cubicBezTo>
                      <a:pt x="1290" y="2036"/>
                      <a:pt x="1119" y="233"/>
                      <a:pt x="1096" y="27"/>
                    </a:cubicBezTo>
                    <a:cubicBezTo>
                      <a:pt x="1096" y="11"/>
                      <a:pt x="1090" y="0"/>
                      <a:pt x="1078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Google Shape;823;p49"/>
              <p:cNvSpPr/>
              <p:nvPr/>
            </p:nvSpPr>
            <p:spPr>
              <a:xfrm>
                <a:off x="6965489" y="3231475"/>
                <a:ext cx="50571" cy="19492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72" extrusionOk="0">
                    <a:moveTo>
                      <a:pt x="1472" y="1"/>
                    </a:moveTo>
                    <a:lnTo>
                      <a:pt x="1472" y="1"/>
                    </a:lnTo>
                    <a:cubicBezTo>
                      <a:pt x="970" y="12"/>
                      <a:pt x="479" y="104"/>
                      <a:pt x="0" y="286"/>
                    </a:cubicBezTo>
                    <a:cubicBezTo>
                      <a:pt x="23" y="378"/>
                      <a:pt x="46" y="480"/>
                      <a:pt x="91" y="572"/>
                    </a:cubicBezTo>
                    <a:cubicBezTo>
                      <a:pt x="498" y="411"/>
                      <a:pt x="935" y="331"/>
                      <a:pt x="1373" y="331"/>
                    </a:cubicBezTo>
                    <a:cubicBezTo>
                      <a:pt x="1402" y="331"/>
                      <a:pt x="1432" y="331"/>
                      <a:pt x="1461" y="332"/>
                    </a:cubicBezTo>
                    <a:cubicBezTo>
                      <a:pt x="1484" y="218"/>
                      <a:pt x="1484" y="104"/>
                      <a:pt x="14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Google Shape;824;p49"/>
              <p:cNvSpPr/>
              <p:nvPr/>
            </p:nvSpPr>
            <p:spPr>
              <a:xfrm>
                <a:off x="6968215" y="3242720"/>
                <a:ext cx="47061" cy="2160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634" extrusionOk="0">
                    <a:moveTo>
                      <a:pt x="1293" y="1"/>
                    </a:moveTo>
                    <a:cubicBezTo>
                      <a:pt x="855" y="1"/>
                      <a:pt x="417" y="81"/>
                      <a:pt x="0" y="242"/>
                    </a:cubicBezTo>
                    <a:cubicBezTo>
                      <a:pt x="89" y="429"/>
                      <a:pt x="272" y="634"/>
                      <a:pt x="630" y="634"/>
                    </a:cubicBezTo>
                    <a:cubicBezTo>
                      <a:pt x="686" y="634"/>
                      <a:pt x="746" y="629"/>
                      <a:pt x="810" y="618"/>
                    </a:cubicBezTo>
                    <a:cubicBezTo>
                      <a:pt x="1130" y="572"/>
                      <a:pt x="1358" y="310"/>
                      <a:pt x="1381" y="2"/>
                    </a:cubicBezTo>
                    <a:cubicBezTo>
                      <a:pt x="1352" y="1"/>
                      <a:pt x="1322" y="1"/>
                      <a:pt x="1293" y="1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5" name="Google Shape;825;p49"/>
              <p:cNvSpPr/>
              <p:nvPr/>
            </p:nvSpPr>
            <p:spPr>
              <a:xfrm>
                <a:off x="6809350" y="3165639"/>
                <a:ext cx="74119" cy="82774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2429" extrusionOk="0">
                    <a:moveTo>
                      <a:pt x="1288" y="0"/>
                    </a:moveTo>
                    <a:cubicBezTo>
                      <a:pt x="928" y="0"/>
                      <a:pt x="543" y="185"/>
                      <a:pt x="325" y="849"/>
                    </a:cubicBezTo>
                    <a:cubicBezTo>
                      <a:pt x="1" y="1869"/>
                      <a:pt x="618" y="2428"/>
                      <a:pt x="1284" y="2428"/>
                    </a:cubicBezTo>
                    <a:cubicBezTo>
                      <a:pt x="1602" y="2428"/>
                      <a:pt x="1931" y="2301"/>
                      <a:pt x="2174" y="2036"/>
                    </a:cubicBezTo>
                    <a:lnTo>
                      <a:pt x="2151" y="290"/>
                    </a:lnTo>
                    <a:cubicBezTo>
                      <a:pt x="2151" y="290"/>
                      <a:pt x="1739" y="0"/>
                      <a:pt x="1288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6" name="Google Shape;826;p49"/>
              <p:cNvSpPr/>
              <p:nvPr/>
            </p:nvSpPr>
            <p:spPr>
              <a:xfrm>
                <a:off x="6830546" y="3182098"/>
                <a:ext cx="5486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501" extrusionOk="0">
                    <a:moveTo>
                      <a:pt x="616" y="1"/>
                    </a:moveTo>
                    <a:cubicBezTo>
                      <a:pt x="388" y="1"/>
                      <a:pt x="171" y="80"/>
                      <a:pt x="12" y="229"/>
                    </a:cubicBezTo>
                    <a:cubicBezTo>
                      <a:pt x="0" y="252"/>
                      <a:pt x="0" y="263"/>
                      <a:pt x="12" y="274"/>
                    </a:cubicBezTo>
                    <a:cubicBezTo>
                      <a:pt x="17" y="280"/>
                      <a:pt x="26" y="283"/>
                      <a:pt x="34" y="283"/>
                    </a:cubicBezTo>
                    <a:cubicBezTo>
                      <a:pt x="43" y="283"/>
                      <a:pt x="51" y="280"/>
                      <a:pt x="57" y="274"/>
                    </a:cubicBezTo>
                    <a:cubicBezTo>
                      <a:pt x="206" y="138"/>
                      <a:pt x="411" y="58"/>
                      <a:pt x="616" y="58"/>
                    </a:cubicBezTo>
                    <a:cubicBezTo>
                      <a:pt x="810" y="80"/>
                      <a:pt x="982" y="172"/>
                      <a:pt x="1107" y="320"/>
                    </a:cubicBezTo>
                    <a:cubicBezTo>
                      <a:pt x="1529" y="799"/>
                      <a:pt x="1004" y="1438"/>
                      <a:pt x="1004" y="1450"/>
                    </a:cubicBezTo>
                    <a:cubicBezTo>
                      <a:pt x="982" y="1461"/>
                      <a:pt x="982" y="1484"/>
                      <a:pt x="1004" y="1496"/>
                    </a:cubicBezTo>
                    <a:lnTo>
                      <a:pt x="1016" y="1496"/>
                    </a:lnTo>
                    <a:cubicBezTo>
                      <a:pt x="1020" y="1499"/>
                      <a:pt x="1023" y="1501"/>
                      <a:pt x="1027" y="1501"/>
                    </a:cubicBezTo>
                    <a:cubicBezTo>
                      <a:pt x="1035" y="1501"/>
                      <a:pt x="1042" y="1496"/>
                      <a:pt x="1050" y="1496"/>
                    </a:cubicBezTo>
                    <a:cubicBezTo>
                      <a:pt x="1050" y="1484"/>
                      <a:pt x="1609" y="799"/>
                      <a:pt x="1153" y="286"/>
                    </a:cubicBezTo>
                    <a:cubicBezTo>
                      <a:pt x="1016" y="115"/>
                      <a:pt x="822" y="12"/>
                      <a:pt x="616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Google Shape;827;p49"/>
              <p:cNvSpPr/>
              <p:nvPr/>
            </p:nvSpPr>
            <p:spPr>
              <a:xfrm>
                <a:off x="6843767" y="3201828"/>
                <a:ext cx="31897" cy="11961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51" extrusionOk="0">
                    <a:moveTo>
                      <a:pt x="377" y="1"/>
                    </a:moveTo>
                    <a:cubicBezTo>
                      <a:pt x="188" y="1"/>
                      <a:pt x="34" y="61"/>
                      <a:pt x="34" y="61"/>
                    </a:cubicBezTo>
                    <a:cubicBezTo>
                      <a:pt x="0" y="72"/>
                      <a:pt x="0" y="118"/>
                      <a:pt x="34" y="118"/>
                    </a:cubicBezTo>
                    <a:lnTo>
                      <a:pt x="57" y="118"/>
                    </a:lnTo>
                    <a:cubicBezTo>
                      <a:pt x="57" y="118"/>
                      <a:pt x="200" y="63"/>
                      <a:pt x="372" y="63"/>
                    </a:cubicBezTo>
                    <a:cubicBezTo>
                      <a:pt x="545" y="63"/>
                      <a:pt x="748" y="118"/>
                      <a:pt x="867" y="335"/>
                    </a:cubicBezTo>
                    <a:cubicBezTo>
                      <a:pt x="876" y="343"/>
                      <a:pt x="889" y="351"/>
                      <a:pt x="901" y="351"/>
                    </a:cubicBezTo>
                    <a:cubicBezTo>
                      <a:pt x="905" y="351"/>
                      <a:pt x="910" y="349"/>
                      <a:pt x="913" y="346"/>
                    </a:cubicBezTo>
                    <a:cubicBezTo>
                      <a:pt x="925" y="335"/>
                      <a:pt x="936" y="323"/>
                      <a:pt x="925" y="300"/>
                    </a:cubicBezTo>
                    <a:cubicBezTo>
                      <a:pt x="788" y="61"/>
                      <a:pt x="565" y="1"/>
                      <a:pt x="377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Google Shape;828;p49"/>
              <p:cNvSpPr/>
              <p:nvPr/>
            </p:nvSpPr>
            <p:spPr>
              <a:xfrm>
                <a:off x="7036641" y="3213176"/>
                <a:ext cx="73164" cy="39768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1167" extrusionOk="0">
                    <a:moveTo>
                      <a:pt x="1364" y="1"/>
                    </a:moveTo>
                    <a:cubicBezTo>
                      <a:pt x="1237" y="1"/>
                      <a:pt x="1100" y="16"/>
                      <a:pt x="959" y="47"/>
                    </a:cubicBezTo>
                    <a:cubicBezTo>
                      <a:pt x="400" y="161"/>
                      <a:pt x="1" y="515"/>
                      <a:pt x="58" y="812"/>
                    </a:cubicBezTo>
                    <a:cubicBezTo>
                      <a:pt x="109" y="1034"/>
                      <a:pt x="403" y="1166"/>
                      <a:pt x="782" y="1166"/>
                    </a:cubicBezTo>
                    <a:cubicBezTo>
                      <a:pt x="910" y="1166"/>
                      <a:pt x="1047" y="1151"/>
                      <a:pt x="1187" y="1120"/>
                    </a:cubicBezTo>
                    <a:cubicBezTo>
                      <a:pt x="1747" y="994"/>
                      <a:pt x="2146" y="663"/>
                      <a:pt x="2089" y="355"/>
                    </a:cubicBezTo>
                    <a:cubicBezTo>
                      <a:pt x="2038" y="133"/>
                      <a:pt x="1744" y="1"/>
                      <a:pt x="1364" y="1"/>
                    </a:cubicBezTo>
                    <a:close/>
                  </a:path>
                </a:pathLst>
              </a:custGeom>
              <a:solidFill>
                <a:srgbClr val="F29F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Google Shape;829;p49"/>
              <p:cNvSpPr/>
              <p:nvPr/>
            </p:nvSpPr>
            <p:spPr>
              <a:xfrm>
                <a:off x="6879923" y="3213176"/>
                <a:ext cx="73130" cy="39768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167" extrusionOk="0">
                    <a:moveTo>
                      <a:pt x="792" y="1"/>
                    </a:moveTo>
                    <a:cubicBezTo>
                      <a:pt x="410" y="1"/>
                      <a:pt x="112" y="133"/>
                      <a:pt x="69" y="355"/>
                    </a:cubicBezTo>
                    <a:cubicBezTo>
                      <a:pt x="0" y="663"/>
                      <a:pt x="400" y="994"/>
                      <a:pt x="959" y="1120"/>
                    </a:cubicBezTo>
                    <a:cubicBezTo>
                      <a:pt x="1100" y="1151"/>
                      <a:pt x="1237" y="1166"/>
                      <a:pt x="1364" y="1166"/>
                    </a:cubicBezTo>
                    <a:cubicBezTo>
                      <a:pt x="1743" y="1166"/>
                      <a:pt x="2038" y="1034"/>
                      <a:pt x="2089" y="812"/>
                    </a:cubicBezTo>
                    <a:cubicBezTo>
                      <a:pt x="2146" y="515"/>
                      <a:pt x="1758" y="161"/>
                      <a:pt x="1199" y="47"/>
                    </a:cubicBezTo>
                    <a:cubicBezTo>
                      <a:pt x="1058" y="16"/>
                      <a:pt x="920" y="1"/>
                      <a:pt x="792" y="1"/>
                    </a:cubicBezTo>
                    <a:close/>
                  </a:path>
                </a:pathLst>
              </a:custGeom>
              <a:solidFill>
                <a:srgbClr val="F29F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Google Shape;830;p49"/>
              <p:cNvSpPr/>
              <p:nvPr/>
            </p:nvSpPr>
            <p:spPr>
              <a:xfrm>
                <a:off x="6819641" y="2954058"/>
                <a:ext cx="385042" cy="229648"/>
              </a:xfrm>
              <a:custGeom>
                <a:avLst/>
                <a:gdLst/>
                <a:ahLst/>
                <a:cxnLst/>
                <a:rect l="l" t="t" r="r" b="b"/>
                <a:pathLst>
                  <a:path w="11299" h="6739" extrusionOk="0">
                    <a:moveTo>
                      <a:pt x="4848" y="0"/>
                    </a:moveTo>
                    <a:cubicBezTo>
                      <a:pt x="3119" y="0"/>
                      <a:pt x="1589" y="552"/>
                      <a:pt x="1005" y="1272"/>
                    </a:cubicBezTo>
                    <a:cubicBezTo>
                      <a:pt x="115" y="2367"/>
                      <a:pt x="1" y="5894"/>
                      <a:pt x="491" y="6145"/>
                    </a:cubicBezTo>
                    <a:cubicBezTo>
                      <a:pt x="530" y="6164"/>
                      <a:pt x="570" y="6173"/>
                      <a:pt x="612" y="6173"/>
                    </a:cubicBezTo>
                    <a:cubicBezTo>
                      <a:pt x="1085" y="6173"/>
                      <a:pt x="1721" y="5013"/>
                      <a:pt x="1952" y="4867"/>
                    </a:cubicBezTo>
                    <a:cubicBezTo>
                      <a:pt x="2192" y="4718"/>
                      <a:pt x="2739" y="2755"/>
                      <a:pt x="2739" y="2755"/>
                    </a:cubicBezTo>
                    <a:lnTo>
                      <a:pt x="2819" y="4262"/>
                    </a:lnTo>
                    <a:cubicBezTo>
                      <a:pt x="3082" y="4484"/>
                      <a:pt x="3827" y="4570"/>
                      <a:pt x="4600" y="4570"/>
                    </a:cubicBezTo>
                    <a:cubicBezTo>
                      <a:pt x="5574" y="4570"/>
                      <a:pt x="6592" y="4434"/>
                      <a:pt x="6745" y="4262"/>
                    </a:cubicBezTo>
                    <a:cubicBezTo>
                      <a:pt x="7030" y="3965"/>
                      <a:pt x="7407" y="2881"/>
                      <a:pt x="7407" y="2881"/>
                    </a:cubicBezTo>
                    <a:lnTo>
                      <a:pt x="7407" y="2881"/>
                    </a:lnTo>
                    <a:lnTo>
                      <a:pt x="7373" y="4239"/>
                    </a:lnTo>
                    <a:cubicBezTo>
                      <a:pt x="9142" y="6225"/>
                      <a:pt x="10728" y="6738"/>
                      <a:pt x="10728" y="6738"/>
                    </a:cubicBezTo>
                    <a:cubicBezTo>
                      <a:pt x="10728" y="6738"/>
                      <a:pt x="11299" y="4228"/>
                      <a:pt x="10911" y="2550"/>
                    </a:cubicBezTo>
                    <a:cubicBezTo>
                      <a:pt x="10523" y="861"/>
                      <a:pt x="7612" y="507"/>
                      <a:pt x="7612" y="507"/>
                    </a:cubicBezTo>
                    <a:cubicBezTo>
                      <a:pt x="6708" y="151"/>
                      <a:pt x="5751" y="0"/>
                      <a:pt x="4848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Google Shape;831;p49"/>
              <p:cNvSpPr/>
              <p:nvPr/>
            </p:nvSpPr>
            <p:spPr>
              <a:xfrm>
                <a:off x="7047545" y="2916880"/>
                <a:ext cx="65361" cy="56023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644" extrusionOk="0">
                    <a:moveTo>
                      <a:pt x="603" y="1"/>
                    </a:moveTo>
                    <a:cubicBezTo>
                      <a:pt x="569" y="1"/>
                      <a:pt x="532" y="11"/>
                      <a:pt x="491" y="35"/>
                    </a:cubicBezTo>
                    <a:cubicBezTo>
                      <a:pt x="0" y="309"/>
                      <a:pt x="251" y="1450"/>
                      <a:pt x="673" y="1644"/>
                    </a:cubicBezTo>
                    <a:lnTo>
                      <a:pt x="1141" y="1644"/>
                    </a:lnTo>
                    <a:cubicBezTo>
                      <a:pt x="1141" y="1644"/>
                      <a:pt x="1917" y="628"/>
                      <a:pt x="1529" y="537"/>
                    </a:cubicBezTo>
                    <a:cubicBezTo>
                      <a:pt x="1511" y="532"/>
                      <a:pt x="1492" y="530"/>
                      <a:pt x="1474" y="530"/>
                    </a:cubicBezTo>
                    <a:cubicBezTo>
                      <a:pt x="1121" y="530"/>
                      <a:pt x="924" y="1347"/>
                      <a:pt x="924" y="1347"/>
                    </a:cubicBezTo>
                    <a:cubicBezTo>
                      <a:pt x="924" y="1347"/>
                      <a:pt x="982" y="1"/>
                      <a:pt x="603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2" name="Google Shape;832;p49"/>
              <p:cNvSpPr/>
              <p:nvPr/>
            </p:nvSpPr>
            <p:spPr>
              <a:xfrm>
                <a:off x="6680030" y="2953819"/>
                <a:ext cx="299473" cy="58882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7279" extrusionOk="0">
                    <a:moveTo>
                      <a:pt x="8765" y="1"/>
                    </a:moveTo>
                    <a:cubicBezTo>
                      <a:pt x="7738" y="58"/>
                      <a:pt x="6597" y="115"/>
                      <a:pt x="5593" y="560"/>
                    </a:cubicBezTo>
                    <a:cubicBezTo>
                      <a:pt x="4691" y="971"/>
                      <a:pt x="3767" y="1884"/>
                      <a:pt x="3767" y="3002"/>
                    </a:cubicBezTo>
                    <a:cubicBezTo>
                      <a:pt x="3778" y="3185"/>
                      <a:pt x="3789" y="3367"/>
                      <a:pt x="3824" y="3550"/>
                    </a:cubicBezTo>
                    <a:cubicBezTo>
                      <a:pt x="3881" y="3847"/>
                      <a:pt x="3881" y="4166"/>
                      <a:pt x="3824" y="4463"/>
                    </a:cubicBezTo>
                    <a:cubicBezTo>
                      <a:pt x="3710" y="4874"/>
                      <a:pt x="3390" y="5182"/>
                      <a:pt x="3082" y="5478"/>
                    </a:cubicBezTo>
                    <a:cubicBezTo>
                      <a:pt x="2979" y="5593"/>
                      <a:pt x="2865" y="5707"/>
                      <a:pt x="2751" y="5821"/>
                    </a:cubicBezTo>
                    <a:cubicBezTo>
                      <a:pt x="2192" y="6448"/>
                      <a:pt x="1884" y="7282"/>
                      <a:pt x="1895" y="8137"/>
                    </a:cubicBezTo>
                    <a:cubicBezTo>
                      <a:pt x="1918" y="8720"/>
                      <a:pt x="2089" y="9290"/>
                      <a:pt x="2260" y="9849"/>
                    </a:cubicBezTo>
                    <a:cubicBezTo>
                      <a:pt x="2329" y="10089"/>
                      <a:pt x="2409" y="10329"/>
                      <a:pt x="2466" y="10580"/>
                    </a:cubicBezTo>
                    <a:cubicBezTo>
                      <a:pt x="2728" y="11595"/>
                      <a:pt x="2648" y="12406"/>
                      <a:pt x="2226" y="12976"/>
                    </a:cubicBezTo>
                    <a:cubicBezTo>
                      <a:pt x="1986" y="13262"/>
                      <a:pt x="1712" y="13513"/>
                      <a:pt x="1393" y="13707"/>
                    </a:cubicBezTo>
                    <a:cubicBezTo>
                      <a:pt x="1119" y="13889"/>
                      <a:pt x="856" y="14117"/>
                      <a:pt x="628" y="14357"/>
                    </a:cubicBezTo>
                    <a:cubicBezTo>
                      <a:pt x="1" y="15122"/>
                      <a:pt x="1" y="16206"/>
                      <a:pt x="69" y="17244"/>
                    </a:cubicBezTo>
                    <a:cubicBezTo>
                      <a:pt x="69" y="17256"/>
                      <a:pt x="80" y="17267"/>
                      <a:pt x="103" y="17267"/>
                    </a:cubicBezTo>
                    <a:lnTo>
                      <a:pt x="115" y="17279"/>
                    </a:lnTo>
                    <a:cubicBezTo>
                      <a:pt x="126" y="17279"/>
                      <a:pt x="138" y="17256"/>
                      <a:pt x="138" y="17244"/>
                    </a:cubicBezTo>
                    <a:cubicBezTo>
                      <a:pt x="80" y="16217"/>
                      <a:pt x="69" y="15145"/>
                      <a:pt x="685" y="14403"/>
                    </a:cubicBezTo>
                    <a:cubicBezTo>
                      <a:pt x="914" y="14163"/>
                      <a:pt x="1165" y="13946"/>
                      <a:pt x="1450" y="13764"/>
                    </a:cubicBezTo>
                    <a:cubicBezTo>
                      <a:pt x="1758" y="13558"/>
                      <a:pt x="2043" y="13307"/>
                      <a:pt x="2283" y="13010"/>
                    </a:cubicBezTo>
                    <a:cubicBezTo>
                      <a:pt x="2717" y="12428"/>
                      <a:pt x="2797" y="11607"/>
                      <a:pt x="2534" y="10568"/>
                    </a:cubicBezTo>
                    <a:cubicBezTo>
                      <a:pt x="2466" y="10329"/>
                      <a:pt x="2397" y="10078"/>
                      <a:pt x="2329" y="9838"/>
                    </a:cubicBezTo>
                    <a:cubicBezTo>
                      <a:pt x="2157" y="9279"/>
                      <a:pt x="1986" y="8720"/>
                      <a:pt x="1975" y="8137"/>
                    </a:cubicBezTo>
                    <a:cubicBezTo>
                      <a:pt x="1952" y="7293"/>
                      <a:pt x="2249" y="6483"/>
                      <a:pt x="2808" y="5855"/>
                    </a:cubicBezTo>
                    <a:cubicBezTo>
                      <a:pt x="2911" y="5741"/>
                      <a:pt x="3025" y="5627"/>
                      <a:pt x="3128" y="5524"/>
                    </a:cubicBezTo>
                    <a:cubicBezTo>
                      <a:pt x="3447" y="5216"/>
                      <a:pt x="3767" y="4908"/>
                      <a:pt x="3881" y="4474"/>
                    </a:cubicBezTo>
                    <a:cubicBezTo>
                      <a:pt x="3938" y="4166"/>
                      <a:pt x="3938" y="3847"/>
                      <a:pt x="3881" y="3538"/>
                    </a:cubicBezTo>
                    <a:cubicBezTo>
                      <a:pt x="3858" y="3367"/>
                      <a:pt x="3835" y="3185"/>
                      <a:pt x="3835" y="3002"/>
                    </a:cubicBezTo>
                    <a:cubicBezTo>
                      <a:pt x="3835" y="1906"/>
                      <a:pt x="4737" y="1016"/>
                      <a:pt x="5627" y="617"/>
                    </a:cubicBezTo>
                    <a:cubicBezTo>
                      <a:pt x="6608" y="172"/>
                      <a:pt x="7749" y="115"/>
                      <a:pt x="8765" y="58"/>
                    </a:cubicBezTo>
                    <a:cubicBezTo>
                      <a:pt x="8777" y="58"/>
                      <a:pt x="8788" y="46"/>
                      <a:pt x="8788" y="35"/>
                    </a:cubicBezTo>
                    <a:cubicBezTo>
                      <a:pt x="8788" y="12"/>
                      <a:pt x="8777" y="1"/>
                      <a:pt x="8765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3" name="Google Shape;833;p49"/>
              <p:cNvSpPr/>
              <p:nvPr/>
            </p:nvSpPr>
            <p:spPr>
              <a:xfrm>
                <a:off x="7056848" y="3380833"/>
                <a:ext cx="256740" cy="218539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6413" extrusionOk="0">
                    <a:moveTo>
                      <a:pt x="2306" y="0"/>
                    </a:moveTo>
                    <a:cubicBezTo>
                      <a:pt x="2306" y="0"/>
                      <a:pt x="1" y="2214"/>
                      <a:pt x="663" y="3002"/>
                    </a:cubicBezTo>
                    <a:cubicBezTo>
                      <a:pt x="960" y="3355"/>
                      <a:pt x="3961" y="5295"/>
                      <a:pt x="4589" y="5638"/>
                    </a:cubicBezTo>
                    <a:cubicBezTo>
                      <a:pt x="5511" y="6140"/>
                      <a:pt x="6125" y="6412"/>
                      <a:pt x="6514" y="6412"/>
                    </a:cubicBezTo>
                    <a:cubicBezTo>
                      <a:pt x="6822" y="6412"/>
                      <a:pt x="6988" y="6241"/>
                      <a:pt x="7054" y="5877"/>
                    </a:cubicBezTo>
                    <a:cubicBezTo>
                      <a:pt x="7533" y="3161"/>
                      <a:pt x="2306" y="0"/>
                      <a:pt x="2306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Google Shape;834;p49"/>
              <p:cNvSpPr/>
              <p:nvPr/>
            </p:nvSpPr>
            <p:spPr>
              <a:xfrm>
                <a:off x="7077464" y="3517139"/>
                <a:ext cx="219766" cy="318045"/>
              </a:xfrm>
              <a:custGeom>
                <a:avLst/>
                <a:gdLst/>
                <a:ahLst/>
                <a:cxnLst/>
                <a:rect l="l" t="t" r="r" b="b"/>
                <a:pathLst>
                  <a:path w="6449" h="9333" extrusionOk="0">
                    <a:moveTo>
                      <a:pt x="5145" y="0"/>
                    </a:moveTo>
                    <a:cubicBezTo>
                      <a:pt x="4998" y="0"/>
                      <a:pt x="4829" y="21"/>
                      <a:pt x="4634" y="63"/>
                    </a:cubicBezTo>
                    <a:cubicBezTo>
                      <a:pt x="3813" y="2448"/>
                      <a:pt x="1930" y="5381"/>
                      <a:pt x="1930" y="5381"/>
                    </a:cubicBezTo>
                    <a:cubicBezTo>
                      <a:pt x="1930" y="5381"/>
                      <a:pt x="514" y="6203"/>
                      <a:pt x="526" y="6636"/>
                    </a:cubicBezTo>
                    <a:cubicBezTo>
                      <a:pt x="533" y="6771"/>
                      <a:pt x="611" y="6818"/>
                      <a:pt x="716" y="6818"/>
                    </a:cubicBezTo>
                    <a:cubicBezTo>
                      <a:pt x="959" y="6818"/>
                      <a:pt x="1347" y="6568"/>
                      <a:pt x="1347" y="6568"/>
                    </a:cubicBezTo>
                    <a:lnTo>
                      <a:pt x="1347" y="6568"/>
                    </a:lnTo>
                    <a:cubicBezTo>
                      <a:pt x="1347" y="6568"/>
                      <a:pt x="1" y="8200"/>
                      <a:pt x="298" y="8371"/>
                    </a:cubicBezTo>
                    <a:cubicBezTo>
                      <a:pt x="319" y="8384"/>
                      <a:pt x="344" y="8390"/>
                      <a:pt x="372" y="8390"/>
                    </a:cubicBezTo>
                    <a:cubicBezTo>
                      <a:pt x="737" y="8390"/>
                      <a:pt x="1568" y="7350"/>
                      <a:pt x="1621" y="7287"/>
                    </a:cubicBezTo>
                    <a:lnTo>
                      <a:pt x="1621" y="7287"/>
                    </a:lnTo>
                    <a:cubicBezTo>
                      <a:pt x="1576" y="7367"/>
                      <a:pt x="571" y="8999"/>
                      <a:pt x="1039" y="9124"/>
                    </a:cubicBezTo>
                    <a:cubicBezTo>
                      <a:pt x="1045" y="9125"/>
                      <a:pt x="1050" y="9126"/>
                      <a:pt x="1056" y="9126"/>
                    </a:cubicBezTo>
                    <a:cubicBezTo>
                      <a:pt x="1341" y="9126"/>
                      <a:pt x="2033" y="7730"/>
                      <a:pt x="2066" y="7641"/>
                    </a:cubicBezTo>
                    <a:lnTo>
                      <a:pt x="2066" y="7641"/>
                    </a:lnTo>
                    <a:cubicBezTo>
                      <a:pt x="2032" y="7743"/>
                      <a:pt x="1450" y="9250"/>
                      <a:pt x="1735" y="9330"/>
                    </a:cubicBezTo>
                    <a:cubicBezTo>
                      <a:pt x="1743" y="9332"/>
                      <a:pt x="1751" y="9333"/>
                      <a:pt x="1759" y="9333"/>
                    </a:cubicBezTo>
                    <a:cubicBezTo>
                      <a:pt x="2037" y="9333"/>
                      <a:pt x="2513" y="8024"/>
                      <a:pt x="2569" y="7869"/>
                    </a:cubicBezTo>
                    <a:lnTo>
                      <a:pt x="2569" y="7869"/>
                    </a:lnTo>
                    <a:cubicBezTo>
                      <a:pt x="2534" y="8017"/>
                      <a:pt x="2226" y="9170"/>
                      <a:pt x="2534" y="9238"/>
                    </a:cubicBezTo>
                    <a:cubicBezTo>
                      <a:pt x="2539" y="9239"/>
                      <a:pt x="2543" y="9240"/>
                      <a:pt x="2548" y="9240"/>
                    </a:cubicBezTo>
                    <a:cubicBezTo>
                      <a:pt x="2853" y="9240"/>
                      <a:pt x="3212" y="6954"/>
                      <a:pt x="3482" y="6077"/>
                    </a:cubicBezTo>
                    <a:cubicBezTo>
                      <a:pt x="3482" y="6077"/>
                      <a:pt x="5125" y="4594"/>
                      <a:pt x="6449" y="1877"/>
                    </a:cubicBezTo>
                    <a:cubicBezTo>
                      <a:pt x="6163" y="795"/>
                      <a:pt x="6073" y="0"/>
                      <a:pt x="5145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Google Shape;835;p49"/>
              <p:cNvSpPr/>
              <p:nvPr/>
            </p:nvSpPr>
            <p:spPr>
              <a:xfrm>
                <a:off x="6775308" y="3365260"/>
                <a:ext cx="461648" cy="286524"/>
              </a:xfrm>
              <a:custGeom>
                <a:avLst/>
                <a:gdLst/>
                <a:ahLst/>
                <a:cxnLst/>
                <a:rect l="l" t="t" r="r" b="b"/>
                <a:pathLst>
                  <a:path w="13547" h="8408" extrusionOk="0">
                    <a:moveTo>
                      <a:pt x="10511" y="1"/>
                    </a:moveTo>
                    <a:cubicBezTo>
                      <a:pt x="9507" y="484"/>
                      <a:pt x="8305" y="639"/>
                      <a:pt x="7180" y="639"/>
                    </a:cubicBezTo>
                    <a:cubicBezTo>
                      <a:pt x="5199" y="639"/>
                      <a:pt x="3458" y="160"/>
                      <a:pt x="3458" y="160"/>
                    </a:cubicBezTo>
                    <a:cubicBezTo>
                      <a:pt x="3413" y="153"/>
                      <a:pt x="3366" y="149"/>
                      <a:pt x="3318" y="149"/>
                    </a:cubicBezTo>
                    <a:cubicBezTo>
                      <a:pt x="2929" y="149"/>
                      <a:pt x="2452" y="386"/>
                      <a:pt x="1975" y="731"/>
                    </a:cubicBezTo>
                    <a:cubicBezTo>
                      <a:pt x="1895" y="788"/>
                      <a:pt x="1804" y="857"/>
                      <a:pt x="1712" y="936"/>
                    </a:cubicBezTo>
                    <a:cubicBezTo>
                      <a:pt x="1359" y="1233"/>
                      <a:pt x="1039" y="1564"/>
                      <a:pt x="754" y="1918"/>
                    </a:cubicBezTo>
                    <a:cubicBezTo>
                      <a:pt x="685" y="1998"/>
                      <a:pt x="628" y="2078"/>
                      <a:pt x="571" y="2146"/>
                    </a:cubicBezTo>
                    <a:cubicBezTo>
                      <a:pt x="411" y="2363"/>
                      <a:pt x="274" y="2591"/>
                      <a:pt x="160" y="2842"/>
                    </a:cubicBezTo>
                    <a:cubicBezTo>
                      <a:pt x="126" y="2922"/>
                      <a:pt x="92" y="3002"/>
                      <a:pt x="69" y="3082"/>
                    </a:cubicBezTo>
                    <a:cubicBezTo>
                      <a:pt x="12" y="3230"/>
                      <a:pt x="1" y="3379"/>
                      <a:pt x="46" y="3527"/>
                    </a:cubicBezTo>
                    <a:cubicBezTo>
                      <a:pt x="571" y="4771"/>
                      <a:pt x="2477" y="5056"/>
                      <a:pt x="2739" y="5205"/>
                    </a:cubicBezTo>
                    <a:cubicBezTo>
                      <a:pt x="2956" y="5330"/>
                      <a:pt x="2922" y="5524"/>
                      <a:pt x="2922" y="5981"/>
                    </a:cubicBezTo>
                    <a:lnTo>
                      <a:pt x="2922" y="6243"/>
                    </a:lnTo>
                    <a:lnTo>
                      <a:pt x="2922" y="6334"/>
                    </a:lnTo>
                    <a:cubicBezTo>
                      <a:pt x="2934" y="6631"/>
                      <a:pt x="2854" y="7008"/>
                      <a:pt x="2831" y="7350"/>
                    </a:cubicBezTo>
                    <a:cubicBezTo>
                      <a:pt x="2831" y="7430"/>
                      <a:pt x="2831" y="7521"/>
                      <a:pt x="2831" y="7613"/>
                    </a:cubicBezTo>
                    <a:cubicBezTo>
                      <a:pt x="2851" y="7933"/>
                      <a:pt x="2965" y="8168"/>
                      <a:pt x="3350" y="8168"/>
                    </a:cubicBezTo>
                    <a:cubicBezTo>
                      <a:pt x="3391" y="8168"/>
                      <a:pt x="3434" y="8166"/>
                      <a:pt x="3481" y="8160"/>
                    </a:cubicBezTo>
                    <a:cubicBezTo>
                      <a:pt x="3573" y="8149"/>
                      <a:pt x="3698" y="8144"/>
                      <a:pt x="3848" y="8144"/>
                    </a:cubicBezTo>
                    <a:cubicBezTo>
                      <a:pt x="4942" y="8144"/>
                      <a:pt x="7411" y="8408"/>
                      <a:pt x="8869" y="8408"/>
                    </a:cubicBezTo>
                    <a:cubicBezTo>
                      <a:pt x="9425" y="8408"/>
                      <a:pt x="9834" y="8369"/>
                      <a:pt x="9963" y="8263"/>
                    </a:cubicBezTo>
                    <a:cubicBezTo>
                      <a:pt x="10123" y="8092"/>
                      <a:pt x="10237" y="7875"/>
                      <a:pt x="10283" y="7647"/>
                    </a:cubicBezTo>
                    <a:cubicBezTo>
                      <a:pt x="10317" y="7567"/>
                      <a:pt x="10340" y="7476"/>
                      <a:pt x="10351" y="7384"/>
                    </a:cubicBezTo>
                    <a:cubicBezTo>
                      <a:pt x="10454" y="6962"/>
                      <a:pt x="10511" y="6483"/>
                      <a:pt x="10568" y="6083"/>
                    </a:cubicBezTo>
                    <a:cubicBezTo>
                      <a:pt x="10580" y="5992"/>
                      <a:pt x="10602" y="5901"/>
                      <a:pt x="10614" y="5821"/>
                    </a:cubicBezTo>
                    <a:cubicBezTo>
                      <a:pt x="10637" y="5661"/>
                      <a:pt x="10797" y="4988"/>
                      <a:pt x="10888" y="4954"/>
                    </a:cubicBezTo>
                    <a:cubicBezTo>
                      <a:pt x="12942" y="4200"/>
                      <a:pt x="13547" y="2511"/>
                      <a:pt x="13478" y="2409"/>
                    </a:cubicBezTo>
                    <a:cubicBezTo>
                      <a:pt x="12097" y="309"/>
                      <a:pt x="10511" y="1"/>
                      <a:pt x="10511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Google Shape;836;p49"/>
              <p:cNvSpPr/>
              <p:nvPr/>
            </p:nvSpPr>
            <p:spPr>
              <a:xfrm>
                <a:off x="6876413" y="3365089"/>
                <a:ext cx="259636" cy="34043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999" extrusionOk="0">
                    <a:moveTo>
                      <a:pt x="7561" y="0"/>
                    </a:moveTo>
                    <a:cubicBezTo>
                      <a:pt x="7556" y="0"/>
                      <a:pt x="7550" y="2"/>
                      <a:pt x="7544" y="6"/>
                    </a:cubicBezTo>
                    <a:cubicBezTo>
                      <a:pt x="6596" y="713"/>
                      <a:pt x="5351" y="938"/>
                      <a:pt x="4149" y="938"/>
                    </a:cubicBezTo>
                    <a:cubicBezTo>
                      <a:pt x="2052" y="938"/>
                      <a:pt x="87" y="253"/>
                      <a:pt x="58" y="245"/>
                    </a:cubicBezTo>
                    <a:cubicBezTo>
                      <a:pt x="52" y="242"/>
                      <a:pt x="46" y="241"/>
                      <a:pt x="40" y="241"/>
                    </a:cubicBezTo>
                    <a:cubicBezTo>
                      <a:pt x="24" y="241"/>
                      <a:pt x="12" y="251"/>
                      <a:pt x="12" y="268"/>
                    </a:cubicBezTo>
                    <a:cubicBezTo>
                      <a:pt x="1" y="280"/>
                      <a:pt x="12" y="302"/>
                      <a:pt x="35" y="302"/>
                    </a:cubicBezTo>
                    <a:cubicBezTo>
                      <a:pt x="1359" y="736"/>
                      <a:pt x="2751" y="976"/>
                      <a:pt x="4155" y="999"/>
                    </a:cubicBezTo>
                    <a:cubicBezTo>
                      <a:pt x="5364" y="999"/>
                      <a:pt x="6620" y="770"/>
                      <a:pt x="7590" y="63"/>
                    </a:cubicBezTo>
                    <a:cubicBezTo>
                      <a:pt x="7619" y="44"/>
                      <a:pt x="7591" y="0"/>
                      <a:pt x="7561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Google Shape;837;p49"/>
              <p:cNvSpPr/>
              <p:nvPr/>
            </p:nvSpPr>
            <p:spPr>
              <a:xfrm>
                <a:off x="6990740" y="3549580"/>
                <a:ext cx="90067" cy="71597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2101" extrusionOk="0">
                    <a:moveTo>
                      <a:pt x="2590" y="0"/>
                    </a:moveTo>
                    <a:cubicBezTo>
                      <a:pt x="2582" y="0"/>
                      <a:pt x="2574" y="4"/>
                      <a:pt x="2569" y="12"/>
                    </a:cubicBezTo>
                    <a:cubicBezTo>
                      <a:pt x="1838" y="823"/>
                      <a:pt x="971" y="1507"/>
                      <a:pt x="24" y="2044"/>
                    </a:cubicBezTo>
                    <a:cubicBezTo>
                      <a:pt x="12" y="2055"/>
                      <a:pt x="1" y="2067"/>
                      <a:pt x="12" y="2089"/>
                    </a:cubicBezTo>
                    <a:cubicBezTo>
                      <a:pt x="12" y="2101"/>
                      <a:pt x="24" y="2101"/>
                      <a:pt x="35" y="2101"/>
                    </a:cubicBezTo>
                    <a:lnTo>
                      <a:pt x="58" y="2101"/>
                    </a:lnTo>
                    <a:cubicBezTo>
                      <a:pt x="1017" y="1553"/>
                      <a:pt x="1884" y="868"/>
                      <a:pt x="2626" y="58"/>
                    </a:cubicBezTo>
                    <a:cubicBezTo>
                      <a:pt x="2643" y="32"/>
                      <a:pt x="2615" y="0"/>
                      <a:pt x="2590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Google Shape;838;p49"/>
              <p:cNvSpPr/>
              <p:nvPr/>
            </p:nvSpPr>
            <p:spPr>
              <a:xfrm>
                <a:off x="7043252" y="3538164"/>
                <a:ext cx="66553" cy="92350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710" extrusionOk="0">
                    <a:moveTo>
                      <a:pt x="1912" y="0"/>
                    </a:moveTo>
                    <a:cubicBezTo>
                      <a:pt x="1900" y="0"/>
                      <a:pt x="1892" y="8"/>
                      <a:pt x="1884" y="17"/>
                    </a:cubicBezTo>
                    <a:cubicBezTo>
                      <a:pt x="1404" y="998"/>
                      <a:pt x="777" y="1888"/>
                      <a:pt x="23" y="2653"/>
                    </a:cubicBezTo>
                    <a:cubicBezTo>
                      <a:pt x="1" y="2664"/>
                      <a:pt x="1" y="2687"/>
                      <a:pt x="23" y="2698"/>
                    </a:cubicBezTo>
                    <a:cubicBezTo>
                      <a:pt x="23" y="2710"/>
                      <a:pt x="35" y="2710"/>
                      <a:pt x="46" y="2710"/>
                    </a:cubicBezTo>
                    <a:cubicBezTo>
                      <a:pt x="46" y="2710"/>
                      <a:pt x="58" y="2710"/>
                      <a:pt x="58" y="2698"/>
                    </a:cubicBezTo>
                    <a:cubicBezTo>
                      <a:pt x="834" y="1922"/>
                      <a:pt x="1461" y="1032"/>
                      <a:pt x="1941" y="51"/>
                    </a:cubicBezTo>
                    <a:cubicBezTo>
                      <a:pt x="1952" y="28"/>
                      <a:pt x="1941" y="5"/>
                      <a:pt x="1929" y="5"/>
                    </a:cubicBezTo>
                    <a:cubicBezTo>
                      <a:pt x="1923" y="2"/>
                      <a:pt x="1917" y="0"/>
                      <a:pt x="1912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Google Shape;839;p49"/>
              <p:cNvSpPr/>
              <p:nvPr/>
            </p:nvSpPr>
            <p:spPr>
              <a:xfrm>
                <a:off x="6618590" y="3337283"/>
                <a:ext cx="46311" cy="1206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54" fill="none" extrusionOk="0">
                    <a:moveTo>
                      <a:pt x="0" y="354"/>
                    </a:moveTo>
                    <a:cubicBezTo>
                      <a:pt x="388" y="68"/>
                      <a:pt x="902" y="0"/>
                      <a:pt x="1359" y="183"/>
                    </a:cubicBezTo>
                  </a:path>
                </a:pathLst>
              </a:custGeom>
              <a:noFill/>
              <a:ln w="1700" cap="rnd" cmpd="sng">
                <a:solidFill>
                  <a:srgbClr val="6C482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Google Shape;840;p49"/>
              <p:cNvSpPr/>
              <p:nvPr/>
            </p:nvSpPr>
            <p:spPr>
              <a:xfrm rot="-378807">
                <a:off x="7297227" y="2540988"/>
                <a:ext cx="1373075" cy="456307"/>
              </a:xfrm>
              <a:custGeom>
                <a:avLst/>
                <a:gdLst/>
                <a:ahLst/>
                <a:cxnLst/>
                <a:rect l="l" t="t" r="r" b="b"/>
                <a:pathLst>
                  <a:path w="59505" h="19775" extrusionOk="0">
                    <a:moveTo>
                      <a:pt x="22102" y="1"/>
                    </a:moveTo>
                    <a:cubicBezTo>
                      <a:pt x="21101" y="1"/>
                      <a:pt x="20097" y="42"/>
                      <a:pt x="19104" y="139"/>
                    </a:cubicBezTo>
                    <a:cubicBezTo>
                      <a:pt x="17889" y="256"/>
                      <a:pt x="16698" y="513"/>
                      <a:pt x="15554" y="933"/>
                    </a:cubicBezTo>
                    <a:cubicBezTo>
                      <a:pt x="14223" y="1377"/>
                      <a:pt x="13149" y="2358"/>
                      <a:pt x="12565" y="3642"/>
                    </a:cubicBezTo>
                    <a:cubicBezTo>
                      <a:pt x="12261" y="4320"/>
                      <a:pt x="12004" y="5020"/>
                      <a:pt x="11817" y="5744"/>
                    </a:cubicBezTo>
                    <a:cubicBezTo>
                      <a:pt x="11514" y="7052"/>
                      <a:pt x="11350" y="8406"/>
                      <a:pt x="11350" y="9761"/>
                    </a:cubicBezTo>
                    <a:cubicBezTo>
                      <a:pt x="11350" y="9924"/>
                      <a:pt x="11234" y="10064"/>
                      <a:pt x="11093" y="10135"/>
                    </a:cubicBezTo>
                    <a:cubicBezTo>
                      <a:pt x="9365" y="10905"/>
                      <a:pt x="7707" y="11793"/>
                      <a:pt x="6096" y="12750"/>
                    </a:cubicBezTo>
                    <a:cubicBezTo>
                      <a:pt x="4064" y="13941"/>
                      <a:pt x="2102" y="15296"/>
                      <a:pt x="281" y="16767"/>
                    </a:cubicBezTo>
                    <a:cubicBezTo>
                      <a:pt x="188" y="16814"/>
                      <a:pt x="141" y="16884"/>
                      <a:pt x="71" y="16954"/>
                    </a:cubicBezTo>
                    <a:cubicBezTo>
                      <a:pt x="24" y="17000"/>
                      <a:pt x="1" y="17047"/>
                      <a:pt x="24" y="17117"/>
                    </a:cubicBezTo>
                    <a:cubicBezTo>
                      <a:pt x="58" y="17151"/>
                      <a:pt x="105" y="17173"/>
                      <a:pt x="146" y="17173"/>
                    </a:cubicBezTo>
                    <a:cubicBezTo>
                      <a:pt x="161" y="17173"/>
                      <a:pt x="175" y="17170"/>
                      <a:pt x="188" y="17164"/>
                    </a:cubicBezTo>
                    <a:cubicBezTo>
                      <a:pt x="304" y="17141"/>
                      <a:pt x="398" y="17117"/>
                      <a:pt x="491" y="17070"/>
                    </a:cubicBezTo>
                    <a:cubicBezTo>
                      <a:pt x="1472" y="16697"/>
                      <a:pt x="2476" y="16393"/>
                      <a:pt x="3480" y="16090"/>
                    </a:cubicBezTo>
                    <a:cubicBezTo>
                      <a:pt x="6166" y="15366"/>
                      <a:pt x="8922" y="14899"/>
                      <a:pt x="11701" y="14735"/>
                    </a:cubicBezTo>
                    <a:cubicBezTo>
                      <a:pt x="11733" y="14727"/>
                      <a:pt x="11765" y="14723"/>
                      <a:pt x="11798" y="14723"/>
                    </a:cubicBezTo>
                    <a:cubicBezTo>
                      <a:pt x="11955" y="14723"/>
                      <a:pt x="12110" y="14814"/>
                      <a:pt x="12168" y="14969"/>
                    </a:cubicBezTo>
                    <a:cubicBezTo>
                      <a:pt x="12238" y="15155"/>
                      <a:pt x="12355" y="15319"/>
                      <a:pt x="12495" y="15459"/>
                    </a:cubicBezTo>
                    <a:cubicBezTo>
                      <a:pt x="13149" y="16300"/>
                      <a:pt x="13989" y="16954"/>
                      <a:pt x="14947" y="17421"/>
                    </a:cubicBezTo>
                    <a:cubicBezTo>
                      <a:pt x="15951" y="17864"/>
                      <a:pt x="17025" y="18168"/>
                      <a:pt x="18099" y="18378"/>
                    </a:cubicBezTo>
                    <a:cubicBezTo>
                      <a:pt x="19617" y="18658"/>
                      <a:pt x="21159" y="18845"/>
                      <a:pt x="22700" y="18962"/>
                    </a:cubicBezTo>
                    <a:cubicBezTo>
                      <a:pt x="24148" y="19102"/>
                      <a:pt x="25643" y="19172"/>
                      <a:pt x="27090" y="19196"/>
                    </a:cubicBezTo>
                    <a:cubicBezTo>
                      <a:pt x="29145" y="19242"/>
                      <a:pt x="31177" y="19312"/>
                      <a:pt x="33232" y="19476"/>
                    </a:cubicBezTo>
                    <a:cubicBezTo>
                      <a:pt x="34587" y="19569"/>
                      <a:pt x="35965" y="19639"/>
                      <a:pt x="37319" y="19686"/>
                    </a:cubicBezTo>
                    <a:cubicBezTo>
                      <a:pt x="38533" y="19709"/>
                      <a:pt x="39771" y="19756"/>
                      <a:pt x="41032" y="19756"/>
                    </a:cubicBezTo>
                    <a:cubicBezTo>
                      <a:pt x="41514" y="19769"/>
                      <a:pt x="42001" y="19774"/>
                      <a:pt x="42491" y="19774"/>
                    </a:cubicBezTo>
                    <a:cubicBezTo>
                      <a:pt x="43830" y="19774"/>
                      <a:pt x="45193" y="19731"/>
                      <a:pt x="46544" y="19663"/>
                    </a:cubicBezTo>
                    <a:cubicBezTo>
                      <a:pt x="48132" y="19569"/>
                      <a:pt x="49696" y="19429"/>
                      <a:pt x="51261" y="19219"/>
                    </a:cubicBezTo>
                    <a:cubicBezTo>
                      <a:pt x="52475" y="19055"/>
                      <a:pt x="53690" y="18799"/>
                      <a:pt x="54857" y="18425"/>
                    </a:cubicBezTo>
                    <a:cubicBezTo>
                      <a:pt x="55511" y="18215"/>
                      <a:pt x="56165" y="17935"/>
                      <a:pt x="56772" y="17584"/>
                    </a:cubicBezTo>
                    <a:cubicBezTo>
                      <a:pt x="58080" y="16790"/>
                      <a:pt x="58781" y="15623"/>
                      <a:pt x="59131" y="14175"/>
                    </a:cubicBezTo>
                    <a:cubicBezTo>
                      <a:pt x="59388" y="12960"/>
                      <a:pt x="59505" y="11723"/>
                      <a:pt x="59458" y="10461"/>
                    </a:cubicBezTo>
                    <a:cubicBezTo>
                      <a:pt x="59411" y="9457"/>
                      <a:pt x="59131" y="8453"/>
                      <a:pt x="58664" y="7542"/>
                    </a:cubicBezTo>
                    <a:cubicBezTo>
                      <a:pt x="58267" y="6818"/>
                      <a:pt x="57683" y="6165"/>
                      <a:pt x="56983" y="5697"/>
                    </a:cubicBezTo>
                    <a:cubicBezTo>
                      <a:pt x="55535" y="4600"/>
                      <a:pt x="53877" y="3782"/>
                      <a:pt x="52125" y="3269"/>
                    </a:cubicBezTo>
                    <a:cubicBezTo>
                      <a:pt x="49463" y="2475"/>
                      <a:pt x="46730" y="1891"/>
                      <a:pt x="43951" y="1564"/>
                    </a:cubicBezTo>
                    <a:cubicBezTo>
                      <a:pt x="42994" y="1447"/>
                      <a:pt x="42036" y="1330"/>
                      <a:pt x="41056" y="1190"/>
                    </a:cubicBezTo>
                    <a:cubicBezTo>
                      <a:pt x="39024" y="910"/>
                      <a:pt x="36969" y="747"/>
                      <a:pt x="34937" y="630"/>
                    </a:cubicBezTo>
                    <a:cubicBezTo>
                      <a:pt x="33442" y="560"/>
                      <a:pt x="31971" y="513"/>
                      <a:pt x="30477" y="443"/>
                    </a:cubicBezTo>
                    <a:cubicBezTo>
                      <a:pt x="29636" y="396"/>
                      <a:pt x="28772" y="373"/>
                      <a:pt x="27908" y="303"/>
                    </a:cubicBezTo>
                    <a:cubicBezTo>
                      <a:pt x="26413" y="163"/>
                      <a:pt x="24919" y="69"/>
                      <a:pt x="23401" y="23"/>
                    </a:cubicBezTo>
                    <a:cubicBezTo>
                      <a:pt x="22969" y="8"/>
                      <a:pt x="22536" y="1"/>
                      <a:pt x="22102" y="1"/>
                    </a:cubicBezTo>
                    <a:close/>
                  </a:path>
                </a:pathLst>
              </a:custGeom>
              <a:solidFill>
                <a:srgbClr val="F5B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41" name="Google Shape;841;p49"/>
            <p:cNvGrpSpPr/>
            <p:nvPr/>
          </p:nvGrpSpPr>
          <p:grpSpPr>
            <a:xfrm>
              <a:off x="5554180" y="2023301"/>
              <a:ext cx="1128255" cy="2427403"/>
              <a:chOff x="5554180" y="2023301"/>
              <a:chExt cx="1128255" cy="2427403"/>
            </a:xfrm>
          </p:grpSpPr>
          <p:sp>
            <p:nvSpPr>
              <p:cNvPr id="842" name="Google Shape;842;p49"/>
              <p:cNvSpPr/>
              <p:nvPr/>
            </p:nvSpPr>
            <p:spPr>
              <a:xfrm>
                <a:off x="5925200" y="4299366"/>
                <a:ext cx="663898" cy="151338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4441" extrusionOk="0">
                    <a:moveTo>
                      <a:pt x="9747" y="1"/>
                    </a:moveTo>
                    <a:cubicBezTo>
                      <a:pt x="4360" y="1"/>
                      <a:pt x="1" y="994"/>
                      <a:pt x="1" y="2226"/>
                    </a:cubicBezTo>
                    <a:cubicBezTo>
                      <a:pt x="1" y="3447"/>
                      <a:pt x="4360" y="4440"/>
                      <a:pt x="9747" y="4440"/>
                    </a:cubicBezTo>
                    <a:cubicBezTo>
                      <a:pt x="15122" y="4440"/>
                      <a:pt x="19481" y="3447"/>
                      <a:pt x="19481" y="2226"/>
                    </a:cubicBezTo>
                    <a:cubicBezTo>
                      <a:pt x="19481" y="994"/>
                      <a:pt x="15122" y="1"/>
                      <a:pt x="9747" y="1"/>
                    </a:cubicBezTo>
                    <a:close/>
                  </a:path>
                </a:pathLst>
              </a:custGeom>
              <a:solidFill>
                <a:srgbClr val="C9C9C9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3" name="Google Shape;843;p49"/>
              <p:cNvSpPr/>
              <p:nvPr/>
            </p:nvSpPr>
            <p:spPr>
              <a:xfrm>
                <a:off x="6265863" y="3800826"/>
                <a:ext cx="207702" cy="615610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8065" extrusionOk="0">
                    <a:moveTo>
                      <a:pt x="4508" y="0"/>
                    </a:moveTo>
                    <a:lnTo>
                      <a:pt x="1" y="685"/>
                    </a:lnTo>
                    <a:lnTo>
                      <a:pt x="1336" y="16639"/>
                    </a:lnTo>
                    <a:cubicBezTo>
                      <a:pt x="977" y="17814"/>
                      <a:pt x="1607" y="18039"/>
                      <a:pt x="2143" y="18039"/>
                    </a:cubicBezTo>
                    <a:cubicBezTo>
                      <a:pt x="2476" y="18039"/>
                      <a:pt x="2774" y="17952"/>
                      <a:pt x="2774" y="17952"/>
                    </a:cubicBezTo>
                    <a:cubicBezTo>
                      <a:pt x="2774" y="17952"/>
                      <a:pt x="3802" y="18065"/>
                      <a:pt x="4715" y="18065"/>
                    </a:cubicBezTo>
                    <a:cubicBezTo>
                      <a:pt x="5442" y="18065"/>
                      <a:pt x="6095" y="17993"/>
                      <a:pt x="6095" y="17735"/>
                    </a:cubicBezTo>
                    <a:cubicBezTo>
                      <a:pt x="6095" y="17153"/>
                      <a:pt x="3185" y="16114"/>
                      <a:pt x="3185" y="16114"/>
                    </a:cubicBezTo>
                    <a:cubicBezTo>
                      <a:pt x="3652" y="12154"/>
                      <a:pt x="4508" y="0"/>
                      <a:pt x="4508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4" name="Google Shape;844;p49"/>
              <p:cNvSpPr/>
              <p:nvPr/>
            </p:nvSpPr>
            <p:spPr>
              <a:xfrm>
                <a:off x="6061711" y="3730151"/>
                <a:ext cx="187733" cy="690512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20263" extrusionOk="0">
                    <a:moveTo>
                      <a:pt x="5229" y="0"/>
                    </a:moveTo>
                    <a:cubicBezTo>
                      <a:pt x="4327" y="0"/>
                      <a:pt x="1495" y="2074"/>
                      <a:pt x="1495" y="2074"/>
                    </a:cubicBezTo>
                    <a:cubicBezTo>
                      <a:pt x="1495" y="2074"/>
                      <a:pt x="2351" y="14354"/>
                      <a:pt x="2808" y="18314"/>
                    </a:cubicBezTo>
                    <a:cubicBezTo>
                      <a:pt x="2808" y="18314"/>
                      <a:pt x="0" y="19341"/>
                      <a:pt x="0" y="19923"/>
                    </a:cubicBezTo>
                    <a:cubicBezTo>
                      <a:pt x="0" y="20190"/>
                      <a:pt x="682" y="20263"/>
                      <a:pt x="1419" y="20263"/>
                    </a:cubicBezTo>
                    <a:cubicBezTo>
                      <a:pt x="2286" y="20263"/>
                      <a:pt x="3230" y="20163"/>
                      <a:pt x="3230" y="20163"/>
                    </a:cubicBezTo>
                    <a:cubicBezTo>
                      <a:pt x="3230" y="20163"/>
                      <a:pt x="3520" y="20246"/>
                      <a:pt x="3849" y="20246"/>
                    </a:cubicBezTo>
                    <a:cubicBezTo>
                      <a:pt x="4386" y="20246"/>
                      <a:pt x="5025" y="20022"/>
                      <a:pt x="4656" y="18839"/>
                    </a:cubicBezTo>
                    <a:cubicBezTo>
                      <a:pt x="4656" y="18839"/>
                      <a:pt x="5193" y="8089"/>
                      <a:pt x="5501" y="271"/>
                    </a:cubicBezTo>
                    <a:cubicBezTo>
                      <a:pt x="5508" y="80"/>
                      <a:pt x="5406" y="0"/>
                      <a:pt x="5229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5" name="Google Shape;845;p49"/>
              <p:cNvSpPr/>
              <p:nvPr/>
            </p:nvSpPr>
            <p:spPr>
              <a:xfrm>
                <a:off x="6094765" y="4361590"/>
                <a:ext cx="132255" cy="5868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722" extrusionOk="0">
                    <a:moveTo>
                      <a:pt x="1199" y="1"/>
                    </a:moveTo>
                    <a:cubicBezTo>
                      <a:pt x="788" y="115"/>
                      <a:pt x="388" y="263"/>
                      <a:pt x="0" y="446"/>
                    </a:cubicBezTo>
                    <a:cubicBezTo>
                      <a:pt x="160" y="799"/>
                      <a:pt x="194" y="1199"/>
                      <a:pt x="126" y="1576"/>
                    </a:cubicBezTo>
                    <a:cubicBezTo>
                      <a:pt x="445" y="1621"/>
                      <a:pt x="833" y="1655"/>
                      <a:pt x="1335" y="1690"/>
                    </a:cubicBezTo>
                    <a:cubicBezTo>
                      <a:pt x="1626" y="1711"/>
                      <a:pt x="1883" y="1721"/>
                      <a:pt x="2110" y="1721"/>
                    </a:cubicBezTo>
                    <a:cubicBezTo>
                      <a:pt x="3789" y="1721"/>
                      <a:pt x="3869" y="1199"/>
                      <a:pt x="3869" y="1199"/>
                    </a:cubicBezTo>
                    <a:cubicBezTo>
                      <a:pt x="3880" y="834"/>
                      <a:pt x="3835" y="469"/>
                      <a:pt x="3743" y="115"/>
                    </a:cubicBezTo>
                    <a:cubicBezTo>
                      <a:pt x="3395" y="316"/>
                      <a:pt x="3027" y="387"/>
                      <a:pt x="2682" y="387"/>
                    </a:cubicBezTo>
                    <a:cubicBezTo>
                      <a:pt x="1876" y="387"/>
                      <a:pt x="1199" y="1"/>
                      <a:pt x="1199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49"/>
              <p:cNvSpPr/>
              <p:nvPr/>
            </p:nvSpPr>
            <p:spPr>
              <a:xfrm>
                <a:off x="6053907" y="4402414"/>
                <a:ext cx="172705" cy="22593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63" extrusionOk="0">
                    <a:moveTo>
                      <a:pt x="5068" y="1"/>
                    </a:moveTo>
                    <a:cubicBezTo>
                      <a:pt x="4174" y="231"/>
                      <a:pt x="3256" y="346"/>
                      <a:pt x="2337" y="346"/>
                    </a:cubicBezTo>
                    <a:cubicBezTo>
                      <a:pt x="1566" y="346"/>
                      <a:pt x="795" y="265"/>
                      <a:pt x="35" y="104"/>
                    </a:cubicBezTo>
                    <a:cubicBezTo>
                      <a:pt x="12" y="195"/>
                      <a:pt x="1" y="286"/>
                      <a:pt x="1" y="378"/>
                    </a:cubicBezTo>
                    <a:cubicBezTo>
                      <a:pt x="1" y="378"/>
                      <a:pt x="275" y="663"/>
                      <a:pt x="2409" y="663"/>
                    </a:cubicBezTo>
                    <a:cubicBezTo>
                      <a:pt x="4315" y="663"/>
                      <a:pt x="5022" y="412"/>
                      <a:pt x="5022" y="412"/>
                    </a:cubicBezTo>
                    <a:cubicBezTo>
                      <a:pt x="5045" y="275"/>
                      <a:pt x="5057" y="138"/>
                      <a:pt x="5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Google Shape;847;p49"/>
              <p:cNvSpPr/>
              <p:nvPr/>
            </p:nvSpPr>
            <p:spPr>
              <a:xfrm>
                <a:off x="6106419" y="3728891"/>
                <a:ext cx="320499" cy="605898"/>
              </a:xfrm>
              <a:custGeom>
                <a:avLst/>
                <a:gdLst/>
                <a:ahLst/>
                <a:cxnLst/>
                <a:rect l="l" t="t" r="r" b="b"/>
                <a:pathLst>
                  <a:path w="9405" h="17780" extrusionOk="0">
                    <a:moveTo>
                      <a:pt x="172" y="0"/>
                    </a:moveTo>
                    <a:cubicBezTo>
                      <a:pt x="1" y="6539"/>
                      <a:pt x="788" y="17529"/>
                      <a:pt x="788" y="17529"/>
                    </a:cubicBezTo>
                    <a:cubicBezTo>
                      <a:pt x="1072" y="17723"/>
                      <a:pt x="1612" y="17780"/>
                      <a:pt x="2147" y="17780"/>
                    </a:cubicBezTo>
                    <a:cubicBezTo>
                      <a:pt x="2904" y="17780"/>
                      <a:pt x="3652" y="17666"/>
                      <a:pt x="3652" y="17666"/>
                    </a:cubicBezTo>
                    <a:lnTo>
                      <a:pt x="4771" y="3857"/>
                    </a:lnTo>
                    <a:lnTo>
                      <a:pt x="5467" y="17655"/>
                    </a:lnTo>
                    <a:cubicBezTo>
                      <a:pt x="5958" y="17735"/>
                      <a:pt x="6451" y="17774"/>
                      <a:pt x="6945" y="17774"/>
                    </a:cubicBezTo>
                    <a:cubicBezTo>
                      <a:pt x="7438" y="17774"/>
                      <a:pt x="7932" y="17735"/>
                      <a:pt x="8423" y="17655"/>
                    </a:cubicBezTo>
                    <a:lnTo>
                      <a:pt x="9404" y="103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Google Shape;848;p49"/>
              <p:cNvSpPr/>
              <p:nvPr/>
            </p:nvSpPr>
            <p:spPr>
              <a:xfrm>
                <a:off x="6210250" y="3850987"/>
                <a:ext cx="115148" cy="21026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617" extrusionOk="0">
                    <a:moveTo>
                      <a:pt x="3333" y="0"/>
                    </a:moveTo>
                    <a:cubicBezTo>
                      <a:pt x="3310" y="12"/>
                      <a:pt x="1393" y="480"/>
                      <a:pt x="35" y="560"/>
                    </a:cubicBezTo>
                    <a:cubicBezTo>
                      <a:pt x="12" y="560"/>
                      <a:pt x="1" y="571"/>
                      <a:pt x="1" y="594"/>
                    </a:cubicBezTo>
                    <a:cubicBezTo>
                      <a:pt x="1" y="605"/>
                      <a:pt x="23" y="617"/>
                      <a:pt x="35" y="617"/>
                    </a:cubicBezTo>
                    <a:cubicBezTo>
                      <a:pt x="1404" y="537"/>
                      <a:pt x="3333" y="69"/>
                      <a:pt x="3356" y="69"/>
                    </a:cubicBezTo>
                    <a:cubicBezTo>
                      <a:pt x="3367" y="58"/>
                      <a:pt x="3379" y="46"/>
                      <a:pt x="3379" y="23"/>
                    </a:cubicBezTo>
                    <a:cubicBezTo>
                      <a:pt x="3367" y="12"/>
                      <a:pt x="3356" y="0"/>
                      <a:pt x="3333" y="0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49"/>
              <p:cNvSpPr/>
              <p:nvPr/>
            </p:nvSpPr>
            <p:spPr>
              <a:xfrm>
                <a:off x="6289581" y="3860699"/>
                <a:ext cx="17925" cy="46556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3662" extrusionOk="0">
                    <a:moveTo>
                      <a:pt x="24" y="1"/>
                    </a:moveTo>
                    <a:cubicBezTo>
                      <a:pt x="12" y="1"/>
                      <a:pt x="1" y="12"/>
                      <a:pt x="1" y="24"/>
                    </a:cubicBezTo>
                    <a:lnTo>
                      <a:pt x="469" y="13638"/>
                    </a:lnTo>
                    <a:cubicBezTo>
                      <a:pt x="469" y="13650"/>
                      <a:pt x="480" y="13661"/>
                      <a:pt x="503" y="13661"/>
                    </a:cubicBezTo>
                    <a:cubicBezTo>
                      <a:pt x="514" y="13661"/>
                      <a:pt x="526" y="13650"/>
                      <a:pt x="526" y="13627"/>
                    </a:cubicBezTo>
                    <a:lnTo>
                      <a:pt x="58" y="24"/>
                    </a:lnTo>
                    <a:cubicBezTo>
                      <a:pt x="58" y="12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Google Shape;850;p49"/>
              <p:cNvSpPr/>
              <p:nvPr/>
            </p:nvSpPr>
            <p:spPr>
              <a:xfrm>
                <a:off x="6276563" y="3760275"/>
                <a:ext cx="2556" cy="81036"/>
              </a:xfrm>
              <a:custGeom>
                <a:avLst/>
                <a:gdLst/>
                <a:ahLst/>
                <a:cxnLst/>
                <a:rect l="l" t="t" r="r" b="b"/>
                <a:pathLst>
                  <a:path w="75" h="2378" extrusionOk="0">
                    <a:moveTo>
                      <a:pt x="35" y="1"/>
                    </a:moveTo>
                    <a:cubicBezTo>
                      <a:pt x="18" y="1"/>
                      <a:pt x="0" y="9"/>
                      <a:pt x="6" y="26"/>
                    </a:cubicBezTo>
                    <a:lnTo>
                      <a:pt x="6" y="2343"/>
                    </a:lnTo>
                    <a:cubicBezTo>
                      <a:pt x="6" y="2366"/>
                      <a:pt x="18" y="2377"/>
                      <a:pt x="40" y="2377"/>
                    </a:cubicBezTo>
                    <a:cubicBezTo>
                      <a:pt x="52" y="2377"/>
                      <a:pt x="75" y="2366"/>
                      <a:pt x="63" y="2343"/>
                    </a:cubicBezTo>
                    <a:lnTo>
                      <a:pt x="63" y="26"/>
                    </a:lnTo>
                    <a:cubicBezTo>
                      <a:pt x="69" y="9"/>
                      <a:pt x="52" y="1"/>
                      <a:pt x="35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1" name="Google Shape;851;p49"/>
              <p:cNvSpPr/>
              <p:nvPr/>
            </p:nvSpPr>
            <p:spPr>
              <a:xfrm>
                <a:off x="6130920" y="3726539"/>
                <a:ext cx="43994" cy="116715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3425" extrusionOk="0">
                    <a:moveTo>
                      <a:pt x="1165" y="1"/>
                    </a:moveTo>
                    <a:cubicBezTo>
                      <a:pt x="1153" y="12"/>
                      <a:pt x="1130" y="23"/>
                      <a:pt x="1142" y="35"/>
                    </a:cubicBezTo>
                    <a:cubicBezTo>
                      <a:pt x="1222" y="1256"/>
                      <a:pt x="822" y="2466"/>
                      <a:pt x="12" y="3379"/>
                    </a:cubicBezTo>
                    <a:cubicBezTo>
                      <a:pt x="1" y="3390"/>
                      <a:pt x="1" y="3413"/>
                      <a:pt x="12" y="3424"/>
                    </a:cubicBezTo>
                    <a:lnTo>
                      <a:pt x="35" y="3424"/>
                    </a:lnTo>
                    <a:cubicBezTo>
                      <a:pt x="46" y="3424"/>
                      <a:pt x="46" y="3424"/>
                      <a:pt x="58" y="3413"/>
                    </a:cubicBezTo>
                    <a:cubicBezTo>
                      <a:pt x="879" y="2488"/>
                      <a:pt x="1290" y="1267"/>
                      <a:pt x="1199" y="35"/>
                    </a:cubicBezTo>
                    <a:cubicBezTo>
                      <a:pt x="1199" y="12"/>
                      <a:pt x="1176" y="1"/>
                      <a:pt x="1165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2" name="Google Shape;852;p49"/>
              <p:cNvSpPr/>
              <p:nvPr/>
            </p:nvSpPr>
            <p:spPr>
              <a:xfrm>
                <a:off x="6375931" y="3735399"/>
                <a:ext cx="43176" cy="9735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857" extrusionOk="0">
                    <a:moveTo>
                      <a:pt x="133" y="0"/>
                    </a:moveTo>
                    <a:cubicBezTo>
                      <a:pt x="117" y="0"/>
                      <a:pt x="103" y="9"/>
                      <a:pt x="103" y="26"/>
                    </a:cubicBezTo>
                    <a:cubicBezTo>
                      <a:pt x="57" y="448"/>
                      <a:pt x="0" y="1099"/>
                      <a:pt x="183" y="1669"/>
                    </a:cubicBezTo>
                    <a:cubicBezTo>
                      <a:pt x="354" y="2251"/>
                      <a:pt x="753" y="2708"/>
                      <a:pt x="1210" y="2856"/>
                    </a:cubicBezTo>
                    <a:lnTo>
                      <a:pt x="1221" y="2856"/>
                    </a:lnTo>
                    <a:cubicBezTo>
                      <a:pt x="1256" y="2845"/>
                      <a:pt x="1267" y="2810"/>
                      <a:pt x="1233" y="2788"/>
                    </a:cubicBezTo>
                    <a:cubicBezTo>
                      <a:pt x="788" y="2651"/>
                      <a:pt x="411" y="2228"/>
                      <a:pt x="240" y="1646"/>
                    </a:cubicBezTo>
                    <a:cubicBezTo>
                      <a:pt x="57" y="1076"/>
                      <a:pt x="114" y="460"/>
                      <a:pt x="171" y="26"/>
                    </a:cubicBezTo>
                    <a:cubicBezTo>
                      <a:pt x="166" y="9"/>
                      <a:pt x="149" y="0"/>
                      <a:pt x="133" y="0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3" name="Google Shape;853;p49"/>
              <p:cNvSpPr/>
              <p:nvPr/>
            </p:nvSpPr>
            <p:spPr>
              <a:xfrm>
                <a:off x="6256935" y="3742862"/>
                <a:ext cx="22184" cy="94156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763" extrusionOk="0">
                    <a:moveTo>
                      <a:pt x="34" y="1"/>
                    </a:moveTo>
                    <a:cubicBezTo>
                      <a:pt x="23" y="1"/>
                      <a:pt x="0" y="12"/>
                      <a:pt x="12" y="35"/>
                    </a:cubicBezTo>
                    <a:cubicBezTo>
                      <a:pt x="12" y="35"/>
                      <a:pt x="23" y="1131"/>
                      <a:pt x="114" y="1930"/>
                    </a:cubicBezTo>
                    <a:cubicBezTo>
                      <a:pt x="206" y="2751"/>
                      <a:pt x="594" y="2763"/>
                      <a:pt x="616" y="2763"/>
                    </a:cubicBezTo>
                    <a:cubicBezTo>
                      <a:pt x="651" y="2763"/>
                      <a:pt x="651" y="2706"/>
                      <a:pt x="616" y="2706"/>
                    </a:cubicBezTo>
                    <a:cubicBezTo>
                      <a:pt x="605" y="2706"/>
                      <a:pt x="263" y="2683"/>
                      <a:pt x="171" y="1918"/>
                    </a:cubicBezTo>
                    <a:cubicBezTo>
                      <a:pt x="80" y="1119"/>
                      <a:pt x="69" y="35"/>
                      <a:pt x="69" y="24"/>
                    </a:cubicBezTo>
                    <a:cubicBezTo>
                      <a:pt x="69" y="12"/>
                      <a:pt x="57" y="1"/>
                      <a:pt x="34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4" name="Google Shape;854;p49"/>
              <p:cNvSpPr/>
              <p:nvPr/>
            </p:nvSpPr>
            <p:spPr>
              <a:xfrm>
                <a:off x="6431543" y="4372494"/>
                <a:ext cx="46686" cy="38917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42" extrusionOk="0">
                    <a:moveTo>
                      <a:pt x="206" y="0"/>
                    </a:moveTo>
                    <a:cubicBezTo>
                      <a:pt x="46" y="354"/>
                      <a:pt x="0" y="753"/>
                      <a:pt x="80" y="1141"/>
                    </a:cubicBezTo>
                    <a:cubicBezTo>
                      <a:pt x="1324" y="993"/>
                      <a:pt x="1370" y="856"/>
                      <a:pt x="1370" y="856"/>
                    </a:cubicBezTo>
                    <a:cubicBezTo>
                      <a:pt x="1370" y="856"/>
                      <a:pt x="1096" y="434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5" name="Google Shape;855;p49"/>
              <p:cNvSpPr/>
              <p:nvPr/>
            </p:nvSpPr>
            <p:spPr>
              <a:xfrm>
                <a:off x="6306312" y="4357330"/>
                <a:ext cx="132255" cy="5864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721" extrusionOk="0">
                    <a:moveTo>
                      <a:pt x="2682" y="0"/>
                    </a:moveTo>
                    <a:cubicBezTo>
                      <a:pt x="2682" y="0"/>
                      <a:pt x="2004" y="381"/>
                      <a:pt x="1197" y="381"/>
                    </a:cubicBezTo>
                    <a:cubicBezTo>
                      <a:pt x="853" y="381"/>
                      <a:pt x="485" y="312"/>
                      <a:pt x="137" y="114"/>
                    </a:cubicBezTo>
                    <a:cubicBezTo>
                      <a:pt x="46" y="468"/>
                      <a:pt x="0" y="833"/>
                      <a:pt x="12" y="1198"/>
                    </a:cubicBezTo>
                    <a:cubicBezTo>
                      <a:pt x="12" y="1198"/>
                      <a:pt x="92" y="1720"/>
                      <a:pt x="1770" y="1720"/>
                    </a:cubicBezTo>
                    <a:cubicBezTo>
                      <a:pt x="1998" y="1720"/>
                      <a:pt x="2255" y="1711"/>
                      <a:pt x="2545" y="1689"/>
                    </a:cubicBezTo>
                    <a:cubicBezTo>
                      <a:pt x="3048" y="1655"/>
                      <a:pt x="3436" y="1609"/>
                      <a:pt x="3755" y="1575"/>
                    </a:cubicBezTo>
                    <a:cubicBezTo>
                      <a:pt x="3675" y="1198"/>
                      <a:pt x="3721" y="799"/>
                      <a:pt x="3881" y="445"/>
                    </a:cubicBezTo>
                    <a:cubicBezTo>
                      <a:pt x="3493" y="263"/>
                      <a:pt x="3093" y="114"/>
                      <a:pt x="2682" y="0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6" name="Google Shape;856;p49"/>
              <p:cNvSpPr/>
              <p:nvPr/>
            </p:nvSpPr>
            <p:spPr>
              <a:xfrm>
                <a:off x="6306687" y="4398154"/>
                <a:ext cx="172705" cy="22593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63" extrusionOk="0">
                    <a:moveTo>
                      <a:pt x="1" y="0"/>
                    </a:moveTo>
                    <a:cubicBezTo>
                      <a:pt x="1" y="137"/>
                      <a:pt x="24" y="263"/>
                      <a:pt x="47" y="400"/>
                    </a:cubicBezTo>
                    <a:cubicBezTo>
                      <a:pt x="47" y="400"/>
                      <a:pt x="743" y="662"/>
                      <a:pt x="2660" y="662"/>
                    </a:cubicBezTo>
                    <a:cubicBezTo>
                      <a:pt x="4783" y="662"/>
                      <a:pt x="5056" y="377"/>
                      <a:pt x="5056" y="377"/>
                    </a:cubicBezTo>
                    <a:cubicBezTo>
                      <a:pt x="5068" y="286"/>
                      <a:pt x="5056" y="194"/>
                      <a:pt x="5034" y="103"/>
                    </a:cubicBezTo>
                    <a:cubicBezTo>
                      <a:pt x="4274" y="264"/>
                      <a:pt x="3503" y="345"/>
                      <a:pt x="2732" y="345"/>
                    </a:cubicBezTo>
                    <a:cubicBezTo>
                      <a:pt x="1813" y="345"/>
                      <a:pt x="895" y="23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7" name="Google Shape;857;p49"/>
              <p:cNvSpPr/>
              <p:nvPr/>
            </p:nvSpPr>
            <p:spPr>
              <a:xfrm>
                <a:off x="6407417" y="4364009"/>
                <a:ext cx="14824" cy="287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843" extrusionOk="0">
                    <a:moveTo>
                      <a:pt x="404" y="1"/>
                    </a:moveTo>
                    <a:cubicBezTo>
                      <a:pt x="397" y="1"/>
                      <a:pt x="389" y="4"/>
                      <a:pt x="377" y="10"/>
                    </a:cubicBezTo>
                    <a:cubicBezTo>
                      <a:pt x="126" y="192"/>
                      <a:pt x="1" y="500"/>
                      <a:pt x="35" y="820"/>
                    </a:cubicBezTo>
                    <a:cubicBezTo>
                      <a:pt x="35" y="831"/>
                      <a:pt x="58" y="843"/>
                      <a:pt x="69" y="843"/>
                    </a:cubicBezTo>
                    <a:cubicBezTo>
                      <a:pt x="92" y="843"/>
                      <a:pt x="103" y="831"/>
                      <a:pt x="92" y="808"/>
                    </a:cubicBezTo>
                    <a:cubicBezTo>
                      <a:pt x="58" y="523"/>
                      <a:pt x="183" y="226"/>
                      <a:pt x="411" y="55"/>
                    </a:cubicBezTo>
                    <a:cubicBezTo>
                      <a:pt x="434" y="44"/>
                      <a:pt x="434" y="21"/>
                      <a:pt x="423" y="10"/>
                    </a:cubicBezTo>
                    <a:cubicBezTo>
                      <a:pt x="417" y="4"/>
                      <a:pt x="411" y="1"/>
                      <a:pt x="404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8" name="Google Shape;858;p49"/>
              <p:cNvSpPr/>
              <p:nvPr/>
            </p:nvSpPr>
            <p:spPr>
              <a:xfrm>
                <a:off x="6394196" y="4358864"/>
                <a:ext cx="13256" cy="2883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46" extrusionOk="0">
                    <a:moveTo>
                      <a:pt x="343" y="1"/>
                    </a:moveTo>
                    <a:cubicBezTo>
                      <a:pt x="332" y="12"/>
                      <a:pt x="1" y="229"/>
                      <a:pt x="1" y="811"/>
                    </a:cubicBezTo>
                    <a:cubicBezTo>
                      <a:pt x="1" y="834"/>
                      <a:pt x="12" y="845"/>
                      <a:pt x="35" y="845"/>
                    </a:cubicBezTo>
                    <a:cubicBezTo>
                      <a:pt x="58" y="845"/>
                      <a:pt x="69" y="834"/>
                      <a:pt x="69" y="811"/>
                    </a:cubicBezTo>
                    <a:cubicBezTo>
                      <a:pt x="69" y="263"/>
                      <a:pt x="377" y="58"/>
                      <a:pt x="377" y="58"/>
                    </a:cubicBezTo>
                    <a:cubicBezTo>
                      <a:pt x="389" y="46"/>
                      <a:pt x="389" y="24"/>
                      <a:pt x="377" y="12"/>
                    </a:cubicBezTo>
                    <a:cubicBezTo>
                      <a:pt x="377" y="1"/>
                      <a:pt x="354" y="1"/>
                      <a:pt x="343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9" name="Google Shape;859;p49"/>
              <p:cNvSpPr/>
              <p:nvPr/>
            </p:nvSpPr>
            <p:spPr>
              <a:xfrm>
                <a:off x="6393412" y="4342064"/>
                <a:ext cx="15199" cy="25013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4" extrusionOk="0">
                    <a:moveTo>
                      <a:pt x="229" y="60"/>
                    </a:moveTo>
                    <a:cubicBezTo>
                      <a:pt x="252" y="60"/>
                      <a:pt x="275" y="71"/>
                      <a:pt x="298" y="94"/>
                    </a:cubicBezTo>
                    <a:cubicBezTo>
                      <a:pt x="355" y="186"/>
                      <a:pt x="286" y="460"/>
                      <a:pt x="229" y="608"/>
                    </a:cubicBezTo>
                    <a:cubicBezTo>
                      <a:pt x="172" y="448"/>
                      <a:pt x="104" y="174"/>
                      <a:pt x="161" y="83"/>
                    </a:cubicBezTo>
                    <a:cubicBezTo>
                      <a:pt x="183" y="71"/>
                      <a:pt x="195" y="60"/>
                      <a:pt x="229" y="60"/>
                    </a:cubicBezTo>
                    <a:close/>
                    <a:moveTo>
                      <a:pt x="205" y="0"/>
                    </a:moveTo>
                    <a:cubicBezTo>
                      <a:pt x="168" y="0"/>
                      <a:pt x="134" y="20"/>
                      <a:pt x="115" y="49"/>
                    </a:cubicBezTo>
                    <a:cubicBezTo>
                      <a:pt x="1" y="208"/>
                      <a:pt x="172" y="654"/>
                      <a:pt x="195" y="711"/>
                    </a:cubicBezTo>
                    <a:cubicBezTo>
                      <a:pt x="195" y="722"/>
                      <a:pt x="206" y="722"/>
                      <a:pt x="229" y="733"/>
                    </a:cubicBezTo>
                    <a:cubicBezTo>
                      <a:pt x="240" y="722"/>
                      <a:pt x="252" y="722"/>
                      <a:pt x="252" y="711"/>
                    </a:cubicBezTo>
                    <a:cubicBezTo>
                      <a:pt x="275" y="665"/>
                      <a:pt x="446" y="220"/>
                      <a:pt x="332" y="60"/>
                    </a:cubicBezTo>
                    <a:cubicBezTo>
                      <a:pt x="309" y="26"/>
                      <a:pt x="275" y="3"/>
                      <a:pt x="229" y="3"/>
                    </a:cubicBezTo>
                    <a:cubicBezTo>
                      <a:pt x="221" y="1"/>
                      <a:pt x="213" y="0"/>
                      <a:pt x="205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0" name="Google Shape;860;p49"/>
              <p:cNvSpPr/>
              <p:nvPr/>
            </p:nvSpPr>
            <p:spPr>
              <a:xfrm>
                <a:off x="6380190" y="4352662"/>
                <a:ext cx="22219" cy="1441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3" extrusionOk="0">
                    <a:moveTo>
                      <a:pt x="149" y="57"/>
                    </a:moveTo>
                    <a:cubicBezTo>
                      <a:pt x="252" y="57"/>
                      <a:pt x="434" y="240"/>
                      <a:pt x="549" y="354"/>
                    </a:cubicBezTo>
                    <a:cubicBezTo>
                      <a:pt x="389" y="331"/>
                      <a:pt x="138" y="285"/>
                      <a:pt x="81" y="194"/>
                    </a:cubicBezTo>
                    <a:cubicBezTo>
                      <a:pt x="69" y="160"/>
                      <a:pt x="69" y="137"/>
                      <a:pt x="81" y="103"/>
                    </a:cubicBezTo>
                    <a:cubicBezTo>
                      <a:pt x="92" y="80"/>
                      <a:pt x="115" y="57"/>
                      <a:pt x="138" y="57"/>
                    </a:cubicBezTo>
                    <a:close/>
                    <a:moveTo>
                      <a:pt x="138" y="0"/>
                    </a:moveTo>
                    <a:cubicBezTo>
                      <a:pt x="92" y="0"/>
                      <a:pt x="46" y="34"/>
                      <a:pt x="24" y="80"/>
                    </a:cubicBezTo>
                    <a:cubicBezTo>
                      <a:pt x="1" y="126"/>
                      <a:pt x="1" y="171"/>
                      <a:pt x="24" y="217"/>
                    </a:cubicBezTo>
                    <a:cubicBezTo>
                      <a:pt x="115" y="388"/>
                      <a:pt x="560" y="422"/>
                      <a:pt x="617" y="422"/>
                    </a:cubicBezTo>
                    <a:cubicBezTo>
                      <a:pt x="640" y="422"/>
                      <a:pt x="651" y="388"/>
                      <a:pt x="640" y="377"/>
                    </a:cubicBezTo>
                    <a:cubicBezTo>
                      <a:pt x="606" y="331"/>
                      <a:pt x="332" y="0"/>
                      <a:pt x="149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1" name="Google Shape;861;p49"/>
              <p:cNvSpPr/>
              <p:nvPr/>
            </p:nvSpPr>
            <p:spPr>
              <a:xfrm>
                <a:off x="6104852" y="3747530"/>
                <a:ext cx="331404" cy="40109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177" extrusionOk="0">
                    <a:moveTo>
                      <a:pt x="47" y="1"/>
                    </a:moveTo>
                    <a:cubicBezTo>
                      <a:pt x="35" y="1"/>
                      <a:pt x="12" y="1"/>
                      <a:pt x="12" y="24"/>
                    </a:cubicBezTo>
                    <a:cubicBezTo>
                      <a:pt x="1" y="35"/>
                      <a:pt x="1" y="46"/>
                      <a:pt x="24" y="58"/>
                    </a:cubicBezTo>
                    <a:cubicBezTo>
                      <a:pt x="1633" y="800"/>
                      <a:pt x="3390" y="1176"/>
                      <a:pt x="5171" y="1176"/>
                    </a:cubicBezTo>
                    <a:cubicBezTo>
                      <a:pt x="7807" y="1176"/>
                      <a:pt x="9667" y="366"/>
                      <a:pt x="9701" y="355"/>
                    </a:cubicBezTo>
                    <a:cubicBezTo>
                      <a:pt x="9713" y="343"/>
                      <a:pt x="9724" y="332"/>
                      <a:pt x="9713" y="320"/>
                    </a:cubicBezTo>
                    <a:cubicBezTo>
                      <a:pt x="9701" y="298"/>
                      <a:pt x="9690" y="298"/>
                      <a:pt x="9678" y="298"/>
                    </a:cubicBezTo>
                    <a:cubicBezTo>
                      <a:pt x="9650" y="312"/>
                      <a:pt x="7802" y="1114"/>
                      <a:pt x="5179" y="1114"/>
                    </a:cubicBezTo>
                    <a:cubicBezTo>
                      <a:pt x="3661" y="1114"/>
                      <a:pt x="1883" y="846"/>
                      <a:pt x="47" y="1"/>
                    </a:cubicBezTo>
                    <a:close/>
                  </a:path>
                </a:pathLst>
              </a:custGeom>
              <a:solidFill>
                <a:srgbClr val="1F1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2" name="Google Shape;862;p49"/>
              <p:cNvSpPr/>
              <p:nvPr/>
            </p:nvSpPr>
            <p:spPr>
              <a:xfrm>
                <a:off x="6202072" y="2890539"/>
                <a:ext cx="289386" cy="97053"/>
              </a:xfrm>
              <a:custGeom>
                <a:avLst/>
                <a:gdLst/>
                <a:ahLst/>
                <a:cxnLst/>
                <a:rect l="l" t="t" r="r" b="b"/>
                <a:pathLst>
                  <a:path w="8492" h="2848" extrusionOk="0">
                    <a:moveTo>
                      <a:pt x="6083" y="0"/>
                    </a:moveTo>
                    <a:cubicBezTo>
                      <a:pt x="5777" y="0"/>
                      <a:pt x="5469" y="72"/>
                      <a:pt x="5194" y="214"/>
                    </a:cubicBezTo>
                    <a:cubicBezTo>
                      <a:pt x="5091" y="260"/>
                      <a:pt x="4988" y="328"/>
                      <a:pt x="4897" y="385"/>
                    </a:cubicBezTo>
                    <a:cubicBezTo>
                      <a:pt x="4726" y="500"/>
                      <a:pt x="4532" y="591"/>
                      <a:pt x="4326" y="659"/>
                    </a:cubicBezTo>
                    <a:cubicBezTo>
                      <a:pt x="4247" y="677"/>
                      <a:pt x="4167" y="685"/>
                      <a:pt x="4088" y="685"/>
                    </a:cubicBezTo>
                    <a:cubicBezTo>
                      <a:pt x="3757" y="685"/>
                      <a:pt x="3427" y="549"/>
                      <a:pt x="3105" y="420"/>
                    </a:cubicBezTo>
                    <a:lnTo>
                      <a:pt x="3014" y="385"/>
                    </a:lnTo>
                    <a:cubicBezTo>
                      <a:pt x="2615" y="224"/>
                      <a:pt x="2122" y="55"/>
                      <a:pt x="1606" y="55"/>
                    </a:cubicBezTo>
                    <a:cubicBezTo>
                      <a:pt x="1502" y="55"/>
                      <a:pt x="1396" y="62"/>
                      <a:pt x="1291" y="77"/>
                    </a:cubicBezTo>
                    <a:cubicBezTo>
                      <a:pt x="754" y="157"/>
                      <a:pt x="127" y="534"/>
                      <a:pt x="1" y="1173"/>
                    </a:cubicBezTo>
                    <a:cubicBezTo>
                      <a:pt x="1" y="1196"/>
                      <a:pt x="12" y="1207"/>
                      <a:pt x="35" y="1219"/>
                    </a:cubicBezTo>
                    <a:cubicBezTo>
                      <a:pt x="47" y="1219"/>
                      <a:pt x="69" y="1207"/>
                      <a:pt x="69" y="1184"/>
                    </a:cubicBezTo>
                    <a:cubicBezTo>
                      <a:pt x="184" y="579"/>
                      <a:pt x="788" y="226"/>
                      <a:pt x="1291" y="146"/>
                    </a:cubicBezTo>
                    <a:cubicBezTo>
                      <a:pt x="1395" y="130"/>
                      <a:pt x="1499" y="123"/>
                      <a:pt x="1603" y="123"/>
                    </a:cubicBezTo>
                    <a:cubicBezTo>
                      <a:pt x="2111" y="123"/>
                      <a:pt x="2602" y="291"/>
                      <a:pt x="2991" y="443"/>
                    </a:cubicBezTo>
                    <a:lnTo>
                      <a:pt x="3082" y="477"/>
                    </a:lnTo>
                    <a:cubicBezTo>
                      <a:pt x="3398" y="612"/>
                      <a:pt x="3728" y="747"/>
                      <a:pt x="4067" y="747"/>
                    </a:cubicBezTo>
                    <a:cubicBezTo>
                      <a:pt x="4156" y="747"/>
                      <a:pt x="4247" y="738"/>
                      <a:pt x="4338" y="716"/>
                    </a:cubicBezTo>
                    <a:cubicBezTo>
                      <a:pt x="4543" y="659"/>
                      <a:pt x="4748" y="557"/>
                      <a:pt x="4920" y="431"/>
                    </a:cubicBezTo>
                    <a:cubicBezTo>
                      <a:pt x="5011" y="374"/>
                      <a:pt x="5114" y="317"/>
                      <a:pt x="5205" y="260"/>
                    </a:cubicBezTo>
                    <a:cubicBezTo>
                      <a:pt x="5480" y="127"/>
                      <a:pt x="5771" y="57"/>
                      <a:pt x="6072" y="57"/>
                    </a:cubicBezTo>
                    <a:cubicBezTo>
                      <a:pt x="6132" y="57"/>
                      <a:pt x="6193" y="60"/>
                      <a:pt x="6255" y="66"/>
                    </a:cubicBezTo>
                    <a:cubicBezTo>
                      <a:pt x="6472" y="77"/>
                      <a:pt x="6666" y="169"/>
                      <a:pt x="6814" y="328"/>
                    </a:cubicBezTo>
                    <a:cubicBezTo>
                      <a:pt x="6928" y="534"/>
                      <a:pt x="6928" y="773"/>
                      <a:pt x="6814" y="979"/>
                    </a:cubicBezTo>
                    <a:cubicBezTo>
                      <a:pt x="6689" y="1173"/>
                      <a:pt x="6540" y="1355"/>
                      <a:pt x="6358" y="1492"/>
                    </a:cubicBezTo>
                    <a:cubicBezTo>
                      <a:pt x="6330" y="1520"/>
                      <a:pt x="6347" y="1556"/>
                      <a:pt x="6373" y="1556"/>
                    </a:cubicBezTo>
                    <a:cubicBezTo>
                      <a:pt x="6379" y="1556"/>
                      <a:pt x="6385" y="1554"/>
                      <a:pt x="6392" y="1549"/>
                    </a:cubicBezTo>
                    <a:cubicBezTo>
                      <a:pt x="6689" y="1355"/>
                      <a:pt x="7019" y="1219"/>
                      <a:pt x="7362" y="1150"/>
                    </a:cubicBezTo>
                    <a:cubicBezTo>
                      <a:pt x="7402" y="1146"/>
                      <a:pt x="7444" y="1143"/>
                      <a:pt x="7487" y="1143"/>
                    </a:cubicBezTo>
                    <a:cubicBezTo>
                      <a:pt x="7773" y="1143"/>
                      <a:pt x="8105" y="1247"/>
                      <a:pt x="8263" y="1515"/>
                    </a:cubicBezTo>
                    <a:cubicBezTo>
                      <a:pt x="8378" y="1709"/>
                      <a:pt x="8400" y="1960"/>
                      <a:pt x="8332" y="2177"/>
                    </a:cubicBezTo>
                    <a:cubicBezTo>
                      <a:pt x="8252" y="2405"/>
                      <a:pt x="8138" y="2611"/>
                      <a:pt x="7967" y="2782"/>
                    </a:cubicBezTo>
                    <a:cubicBezTo>
                      <a:pt x="7955" y="2793"/>
                      <a:pt x="7955" y="2816"/>
                      <a:pt x="7967" y="2828"/>
                    </a:cubicBezTo>
                    <a:cubicBezTo>
                      <a:pt x="7978" y="2839"/>
                      <a:pt x="7990" y="2839"/>
                      <a:pt x="7990" y="2839"/>
                    </a:cubicBezTo>
                    <a:cubicBezTo>
                      <a:pt x="7995" y="2845"/>
                      <a:pt x="8004" y="2848"/>
                      <a:pt x="8012" y="2848"/>
                    </a:cubicBezTo>
                    <a:cubicBezTo>
                      <a:pt x="8021" y="2848"/>
                      <a:pt x="8029" y="2845"/>
                      <a:pt x="8035" y="2839"/>
                    </a:cubicBezTo>
                    <a:cubicBezTo>
                      <a:pt x="8206" y="2656"/>
                      <a:pt x="8332" y="2440"/>
                      <a:pt x="8412" y="2211"/>
                    </a:cubicBezTo>
                    <a:cubicBezTo>
                      <a:pt x="8492" y="1960"/>
                      <a:pt x="8457" y="1698"/>
                      <a:pt x="8332" y="1481"/>
                    </a:cubicBezTo>
                    <a:cubicBezTo>
                      <a:pt x="8167" y="1199"/>
                      <a:pt x="7827" y="1083"/>
                      <a:pt x="7519" y="1083"/>
                    </a:cubicBezTo>
                    <a:cubicBezTo>
                      <a:pt x="7465" y="1083"/>
                      <a:pt x="7413" y="1086"/>
                      <a:pt x="7362" y="1093"/>
                    </a:cubicBezTo>
                    <a:cubicBezTo>
                      <a:pt x="7099" y="1139"/>
                      <a:pt x="6848" y="1230"/>
                      <a:pt x="6609" y="1367"/>
                    </a:cubicBezTo>
                    <a:cubicBezTo>
                      <a:pt x="6723" y="1264"/>
                      <a:pt x="6814" y="1139"/>
                      <a:pt x="6883" y="1013"/>
                    </a:cubicBezTo>
                    <a:cubicBezTo>
                      <a:pt x="7019" y="785"/>
                      <a:pt x="7008" y="511"/>
                      <a:pt x="6883" y="294"/>
                    </a:cubicBezTo>
                    <a:cubicBezTo>
                      <a:pt x="6723" y="112"/>
                      <a:pt x="6506" y="9"/>
                      <a:pt x="6266" y="9"/>
                    </a:cubicBezTo>
                    <a:cubicBezTo>
                      <a:pt x="6205" y="3"/>
                      <a:pt x="6144" y="0"/>
                      <a:pt x="6083" y="0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3" name="Google Shape;863;p49"/>
              <p:cNvSpPr/>
              <p:nvPr/>
            </p:nvSpPr>
            <p:spPr>
              <a:xfrm>
                <a:off x="6426091" y="3039386"/>
                <a:ext cx="35407" cy="11985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351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3" y="377"/>
                      <a:pt x="229" y="822"/>
                      <a:pt x="309" y="913"/>
                    </a:cubicBezTo>
                    <a:cubicBezTo>
                      <a:pt x="309" y="913"/>
                      <a:pt x="263" y="3013"/>
                      <a:pt x="423" y="3435"/>
                    </a:cubicBezTo>
                    <a:cubicBezTo>
                      <a:pt x="445" y="3491"/>
                      <a:pt x="473" y="3516"/>
                      <a:pt x="503" y="3516"/>
                    </a:cubicBezTo>
                    <a:cubicBezTo>
                      <a:pt x="705" y="3516"/>
                      <a:pt x="1038" y="2422"/>
                      <a:pt x="959" y="1689"/>
                    </a:cubicBezTo>
                    <a:cubicBezTo>
                      <a:pt x="948" y="1381"/>
                      <a:pt x="879" y="1084"/>
                      <a:pt x="776" y="799"/>
                    </a:cubicBezTo>
                    <a:cubicBezTo>
                      <a:pt x="548" y="674"/>
                      <a:pt x="354" y="502"/>
                      <a:pt x="206" y="3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4" name="Google Shape;864;p49"/>
              <p:cNvSpPr/>
              <p:nvPr/>
            </p:nvSpPr>
            <p:spPr>
              <a:xfrm>
                <a:off x="6387482" y="3152145"/>
                <a:ext cx="66656" cy="105129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3085" extrusionOk="0">
                    <a:moveTo>
                      <a:pt x="1841" y="1"/>
                    </a:moveTo>
                    <a:lnTo>
                      <a:pt x="1841" y="1"/>
                    </a:lnTo>
                    <a:cubicBezTo>
                      <a:pt x="1693" y="366"/>
                      <a:pt x="1510" y="800"/>
                      <a:pt x="1510" y="914"/>
                    </a:cubicBezTo>
                    <a:cubicBezTo>
                      <a:pt x="1510" y="914"/>
                      <a:pt x="163" y="2523"/>
                      <a:pt x="26" y="2957"/>
                    </a:cubicBezTo>
                    <a:cubicBezTo>
                      <a:pt x="1" y="3045"/>
                      <a:pt x="29" y="3084"/>
                      <a:pt x="95" y="3084"/>
                    </a:cubicBezTo>
                    <a:cubicBezTo>
                      <a:pt x="352" y="3084"/>
                      <a:pt x="1172" y="2492"/>
                      <a:pt x="1544" y="1929"/>
                    </a:cubicBezTo>
                    <a:cubicBezTo>
                      <a:pt x="1727" y="1678"/>
                      <a:pt x="1864" y="1405"/>
                      <a:pt x="1955" y="1108"/>
                    </a:cubicBezTo>
                    <a:cubicBezTo>
                      <a:pt x="1852" y="880"/>
                      <a:pt x="1807" y="628"/>
                      <a:pt x="1807" y="377"/>
                    </a:cubicBezTo>
                    <a:cubicBezTo>
                      <a:pt x="1818" y="229"/>
                      <a:pt x="1841" y="104"/>
                      <a:pt x="1841" y="1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Google Shape;865;p49"/>
              <p:cNvSpPr/>
              <p:nvPr/>
            </p:nvSpPr>
            <p:spPr>
              <a:xfrm>
                <a:off x="6405850" y="3124509"/>
                <a:ext cx="75584" cy="84853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2490" extrusionOk="0">
                    <a:moveTo>
                      <a:pt x="1045" y="0"/>
                    </a:moveTo>
                    <a:cubicBezTo>
                      <a:pt x="661" y="0"/>
                      <a:pt x="321" y="161"/>
                      <a:pt x="321" y="161"/>
                    </a:cubicBezTo>
                    <a:lnTo>
                      <a:pt x="1" y="1919"/>
                    </a:lnTo>
                    <a:cubicBezTo>
                      <a:pt x="245" y="2297"/>
                      <a:pt x="649" y="2489"/>
                      <a:pt x="1037" y="2489"/>
                    </a:cubicBezTo>
                    <a:cubicBezTo>
                      <a:pt x="1646" y="2489"/>
                      <a:pt x="2217" y="2016"/>
                      <a:pt x="2078" y="1040"/>
                    </a:cubicBezTo>
                    <a:cubicBezTo>
                      <a:pt x="1952" y="199"/>
                      <a:pt x="1472" y="0"/>
                      <a:pt x="1045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Google Shape;866;p49"/>
              <p:cNvSpPr/>
              <p:nvPr/>
            </p:nvSpPr>
            <p:spPr>
              <a:xfrm>
                <a:off x="6408201" y="3141513"/>
                <a:ext cx="58750" cy="49583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1455" extrusionOk="0">
                    <a:moveTo>
                      <a:pt x="1060" y="0"/>
                    </a:moveTo>
                    <a:cubicBezTo>
                      <a:pt x="871" y="0"/>
                      <a:pt x="688" y="69"/>
                      <a:pt x="548" y="199"/>
                    </a:cubicBezTo>
                    <a:cubicBezTo>
                      <a:pt x="0" y="644"/>
                      <a:pt x="446" y="1431"/>
                      <a:pt x="457" y="1443"/>
                    </a:cubicBezTo>
                    <a:cubicBezTo>
                      <a:pt x="457" y="1454"/>
                      <a:pt x="468" y="1454"/>
                      <a:pt x="491" y="1454"/>
                    </a:cubicBezTo>
                    <a:lnTo>
                      <a:pt x="503" y="1454"/>
                    </a:lnTo>
                    <a:cubicBezTo>
                      <a:pt x="514" y="1454"/>
                      <a:pt x="525" y="1431"/>
                      <a:pt x="514" y="1420"/>
                    </a:cubicBezTo>
                    <a:cubicBezTo>
                      <a:pt x="514" y="1408"/>
                      <a:pt x="80" y="667"/>
                      <a:pt x="594" y="256"/>
                    </a:cubicBezTo>
                    <a:cubicBezTo>
                      <a:pt x="723" y="136"/>
                      <a:pt x="888" y="69"/>
                      <a:pt x="1064" y="69"/>
                    </a:cubicBezTo>
                    <a:cubicBezTo>
                      <a:pt x="1090" y="69"/>
                      <a:pt x="1116" y="70"/>
                      <a:pt x="1142" y="73"/>
                    </a:cubicBezTo>
                    <a:cubicBezTo>
                      <a:pt x="1347" y="107"/>
                      <a:pt x="1541" y="222"/>
                      <a:pt x="1667" y="393"/>
                    </a:cubicBezTo>
                    <a:cubicBezTo>
                      <a:pt x="1672" y="398"/>
                      <a:pt x="1681" y="401"/>
                      <a:pt x="1689" y="401"/>
                    </a:cubicBezTo>
                    <a:cubicBezTo>
                      <a:pt x="1698" y="401"/>
                      <a:pt x="1707" y="398"/>
                      <a:pt x="1712" y="393"/>
                    </a:cubicBezTo>
                    <a:cubicBezTo>
                      <a:pt x="1724" y="370"/>
                      <a:pt x="1724" y="358"/>
                      <a:pt x="1712" y="347"/>
                    </a:cubicBezTo>
                    <a:cubicBezTo>
                      <a:pt x="1575" y="164"/>
                      <a:pt x="1370" y="39"/>
                      <a:pt x="1142" y="5"/>
                    </a:cubicBezTo>
                    <a:cubicBezTo>
                      <a:pt x="1114" y="2"/>
                      <a:pt x="1087" y="0"/>
                      <a:pt x="1060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7" name="Google Shape;867;p49"/>
              <p:cNvSpPr/>
              <p:nvPr/>
            </p:nvSpPr>
            <p:spPr>
              <a:xfrm>
                <a:off x="6417334" y="3160630"/>
                <a:ext cx="33294" cy="9303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73" extrusionOk="0">
                    <a:moveTo>
                      <a:pt x="489" y="0"/>
                    </a:moveTo>
                    <a:cubicBezTo>
                      <a:pt x="328" y="0"/>
                      <a:pt x="155" y="52"/>
                      <a:pt x="18" y="220"/>
                    </a:cubicBezTo>
                    <a:cubicBezTo>
                      <a:pt x="0" y="246"/>
                      <a:pt x="23" y="273"/>
                      <a:pt x="46" y="273"/>
                    </a:cubicBezTo>
                    <a:cubicBezTo>
                      <a:pt x="52" y="273"/>
                      <a:pt x="58" y="271"/>
                      <a:pt x="63" y="265"/>
                    </a:cubicBezTo>
                    <a:cubicBezTo>
                      <a:pt x="191" y="112"/>
                      <a:pt x="347" y="64"/>
                      <a:pt x="491" y="64"/>
                    </a:cubicBezTo>
                    <a:cubicBezTo>
                      <a:pt x="722" y="64"/>
                      <a:pt x="924" y="185"/>
                      <a:pt x="931" y="185"/>
                    </a:cubicBezTo>
                    <a:lnTo>
                      <a:pt x="954" y="185"/>
                    </a:lnTo>
                    <a:cubicBezTo>
                      <a:pt x="954" y="185"/>
                      <a:pt x="965" y="185"/>
                      <a:pt x="976" y="174"/>
                    </a:cubicBezTo>
                    <a:cubicBezTo>
                      <a:pt x="976" y="163"/>
                      <a:pt x="976" y="140"/>
                      <a:pt x="965" y="128"/>
                    </a:cubicBezTo>
                    <a:cubicBezTo>
                      <a:pt x="965" y="128"/>
                      <a:pt x="743" y="0"/>
                      <a:pt x="489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8" name="Google Shape;868;p49"/>
              <p:cNvSpPr/>
              <p:nvPr/>
            </p:nvSpPr>
            <p:spPr>
              <a:xfrm>
                <a:off x="5974577" y="3261054"/>
                <a:ext cx="707858" cy="636943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18691" extrusionOk="0">
                    <a:moveTo>
                      <a:pt x="7818" y="0"/>
                    </a:moveTo>
                    <a:lnTo>
                      <a:pt x="7590" y="1518"/>
                    </a:lnTo>
                    <a:cubicBezTo>
                      <a:pt x="7590" y="1518"/>
                      <a:pt x="6757" y="1712"/>
                      <a:pt x="6221" y="1849"/>
                    </a:cubicBezTo>
                    <a:lnTo>
                      <a:pt x="6289" y="1838"/>
                    </a:lnTo>
                    <a:lnTo>
                      <a:pt x="6289" y="1838"/>
                    </a:lnTo>
                    <a:lnTo>
                      <a:pt x="6106" y="1883"/>
                    </a:lnTo>
                    <a:cubicBezTo>
                      <a:pt x="5992" y="1906"/>
                      <a:pt x="5878" y="1940"/>
                      <a:pt x="5775" y="1986"/>
                    </a:cubicBezTo>
                    <a:cubicBezTo>
                      <a:pt x="5285" y="2134"/>
                      <a:pt x="4828" y="2385"/>
                      <a:pt x="4440" y="2716"/>
                    </a:cubicBezTo>
                    <a:cubicBezTo>
                      <a:pt x="3870" y="3241"/>
                      <a:pt x="2728" y="4451"/>
                      <a:pt x="1530" y="8594"/>
                    </a:cubicBezTo>
                    <a:cubicBezTo>
                      <a:pt x="708" y="11424"/>
                      <a:pt x="651" y="15532"/>
                      <a:pt x="651" y="15532"/>
                    </a:cubicBezTo>
                    <a:cubicBezTo>
                      <a:pt x="412" y="16297"/>
                      <a:pt x="1" y="17952"/>
                      <a:pt x="263" y="18043"/>
                    </a:cubicBezTo>
                    <a:cubicBezTo>
                      <a:pt x="274" y="18047"/>
                      <a:pt x="286" y="18050"/>
                      <a:pt x="297" y="18050"/>
                    </a:cubicBezTo>
                    <a:cubicBezTo>
                      <a:pt x="548" y="18050"/>
                      <a:pt x="902" y="17039"/>
                      <a:pt x="902" y="17039"/>
                    </a:cubicBezTo>
                    <a:lnTo>
                      <a:pt x="902" y="17039"/>
                    </a:lnTo>
                    <a:cubicBezTo>
                      <a:pt x="902" y="17039"/>
                      <a:pt x="537" y="18419"/>
                      <a:pt x="788" y="18499"/>
                    </a:cubicBezTo>
                    <a:cubicBezTo>
                      <a:pt x="795" y="18501"/>
                      <a:pt x="802" y="18503"/>
                      <a:pt x="809" y="18503"/>
                    </a:cubicBezTo>
                    <a:cubicBezTo>
                      <a:pt x="1056" y="18503"/>
                      <a:pt x="1359" y="17130"/>
                      <a:pt x="1359" y="17130"/>
                    </a:cubicBezTo>
                    <a:lnTo>
                      <a:pt x="1359" y="17130"/>
                    </a:lnTo>
                    <a:cubicBezTo>
                      <a:pt x="1359" y="17130"/>
                      <a:pt x="1142" y="18591"/>
                      <a:pt x="1370" y="18682"/>
                    </a:cubicBezTo>
                    <a:cubicBezTo>
                      <a:pt x="1387" y="18688"/>
                      <a:pt x="1403" y="18691"/>
                      <a:pt x="1419" y="18691"/>
                    </a:cubicBezTo>
                    <a:cubicBezTo>
                      <a:pt x="1787" y="18691"/>
                      <a:pt x="1850" y="17084"/>
                      <a:pt x="1850" y="17084"/>
                    </a:cubicBezTo>
                    <a:cubicBezTo>
                      <a:pt x="1850" y="17084"/>
                      <a:pt x="1952" y="18488"/>
                      <a:pt x="2260" y="18511"/>
                    </a:cubicBezTo>
                    <a:cubicBezTo>
                      <a:pt x="2261" y="18511"/>
                      <a:pt x="2262" y="18511"/>
                      <a:pt x="2263" y="18511"/>
                    </a:cubicBezTo>
                    <a:cubicBezTo>
                      <a:pt x="2568" y="18511"/>
                      <a:pt x="2397" y="16708"/>
                      <a:pt x="2397" y="16708"/>
                    </a:cubicBezTo>
                    <a:lnTo>
                      <a:pt x="2397" y="16708"/>
                    </a:lnTo>
                    <a:cubicBezTo>
                      <a:pt x="2397" y="16708"/>
                      <a:pt x="2619" y="17237"/>
                      <a:pt x="2818" y="17237"/>
                    </a:cubicBezTo>
                    <a:cubicBezTo>
                      <a:pt x="2858" y="17237"/>
                      <a:pt x="2897" y="17216"/>
                      <a:pt x="2934" y="17164"/>
                    </a:cubicBezTo>
                    <a:cubicBezTo>
                      <a:pt x="3162" y="16856"/>
                      <a:pt x="2546" y="15589"/>
                      <a:pt x="2546" y="15589"/>
                    </a:cubicBezTo>
                    <a:cubicBezTo>
                      <a:pt x="2546" y="15589"/>
                      <a:pt x="3036" y="11492"/>
                      <a:pt x="3333" y="10522"/>
                    </a:cubicBezTo>
                    <a:cubicBezTo>
                      <a:pt x="3619" y="9552"/>
                      <a:pt x="4805" y="6677"/>
                      <a:pt x="4805" y="6676"/>
                    </a:cubicBezTo>
                    <a:lnTo>
                      <a:pt x="4805" y="6676"/>
                    </a:lnTo>
                    <a:lnTo>
                      <a:pt x="4029" y="14037"/>
                    </a:lnTo>
                    <a:cubicBezTo>
                      <a:pt x="4029" y="14037"/>
                      <a:pt x="5743" y="15106"/>
                      <a:pt x="8720" y="15106"/>
                    </a:cubicBezTo>
                    <a:cubicBezTo>
                      <a:pt x="9972" y="15106"/>
                      <a:pt x="11448" y="14917"/>
                      <a:pt x="13113" y="14380"/>
                    </a:cubicBezTo>
                    <a:lnTo>
                      <a:pt x="13228" y="6585"/>
                    </a:lnTo>
                    <a:cubicBezTo>
                      <a:pt x="13228" y="6585"/>
                      <a:pt x="13456" y="9484"/>
                      <a:pt x="14061" y="11036"/>
                    </a:cubicBezTo>
                    <a:cubicBezTo>
                      <a:pt x="15099" y="13695"/>
                      <a:pt x="17370" y="15886"/>
                      <a:pt x="17370" y="15886"/>
                    </a:cubicBezTo>
                    <a:cubicBezTo>
                      <a:pt x="17669" y="16606"/>
                      <a:pt x="18378" y="18070"/>
                      <a:pt x="18659" y="18070"/>
                    </a:cubicBezTo>
                    <a:cubicBezTo>
                      <a:pt x="18667" y="18070"/>
                      <a:pt x="18675" y="18068"/>
                      <a:pt x="18683" y="18066"/>
                    </a:cubicBezTo>
                    <a:cubicBezTo>
                      <a:pt x="18945" y="17986"/>
                      <a:pt x="18523" y="16879"/>
                      <a:pt x="18523" y="16879"/>
                    </a:cubicBezTo>
                    <a:lnTo>
                      <a:pt x="18523" y="16879"/>
                    </a:lnTo>
                    <a:cubicBezTo>
                      <a:pt x="18523" y="16879"/>
                      <a:pt x="19083" y="18083"/>
                      <a:pt x="19349" y="18083"/>
                    </a:cubicBezTo>
                    <a:cubicBezTo>
                      <a:pt x="19359" y="18083"/>
                      <a:pt x="19369" y="18081"/>
                      <a:pt x="19379" y="18077"/>
                    </a:cubicBezTo>
                    <a:cubicBezTo>
                      <a:pt x="19630" y="17986"/>
                      <a:pt x="18945" y="16651"/>
                      <a:pt x="18945" y="16651"/>
                    </a:cubicBezTo>
                    <a:lnTo>
                      <a:pt x="18945" y="16651"/>
                    </a:lnTo>
                    <a:cubicBezTo>
                      <a:pt x="18945" y="16651"/>
                      <a:pt x="19664" y="17841"/>
                      <a:pt x="19926" y="17841"/>
                    </a:cubicBezTo>
                    <a:cubicBezTo>
                      <a:pt x="19934" y="17841"/>
                      <a:pt x="19942" y="17840"/>
                      <a:pt x="19949" y="17837"/>
                    </a:cubicBezTo>
                    <a:cubicBezTo>
                      <a:pt x="20349" y="17700"/>
                      <a:pt x="19288" y="16309"/>
                      <a:pt x="19287" y="16308"/>
                    </a:cubicBezTo>
                    <a:lnTo>
                      <a:pt x="19287" y="16308"/>
                    </a:lnTo>
                    <a:cubicBezTo>
                      <a:pt x="19288" y="16308"/>
                      <a:pt x="20112" y="17152"/>
                      <a:pt x="20443" y="17152"/>
                    </a:cubicBezTo>
                    <a:cubicBezTo>
                      <a:pt x="20473" y="17152"/>
                      <a:pt x="20499" y="17145"/>
                      <a:pt x="20520" y="17130"/>
                    </a:cubicBezTo>
                    <a:cubicBezTo>
                      <a:pt x="20771" y="16947"/>
                      <a:pt x="19470" y="15681"/>
                      <a:pt x="19470" y="15681"/>
                    </a:cubicBezTo>
                    <a:lnTo>
                      <a:pt x="19470" y="15681"/>
                    </a:lnTo>
                    <a:cubicBezTo>
                      <a:pt x="19470" y="15681"/>
                      <a:pt x="19795" y="15848"/>
                      <a:pt x="20004" y="15848"/>
                    </a:cubicBezTo>
                    <a:cubicBezTo>
                      <a:pt x="20109" y="15848"/>
                      <a:pt x="20185" y="15806"/>
                      <a:pt x="20178" y="15681"/>
                    </a:cubicBezTo>
                    <a:cubicBezTo>
                      <a:pt x="20166" y="15304"/>
                      <a:pt x="18877" y="14722"/>
                      <a:pt x="18877" y="14722"/>
                    </a:cubicBezTo>
                    <a:cubicBezTo>
                      <a:pt x="18877" y="14722"/>
                      <a:pt x="16628" y="11264"/>
                      <a:pt x="16229" y="10328"/>
                    </a:cubicBezTo>
                    <a:cubicBezTo>
                      <a:pt x="16206" y="10305"/>
                      <a:pt x="15658" y="5273"/>
                      <a:pt x="14198" y="3287"/>
                    </a:cubicBezTo>
                    <a:cubicBezTo>
                      <a:pt x="13559" y="2408"/>
                      <a:pt x="11892" y="2066"/>
                      <a:pt x="11892" y="2066"/>
                    </a:cubicBezTo>
                    <a:lnTo>
                      <a:pt x="11801" y="2032"/>
                    </a:lnTo>
                    <a:lnTo>
                      <a:pt x="10546" y="1803"/>
                    </a:lnTo>
                    <a:lnTo>
                      <a:pt x="10740" y="137"/>
                    </a:lnTo>
                    <a:lnTo>
                      <a:pt x="7818" y="0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9" name="Google Shape;869;p49"/>
              <p:cNvSpPr/>
              <p:nvPr/>
            </p:nvSpPr>
            <p:spPr>
              <a:xfrm>
                <a:off x="6194303" y="3324027"/>
                <a:ext cx="169604" cy="467543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3720" extrusionOk="0">
                    <a:moveTo>
                      <a:pt x="491" y="1"/>
                    </a:moveTo>
                    <a:cubicBezTo>
                      <a:pt x="491" y="1"/>
                      <a:pt x="229" y="8811"/>
                      <a:pt x="1" y="13136"/>
                    </a:cubicBezTo>
                    <a:cubicBezTo>
                      <a:pt x="632" y="13574"/>
                      <a:pt x="1396" y="13720"/>
                      <a:pt x="2133" y="13720"/>
                    </a:cubicBezTo>
                    <a:cubicBezTo>
                      <a:pt x="3607" y="13720"/>
                      <a:pt x="4976" y="13136"/>
                      <a:pt x="4976" y="13136"/>
                    </a:cubicBezTo>
                    <a:lnTo>
                      <a:pt x="4691" y="378"/>
                    </a:lnTo>
                    <a:cubicBezTo>
                      <a:pt x="4026" y="693"/>
                      <a:pt x="3410" y="808"/>
                      <a:pt x="2867" y="808"/>
                    </a:cubicBezTo>
                    <a:cubicBezTo>
                      <a:pt x="1425" y="808"/>
                      <a:pt x="491" y="1"/>
                      <a:pt x="491" y="1"/>
                    </a:cubicBezTo>
                    <a:close/>
                  </a:path>
                </a:pathLst>
              </a:custGeom>
              <a:solidFill>
                <a:srgbClr val="4B8B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0" name="Google Shape;870;p49"/>
              <p:cNvSpPr/>
              <p:nvPr/>
            </p:nvSpPr>
            <p:spPr>
              <a:xfrm>
                <a:off x="6181490" y="3364885"/>
                <a:ext cx="206544" cy="34623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6" fill="none" extrusionOk="0">
                    <a:moveTo>
                      <a:pt x="0" y="0"/>
                    </a:moveTo>
                    <a:cubicBezTo>
                      <a:pt x="114" y="114"/>
                      <a:pt x="2944" y="1016"/>
                      <a:pt x="6060" y="0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1" name="Google Shape;871;p49"/>
              <p:cNvSpPr/>
              <p:nvPr/>
            </p:nvSpPr>
            <p:spPr>
              <a:xfrm>
                <a:off x="6181490" y="3407276"/>
                <a:ext cx="206544" cy="34623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6" fill="none" extrusionOk="0">
                    <a:moveTo>
                      <a:pt x="0" y="0"/>
                    </a:moveTo>
                    <a:cubicBezTo>
                      <a:pt x="114" y="126"/>
                      <a:pt x="2944" y="1016"/>
                      <a:pt x="6060" y="0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2" name="Google Shape;872;p49"/>
              <p:cNvSpPr/>
              <p:nvPr/>
            </p:nvSpPr>
            <p:spPr>
              <a:xfrm>
                <a:off x="6181490" y="3450042"/>
                <a:ext cx="206544" cy="34657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7" fill="none" extrusionOk="0">
                    <a:moveTo>
                      <a:pt x="0" y="1"/>
                    </a:moveTo>
                    <a:cubicBezTo>
                      <a:pt x="114" y="115"/>
                      <a:pt x="2944" y="1016"/>
                      <a:pt x="6060" y="1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3" name="Google Shape;873;p49"/>
              <p:cNvSpPr/>
              <p:nvPr/>
            </p:nvSpPr>
            <p:spPr>
              <a:xfrm>
                <a:off x="6181490" y="3492433"/>
                <a:ext cx="206544" cy="34657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7" fill="none" extrusionOk="0">
                    <a:moveTo>
                      <a:pt x="0" y="0"/>
                    </a:moveTo>
                    <a:cubicBezTo>
                      <a:pt x="114" y="126"/>
                      <a:pt x="2944" y="1016"/>
                      <a:pt x="6060" y="0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4" name="Google Shape;874;p49"/>
              <p:cNvSpPr/>
              <p:nvPr/>
            </p:nvSpPr>
            <p:spPr>
              <a:xfrm>
                <a:off x="6181490" y="3535199"/>
                <a:ext cx="206544" cy="34657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7" fill="none" extrusionOk="0">
                    <a:moveTo>
                      <a:pt x="0" y="1"/>
                    </a:moveTo>
                    <a:cubicBezTo>
                      <a:pt x="114" y="115"/>
                      <a:pt x="2944" y="1016"/>
                      <a:pt x="6060" y="1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5" name="Google Shape;875;p49"/>
              <p:cNvSpPr/>
              <p:nvPr/>
            </p:nvSpPr>
            <p:spPr>
              <a:xfrm>
                <a:off x="6181490" y="3577591"/>
                <a:ext cx="206544" cy="35032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28" fill="none" extrusionOk="0">
                    <a:moveTo>
                      <a:pt x="0" y="1"/>
                    </a:moveTo>
                    <a:cubicBezTo>
                      <a:pt x="114" y="126"/>
                      <a:pt x="2944" y="1028"/>
                      <a:pt x="6060" y="1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6" name="Google Shape;876;p49"/>
              <p:cNvSpPr/>
              <p:nvPr/>
            </p:nvSpPr>
            <p:spPr>
              <a:xfrm>
                <a:off x="6181490" y="3620391"/>
                <a:ext cx="206544" cy="34623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6" fill="none" extrusionOk="0">
                    <a:moveTo>
                      <a:pt x="0" y="0"/>
                    </a:moveTo>
                    <a:cubicBezTo>
                      <a:pt x="114" y="114"/>
                      <a:pt x="2944" y="1016"/>
                      <a:pt x="6060" y="0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7" name="Google Shape;877;p49"/>
              <p:cNvSpPr/>
              <p:nvPr/>
            </p:nvSpPr>
            <p:spPr>
              <a:xfrm>
                <a:off x="6181490" y="3662748"/>
                <a:ext cx="206544" cy="35066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29" fill="none" extrusionOk="0">
                    <a:moveTo>
                      <a:pt x="0" y="1"/>
                    </a:moveTo>
                    <a:cubicBezTo>
                      <a:pt x="114" y="127"/>
                      <a:pt x="2944" y="1028"/>
                      <a:pt x="6060" y="1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8" name="Google Shape;878;p49"/>
              <p:cNvSpPr/>
              <p:nvPr/>
            </p:nvSpPr>
            <p:spPr>
              <a:xfrm>
                <a:off x="6181490" y="3705548"/>
                <a:ext cx="206544" cy="34623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6" fill="none" extrusionOk="0">
                    <a:moveTo>
                      <a:pt x="0" y="0"/>
                    </a:moveTo>
                    <a:cubicBezTo>
                      <a:pt x="114" y="114"/>
                      <a:pt x="2944" y="1016"/>
                      <a:pt x="6060" y="0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9" name="Google Shape;879;p49"/>
              <p:cNvSpPr/>
              <p:nvPr/>
            </p:nvSpPr>
            <p:spPr>
              <a:xfrm>
                <a:off x="6181490" y="3747939"/>
                <a:ext cx="206544" cy="34623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1016" fill="none" extrusionOk="0">
                    <a:moveTo>
                      <a:pt x="0" y="0"/>
                    </a:moveTo>
                    <a:cubicBezTo>
                      <a:pt x="114" y="126"/>
                      <a:pt x="2944" y="1016"/>
                      <a:pt x="6060" y="0"/>
                    </a:cubicBezTo>
                  </a:path>
                </a:pathLst>
              </a:custGeom>
              <a:noFill/>
              <a:ln w="11400" cap="flat" cmpd="sng">
                <a:solidFill>
                  <a:srgbClr val="F1DED4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0" name="Google Shape;880;p49"/>
              <p:cNvSpPr/>
              <p:nvPr/>
            </p:nvSpPr>
            <p:spPr>
              <a:xfrm>
                <a:off x="5988208" y="3312782"/>
                <a:ext cx="247743" cy="492181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4443" extrusionOk="0">
                    <a:moveTo>
                      <a:pt x="7190" y="0"/>
                    </a:moveTo>
                    <a:cubicBezTo>
                      <a:pt x="7190" y="0"/>
                      <a:pt x="5227" y="80"/>
                      <a:pt x="3949" y="924"/>
                    </a:cubicBezTo>
                    <a:cubicBezTo>
                      <a:pt x="2682" y="1758"/>
                      <a:pt x="308" y="7178"/>
                      <a:pt x="0" y="13501"/>
                    </a:cubicBezTo>
                    <a:cubicBezTo>
                      <a:pt x="0" y="13501"/>
                      <a:pt x="903" y="14237"/>
                      <a:pt x="1745" y="14237"/>
                    </a:cubicBezTo>
                    <a:cubicBezTo>
                      <a:pt x="2027" y="14237"/>
                      <a:pt x="2302" y="14155"/>
                      <a:pt x="2534" y="13934"/>
                    </a:cubicBezTo>
                    <a:cubicBezTo>
                      <a:pt x="2762" y="13706"/>
                      <a:pt x="3321" y="7532"/>
                      <a:pt x="4086" y="5969"/>
                    </a:cubicBezTo>
                    <a:lnTo>
                      <a:pt x="4086" y="5969"/>
                    </a:lnTo>
                    <a:cubicBezTo>
                      <a:pt x="4086" y="5969"/>
                      <a:pt x="2842" y="12462"/>
                      <a:pt x="3230" y="12839"/>
                    </a:cubicBezTo>
                    <a:cubicBezTo>
                      <a:pt x="3592" y="13212"/>
                      <a:pt x="5562" y="14442"/>
                      <a:pt x="6401" y="14442"/>
                    </a:cubicBezTo>
                    <a:cubicBezTo>
                      <a:pt x="6434" y="14442"/>
                      <a:pt x="6465" y="14440"/>
                      <a:pt x="6494" y="14436"/>
                    </a:cubicBezTo>
                    <a:cubicBezTo>
                      <a:pt x="7270" y="14345"/>
                      <a:pt x="7190" y="0"/>
                      <a:pt x="7190" y="0"/>
                    </a:cubicBezTo>
                    <a:close/>
                  </a:path>
                </a:pathLst>
              </a:custGeom>
              <a:solidFill>
                <a:srgbClr val="DA8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1" name="Google Shape;881;p49"/>
              <p:cNvSpPr/>
              <p:nvPr/>
            </p:nvSpPr>
            <p:spPr>
              <a:xfrm>
                <a:off x="6234751" y="3261054"/>
                <a:ext cx="105811" cy="44233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298" extrusionOk="0">
                    <a:moveTo>
                      <a:pt x="183" y="0"/>
                    </a:moveTo>
                    <a:lnTo>
                      <a:pt x="1" y="1210"/>
                    </a:lnTo>
                    <a:cubicBezTo>
                      <a:pt x="426" y="1269"/>
                      <a:pt x="856" y="1298"/>
                      <a:pt x="1285" y="1298"/>
                    </a:cubicBezTo>
                    <a:cubicBezTo>
                      <a:pt x="1858" y="1298"/>
                      <a:pt x="2430" y="1246"/>
                      <a:pt x="2991" y="1141"/>
                    </a:cubicBezTo>
                    <a:lnTo>
                      <a:pt x="3105" y="12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2" name="Google Shape;882;p49"/>
              <p:cNvSpPr/>
              <p:nvPr/>
            </p:nvSpPr>
            <p:spPr>
              <a:xfrm>
                <a:off x="6133271" y="2951911"/>
                <a:ext cx="313854" cy="335697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851" extrusionOk="0">
                    <a:moveTo>
                      <a:pt x="5084" y="1"/>
                    </a:moveTo>
                    <a:cubicBezTo>
                      <a:pt x="4707" y="1"/>
                      <a:pt x="4305" y="30"/>
                      <a:pt x="3880" y="91"/>
                    </a:cubicBezTo>
                    <a:cubicBezTo>
                      <a:pt x="1153" y="490"/>
                      <a:pt x="0" y="2738"/>
                      <a:pt x="377" y="5728"/>
                    </a:cubicBezTo>
                    <a:cubicBezTo>
                      <a:pt x="742" y="8730"/>
                      <a:pt x="2830" y="9780"/>
                      <a:pt x="4942" y="9848"/>
                    </a:cubicBezTo>
                    <a:cubicBezTo>
                      <a:pt x="4987" y="9850"/>
                      <a:pt x="5032" y="9850"/>
                      <a:pt x="5076" y="9850"/>
                    </a:cubicBezTo>
                    <a:cubicBezTo>
                      <a:pt x="7244" y="9850"/>
                      <a:pt x="8814" y="8237"/>
                      <a:pt x="8981" y="6447"/>
                    </a:cubicBezTo>
                    <a:cubicBezTo>
                      <a:pt x="9210" y="4119"/>
                      <a:pt x="8753" y="2453"/>
                      <a:pt x="8753" y="2453"/>
                    </a:cubicBezTo>
                    <a:cubicBezTo>
                      <a:pt x="8445" y="873"/>
                      <a:pt x="7128" y="1"/>
                      <a:pt x="5084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3" name="Google Shape;883;p49"/>
              <p:cNvSpPr/>
              <p:nvPr/>
            </p:nvSpPr>
            <p:spPr>
              <a:xfrm>
                <a:off x="6196245" y="3165673"/>
                <a:ext cx="75482" cy="42631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251" extrusionOk="0">
                    <a:moveTo>
                      <a:pt x="740" y="0"/>
                    </a:moveTo>
                    <a:cubicBezTo>
                      <a:pt x="405" y="0"/>
                      <a:pt x="146" y="112"/>
                      <a:pt x="92" y="311"/>
                    </a:cubicBezTo>
                    <a:cubicBezTo>
                      <a:pt x="1" y="620"/>
                      <a:pt x="377" y="1008"/>
                      <a:pt x="948" y="1167"/>
                    </a:cubicBezTo>
                    <a:cubicBezTo>
                      <a:pt x="1132" y="1223"/>
                      <a:pt x="1311" y="1250"/>
                      <a:pt x="1473" y="1250"/>
                    </a:cubicBezTo>
                    <a:cubicBezTo>
                      <a:pt x="1805" y="1250"/>
                      <a:pt x="2062" y="1138"/>
                      <a:pt x="2123" y="939"/>
                    </a:cubicBezTo>
                    <a:cubicBezTo>
                      <a:pt x="2215" y="631"/>
                      <a:pt x="1827" y="254"/>
                      <a:pt x="1268" y="83"/>
                    </a:cubicBezTo>
                    <a:cubicBezTo>
                      <a:pt x="1084" y="27"/>
                      <a:pt x="903" y="0"/>
                      <a:pt x="740" y="0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4" name="Google Shape;884;p49"/>
              <p:cNvSpPr/>
              <p:nvPr/>
            </p:nvSpPr>
            <p:spPr>
              <a:xfrm>
                <a:off x="6352588" y="3174601"/>
                <a:ext cx="74698" cy="3949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159" extrusionOk="0">
                    <a:moveTo>
                      <a:pt x="1268" y="1"/>
                    </a:moveTo>
                    <a:cubicBezTo>
                      <a:pt x="1190" y="1"/>
                      <a:pt x="1110" y="5"/>
                      <a:pt x="1028" y="15"/>
                    </a:cubicBezTo>
                    <a:cubicBezTo>
                      <a:pt x="446" y="84"/>
                      <a:pt x="1" y="392"/>
                      <a:pt x="46" y="700"/>
                    </a:cubicBezTo>
                    <a:cubicBezTo>
                      <a:pt x="76" y="968"/>
                      <a:pt x="460" y="1158"/>
                      <a:pt x="942" y="1158"/>
                    </a:cubicBezTo>
                    <a:cubicBezTo>
                      <a:pt x="1014" y="1158"/>
                      <a:pt x="1089" y="1154"/>
                      <a:pt x="1165" y="1145"/>
                    </a:cubicBezTo>
                    <a:cubicBezTo>
                      <a:pt x="1747" y="1065"/>
                      <a:pt x="2192" y="757"/>
                      <a:pt x="2157" y="449"/>
                    </a:cubicBezTo>
                    <a:cubicBezTo>
                      <a:pt x="2118" y="174"/>
                      <a:pt x="1742" y="1"/>
                      <a:pt x="1268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5" name="Google Shape;885;p49"/>
              <p:cNvSpPr/>
              <p:nvPr/>
            </p:nvSpPr>
            <p:spPr>
              <a:xfrm>
                <a:off x="6346352" y="2997778"/>
                <a:ext cx="443" cy="818"/>
              </a:xfrm>
              <a:custGeom>
                <a:avLst/>
                <a:gdLst/>
                <a:ahLst/>
                <a:cxnLst/>
                <a:rect l="l" t="t" r="r" b="b"/>
                <a:pathLst>
                  <a:path w="13" h="24" extrusionOk="0">
                    <a:moveTo>
                      <a:pt x="1" y="0"/>
                    </a:moveTo>
                    <a:cubicBezTo>
                      <a:pt x="1" y="6"/>
                      <a:pt x="4" y="9"/>
                      <a:pt x="7" y="12"/>
                    </a:cubicBezTo>
                    <a:lnTo>
                      <a:pt x="1" y="0"/>
                    </a:lnTo>
                    <a:close/>
                    <a:moveTo>
                      <a:pt x="7" y="12"/>
                    </a:moveTo>
                    <a:lnTo>
                      <a:pt x="12" y="23"/>
                    </a:lnTo>
                    <a:cubicBezTo>
                      <a:pt x="12" y="17"/>
                      <a:pt x="9" y="14"/>
                      <a:pt x="7" y="12"/>
                    </a:cubicBezTo>
                    <a:close/>
                  </a:path>
                </a:pathLst>
              </a:custGeom>
              <a:solidFill>
                <a:srgbClr val="322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6" name="Google Shape;886;p49"/>
              <p:cNvSpPr/>
              <p:nvPr/>
            </p:nvSpPr>
            <p:spPr>
              <a:xfrm>
                <a:off x="6093572" y="2881100"/>
                <a:ext cx="408657" cy="364152"/>
              </a:xfrm>
              <a:custGeom>
                <a:avLst/>
                <a:gdLst/>
                <a:ahLst/>
                <a:cxnLst/>
                <a:rect l="l" t="t" r="r" b="b"/>
                <a:pathLst>
                  <a:path w="11992" h="10686" extrusionOk="0">
                    <a:moveTo>
                      <a:pt x="3090" y="0"/>
                    </a:moveTo>
                    <a:cubicBezTo>
                      <a:pt x="2681" y="0"/>
                      <a:pt x="2466" y="1678"/>
                      <a:pt x="2466" y="1678"/>
                    </a:cubicBezTo>
                    <a:cubicBezTo>
                      <a:pt x="2466" y="1678"/>
                      <a:pt x="1981" y="1401"/>
                      <a:pt x="1648" y="1401"/>
                    </a:cubicBezTo>
                    <a:cubicBezTo>
                      <a:pt x="1512" y="1401"/>
                      <a:pt x="1402" y="1447"/>
                      <a:pt x="1359" y="1575"/>
                    </a:cubicBezTo>
                    <a:cubicBezTo>
                      <a:pt x="1211" y="2020"/>
                      <a:pt x="1850" y="2534"/>
                      <a:pt x="1850" y="2534"/>
                    </a:cubicBezTo>
                    <a:cubicBezTo>
                      <a:pt x="1850" y="2534"/>
                      <a:pt x="104" y="3299"/>
                      <a:pt x="948" y="4531"/>
                    </a:cubicBezTo>
                    <a:cubicBezTo>
                      <a:pt x="948" y="4531"/>
                      <a:pt x="115" y="5159"/>
                      <a:pt x="206" y="6026"/>
                    </a:cubicBezTo>
                    <a:cubicBezTo>
                      <a:pt x="241" y="6220"/>
                      <a:pt x="378" y="6380"/>
                      <a:pt x="560" y="6448"/>
                    </a:cubicBezTo>
                    <a:cubicBezTo>
                      <a:pt x="58" y="6928"/>
                      <a:pt x="1" y="7704"/>
                      <a:pt x="423" y="8252"/>
                    </a:cubicBezTo>
                    <a:cubicBezTo>
                      <a:pt x="1135" y="9252"/>
                      <a:pt x="1402" y="10685"/>
                      <a:pt x="2238" y="10685"/>
                    </a:cubicBezTo>
                    <a:cubicBezTo>
                      <a:pt x="2260" y="10685"/>
                      <a:pt x="2283" y="10684"/>
                      <a:pt x="2306" y="10682"/>
                    </a:cubicBezTo>
                    <a:cubicBezTo>
                      <a:pt x="3196" y="10602"/>
                      <a:pt x="2112" y="9165"/>
                      <a:pt x="1850" y="8662"/>
                    </a:cubicBezTo>
                    <a:cubicBezTo>
                      <a:pt x="1587" y="8160"/>
                      <a:pt x="2124" y="7190"/>
                      <a:pt x="2706" y="6152"/>
                    </a:cubicBezTo>
                    <a:cubicBezTo>
                      <a:pt x="3311" y="5079"/>
                      <a:pt x="3037" y="3744"/>
                      <a:pt x="3037" y="3744"/>
                    </a:cubicBezTo>
                    <a:cubicBezTo>
                      <a:pt x="3037" y="3744"/>
                      <a:pt x="3591" y="3157"/>
                      <a:pt x="4677" y="3157"/>
                    </a:cubicBezTo>
                    <a:cubicBezTo>
                      <a:pt x="5421" y="3157"/>
                      <a:pt x="6413" y="3432"/>
                      <a:pt x="7647" y="4360"/>
                    </a:cubicBezTo>
                    <a:cubicBezTo>
                      <a:pt x="9017" y="5387"/>
                      <a:pt x="10363" y="5341"/>
                      <a:pt x="10534" y="5444"/>
                    </a:cubicBezTo>
                    <a:cubicBezTo>
                      <a:pt x="10512" y="5398"/>
                      <a:pt x="10489" y="5353"/>
                      <a:pt x="10455" y="5319"/>
                    </a:cubicBezTo>
                    <a:lnTo>
                      <a:pt x="10455" y="5319"/>
                    </a:lnTo>
                    <a:cubicBezTo>
                      <a:pt x="10455" y="5319"/>
                      <a:pt x="10638" y="5412"/>
                      <a:pt x="10844" y="5412"/>
                    </a:cubicBezTo>
                    <a:cubicBezTo>
                      <a:pt x="11081" y="5412"/>
                      <a:pt x="11347" y="5287"/>
                      <a:pt x="11390" y="4748"/>
                    </a:cubicBezTo>
                    <a:cubicBezTo>
                      <a:pt x="11447" y="4177"/>
                      <a:pt x="10991" y="3755"/>
                      <a:pt x="10991" y="3755"/>
                    </a:cubicBezTo>
                    <a:cubicBezTo>
                      <a:pt x="11379" y="3641"/>
                      <a:pt x="11687" y="3356"/>
                      <a:pt x="11824" y="2991"/>
                    </a:cubicBezTo>
                    <a:cubicBezTo>
                      <a:pt x="11992" y="2592"/>
                      <a:pt x="11800" y="2515"/>
                      <a:pt x="11626" y="2515"/>
                    </a:cubicBezTo>
                    <a:cubicBezTo>
                      <a:pt x="11516" y="2515"/>
                      <a:pt x="11413" y="2545"/>
                      <a:pt x="11413" y="2545"/>
                    </a:cubicBezTo>
                    <a:cubicBezTo>
                      <a:pt x="11413" y="2545"/>
                      <a:pt x="11676" y="2009"/>
                      <a:pt x="11276" y="1621"/>
                    </a:cubicBezTo>
                    <a:cubicBezTo>
                      <a:pt x="11102" y="1446"/>
                      <a:pt x="10807" y="1401"/>
                      <a:pt x="10501" y="1401"/>
                    </a:cubicBezTo>
                    <a:cubicBezTo>
                      <a:pt x="10173" y="1401"/>
                      <a:pt x="9833" y="1453"/>
                      <a:pt x="9614" y="1453"/>
                    </a:cubicBezTo>
                    <a:cubicBezTo>
                      <a:pt x="9584" y="1453"/>
                      <a:pt x="9556" y="1452"/>
                      <a:pt x="9530" y="1450"/>
                    </a:cubicBezTo>
                    <a:cubicBezTo>
                      <a:pt x="9530" y="1450"/>
                      <a:pt x="10226" y="879"/>
                      <a:pt x="9793" y="411"/>
                    </a:cubicBezTo>
                    <a:cubicBezTo>
                      <a:pt x="9686" y="291"/>
                      <a:pt x="9507" y="244"/>
                      <a:pt x="9290" y="244"/>
                    </a:cubicBezTo>
                    <a:cubicBezTo>
                      <a:pt x="8645" y="244"/>
                      <a:pt x="7669" y="651"/>
                      <a:pt x="7293" y="720"/>
                    </a:cubicBezTo>
                    <a:cubicBezTo>
                      <a:pt x="7141" y="745"/>
                      <a:pt x="7009" y="756"/>
                      <a:pt x="6889" y="756"/>
                    </a:cubicBezTo>
                    <a:cubicBezTo>
                      <a:pt x="6337" y="756"/>
                      <a:pt x="6054" y="531"/>
                      <a:pt x="5280" y="531"/>
                    </a:cubicBezTo>
                    <a:cubicBezTo>
                      <a:pt x="5030" y="531"/>
                      <a:pt x="4728" y="554"/>
                      <a:pt x="4349" y="617"/>
                    </a:cubicBezTo>
                    <a:cubicBezTo>
                      <a:pt x="3870" y="708"/>
                      <a:pt x="3436" y="959"/>
                      <a:pt x="3128" y="1347"/>
                    </a:cubicBezTo>
                    <a:cubicBezTo>
                      <a:pt x="3128" y="1347"/>
                      <a:pt x="3505" y="23"/>
                      <a:pt x="3094" y="1"/>
                    </a:cubicBezTo>
                    <a:cubicBezTo>
                      <a:pt x="3092" y="1"/>
                      <a:pt x="3091" y="0"/>
                      <a:pt x="3090" y="0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7" name="Google Shape;887;p49"/>
              <p:cNvSpPr/>
              <p:nvPr/>
            </p:nvSpPr>
            <p:spPr>
              <a:xfrm>
                <a:off x="6098956" y="3126042"/>
                <a:ext cx="75550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2485" extrusionOk="0">
                    <a:moveTo>
                      <a:pt x="1173" y="1"/>
                    </a:moveTo>
                    <a:cubicBezTo>
                      <a:pt x="746" y="1"/>
                      <a:pt x="266" y="200"/>
                      <a:pt x="140" y="1041"/>
                    </a:cubicBezTo>
                    <a:cubicBezTo>
                      <a:pt x="0" y="2016"/>
                      <a:pt x="571" y="2485"/>
                      <a:pt x="1179" y="2485"/>
                    </a:cubicBezTo>
                    <a:cubicBezTo>
                      <a:pt x="1568" y="2485"/>
                      <a:pt x="1972" y="2293"/>
                      <a:pt x="2217" y="1919"/>
                    </a:cubicBezTo>
                    <a:lnTo>
                      <a:pt x="1897" y="162"/>
                    </a:lnTo>
                    <a:cubicBezTo>
                      <a:pt x="1897" y="162"/>
                      <a:pt x="1557" y="1"/>
                      <a:pt x="1173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8" name="Google Shape;888;p49"/>
              <p:cNvSpPr/>
              <p:nvPr/>
            </p:nvSpPr>
            <p:spPr>
              <a:xfrm>
                <a:off x="6190827" y="3052062"/>
                <a:ext cx="70029" cy="44914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318" extrusionOk="0">
                    <a:moveTo>
                      <a:pt x="1605" y="0"/>
                    </a:moveTo>
                    <a:cubicBezTo>
                      <a:pt x="1430" y="0"/>
                      <a:pt x="1178" y="79"/>
                      <a:pt x="810" y="279"/>
                    </a:cubicBezTo>
                    <a:cubicBezTo>
                      <a:pt x="0" y="724"/>
                      <a:pt x="320" y="1158"/>
                      <a:pt x="320" y="1158"/>
                    </a:cubicBezTo>
                    <a:cubicBezTo>
                      <a:pt x="386" y="1267"/>
                      <a:pt x="487" y="1317"/>
                      <a:pt x="623" y="1317"/>
                    </a:cubicBezTo>
                    <a:cubicBezTo>
                      <a:pt x="811" y="1317"/>
                      <a:pt x="1067" y="1221"/>
                      <a:pt x="1392" y="1055"/>
                    </a:cubicBezTo>
                    <a:cubicBezTo>
                      <a:pt x="1837" y="827"/>
                      <a:pt x="2054" y="496"/>
                      <a:pt x="1963" y="256"/>
                    </a:cubicBezTo>
                    <a:cubicBezTo>
                      <a:pt x="1908" y="108"/>
                      <a:pt x="1809" y="0"/>
                      <a:pt x="1605" y="0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9" name="Google Shape;889;p49"/>
              <p:cNvSpPr/>
              <p:nvPr/>
            </p:nvSpPr>
            <p:spPr>
              <a:xfrm>
                <a:off x="6368911" y="3060411"/>
                <a:ext cx="70063" cy="44744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313" extrusionOk="0">
                    <a:moveTo>
                      <a:pt x="450" y="1"/>
                    </a:moveTo>
                    <a:cubicBezTo>
                      <a:pt x="246" y="1"/>
                      <a:pt x="148" y="109"/>
                      <a:pt x="92" y="251"/>
                    </a:cubicBezTo>
                    <a:cubicBezTo>
                      <a:pt x="1" y="490"/>
                      <a:pt x="206" y="821"/>
                      <a:pt x="663" y="1061"/>
                    </a:cubicBezTo>
                    <a:cubicBezTo>
                      <a:pt x="979" y="1219"/>
                      <a:pt x="1231" y="1313"/>
                      <a:pt x="1420" y="1313"/>
                    </a:cubicBezTo>
                    <a:cubicBezTo>
                      <a:pt x="1559" y="1313"/>
                      <a:pt x="1663" y="1263"/>
                      <a:pt x="1735" y="1152"/>
                    </a:cubicBezTo>
                    <a:cubicBezTo>
                      <a:pt x="1735" y="1152"/>
                      <a:pt x="2055" y="719"/>
                      <a:pt x="1245" y="285"/>
                    </a:cubicBezTo>
                    <a:cubicBezTo>
                      <a:pt x="877" y="80"/>
                      <a:pt x="625" y="1"/>
                      <a:pt x="450" y="1"/>
                    </a:cubicBezTo>
                    <a:close/>
                  </a:path>
                </a:pathLst>
              </a:custGeom>
              <a:solidFill>
                <a:srgbClr val="E26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0" name="Google Shape;890;p49"/>
              <p:cNvSpPr/>
              <p:nvPr/>
            </p:nvSpPr>
            <p:spPr>
              <a:xfrm>
                <a:off x="6240783" y="3124884"/>
                <a:ext cx="26683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68" extrusionOk="0">
                    <a:moveTo>
                      <a:pt x="434" y="1"/>
                    </a:moveTo>
                    <a:cubicBezTo>
                      <a:pt x="176" y="1"/>
                      <a:pt x="0" y="295"/>
                      <a:pt x="155" y="516"/>
                    </a:cubicBezTo>
                    <a:cubicBezTo>
                      <a:pt x="224" y="619"/>
                      <a:pt x="329" y="667"/>
                      <a:pt x="433" y="667"/>
                    </a:cubicBezTo>
                    <a:cubicBezTo>
                      <a:pt x="569" y="667"/>
                      <a:pt x="703" y="585"/>
                      <a:pt x="748" y="436"/>
                    </a:cubicBezTo>
                    <a:cubicBezTo>
                      <a:pt x="782" y="230"/>
                      <a:pt x="657" y="48"/>
                      <a:pt x="463" y="2"/>
                    </a:cubicBezTo>
                    <a:cubicBezTo>
                      <a:pt x="453" y="1"/>
                      <a:pt x="443" y="1"/>
                      <a:pt x="4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1" name="Google Shape;891;p49"/>
              <p:cNvSpPr/>
              <p:nvPr/>
            </p:nvSpPr>
            <p:spPr>
              <a:xfrm>
                <a:off x="6376578" y="3134561"/>
                <a:ext cx="26615" cy="22593"/>
              </a:xfrm>
              <a:custGeom>
                <a:avLst/>
                <a:gdLst/>
                <a:ahLst/>
                <a:cxnLst/>
                <a:rect l="l" t="t" r="r" b="b"/>
                <a:pathLst>
                  <a:path w="781" h="663" extrusionOk="0">
                    <a:moveTo>
                      <a:pt x="417" y="1"/>
                    </a:moveTo>
                    <a:cubicBezTo>
                      <a:pt x="157" y="1"/>
                      <a:pt x="0" y="290"/>
                      <a:pt x="141" y="517"/>
                    </a:cubicBezTo>
                    <a:cubicBezTo>
                      <a:pt x="210" y="615"/>
                      <a:pt x="318" y="663"/>
                      <a:pt x="424" y="663"/>
                    </a:cubicBezTo>
                    <a:cubicBezTo>
                      <a:pt x="563" y="663"/>
                      <a:pt x="701" y="581"/>
                      <a:pt x="746" y="426"/>
                    </a:cubicBezTo>
                    <a:cubicBezTo>
                      <a:pt x="780" y="232"/>
                      <a:pt x="655" y="38"/>
                      <a:pt x="461" y="3"/>
                    </a:cubicBezTo>
                    <a:cubicBezTo>
                      <a:pt x="446" y="2"/>
                      <a:pt x="431" y="1"/>
                      <a:pt x="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2" name="Google Shape;892;p49"/>
              <p:cNvSpPr/>
              <p:nvPr/>
            </p:nvSpPr>
            <p:spPr>
              <a:xfrm>
                <a:off x="6113030" y="3142774"/>
                <a:ext cx="58750" cy="4985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1463" extrusionOk="0">
                    <a:moveTo>
                      <a:pt x="629" y="1"/>
                    </a:moveTo>
                    <a:cubicBezTo>
                      <a:pt x="614" y="1"/>
                      <a:pt x="598" y="1"/>
                      <a:pt x="583" y="2"/>
                    </a:cubicBezTo>
                    <a:cubicBezTo>
                      <a:pt x="354" y="48"/>
                      <a:pt x="149" y="162"/>
                      <a:pt x="12" y="344"/>
                    </a:cubicBezTo>
                    <a:cubicBezTo>
                      <a:pt x="1" y="367"/>
                      <a:pt x="1" y="379"/>
                      <a:pt x="12" y="390"/>
                    </a:cubicBezTo>
                    <a:cubicBezTo>
                      <a:pt x="18" y="396"/>
                      <a:pt x="26" y="398"/>
                      <a:pt x="35" y="398"/>
                    </a:cubicBezTo>
                    <a:cubicBezTo>
                      <a:pt x="43" y="398"/>
                      <a:pt x="52" y="396"/>
                      <a:pt x="58" y="390"/>
                    </a:cubicBezTo>
                    <a:cubicBezTo>
                      <a:pt x="195" y="230"/>
                      <a:pt x="389" y="116"/>
                      <a:pt x="594" y="70"/>
                    </a:cubicBezTo>
                    <a:cubicBezTo>
                      <a:pt x="608" y="70"/>
                      <a:pt x="622" y="69"/>
                      <a:pt x="636" y="69"/>
                    </a:cubicBezTo>
                    <a:cubicBezTo>
                      <a:pt x="817" y="69"/>
                      <a:pt x="1004" y="137"/>
                      <a:pt x="1142" y="264"/>
                    </a:cubicBezTo>
                    <a:cubicBezTo>
                      <a:pt x="1644" y="675"/>
                      <a:pt x="1222" y="1417"/>
                      <a:pt x="1222" y="1417"/>
                    </a:cubicBezTo>
                    <a:cubicBezTo>
                      <a:pt x="1210" y="1440"/>
                      <a:pt x="1210" y="1451"/>
                      <a:pt x="1233" y="1463"/>
                    </a:cubicBezTo>
                    <a:lnTo>
                      <a:pt x="1245" y="1463"/>
                    </a:lnTo>
                    <a:cubicBezTo>
                      <a:pt x="1256" y="1463"/>
                      <a:pt x="1267" y="1463"/>
                      <a:pt x="1279" y="1451"/>
                    </a:cubicBezTo>
                    <a:cubicBezTo>
                      <a:pt x="1279" y="1440"/>
                      <a:pt x="1724" y="652"/>
                      <a:pt x="1176" y="207"/>
                    </a:cubicBezTo>
                    <a:cubicBezTo>
                      <a:pt x="1028" y="70"/>
                      <a:pt x="830" y="1"/>
                      <a:pt x="629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3" name="Google Shape;893;p49"/>
              <p:cNvSpPr/>
              <p:nvPr/>
            </p:nvSpPr>
            <p:spPr>
              <a:xfrm>
                <a:off x="6307880" y="3058230"/>
                <a:ext cx="43176" cy="114977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3374" extrusionOk="0">
                    <a:moveTo>
                      <a:pt x="375" y="0"/>
                    </a:moveTo>
                    <a:cubicBezTo>
                      <a:pt x="361" y="0"/>
                      <a:pt x="347" y="9"/>
                      <a:pt x="342" y="29"/>
                    </a:cubicBezTo>
                    <a:cubicBezTo>
                      <a:pt x="308" y="235"/>
                      <a:pt x="0" y="2072"/>
                      <a:pt x="126" y="2323"/>
                    </a:cubicBezTo>
                    <a:cubicBezTo>
                      <a:pt x="168" y="2408"/>
                      <a:pt x="249" y="2484"/>
                      <a:pt x="405" y="2484"/>
                    </a:cubicBezTo>
                    <a:cubicBezTo>
                      <a:pt x="501" y="2484"/>
                      <a:pt x="626" y="2454"/>
                      <a:pt x="788" y="2380"/>
                    </a:cubicBezTo>
                    <a:lnTo>
                      <a:pt x="799" y="2380"/>
                    </a:lnTo>
                    <a:cubicBezTo>
                      <a:pt x="836" y="2357"/>
                      <a:pt x="878" y="2345"/>
                      <a:pt x="920" y="2345"/>
                    </a:cubicBezTo>
                    <a:cubicBezTo>
                      <a:pt x="982" y="2345"/>
                      <a:pt x="1043" y="2371"/>
                      <a:pt x="1084" y="2426"/>
                    </a:cubicBezTo>
                    <a:cubicBezTo>
                      <a:pt x="1187" y="2597"/>
                      <a:pt x="1187" y="2825"/>
                      <a:pt x="1084" y="2996"/>
                    </a:cubicBezTo>
                    <a:cubicBezTo>
                      <a:pt x="982" y="3145"/>
                      <a:pt x="845" y="3248"/>
                      <a:pt x="673" y="3316"/>
                    </a:cubicBezTo>
                    <a:cubicBezTo>
                      <a:pt x="639" y="3327"/>
                      <a:pt x="651" y="3373"/>
                      <a:pt x="685" y="3373"/>
                    </a:cubicBezTo>
                    <a:lnTo>
                      <a:pt x="696" y="3373"/>
                    </a:lnTo>
                    <a:cubicBezTo>
                      <a:pt x="879" y="3305"/>
                      <a:pt x="1027" y="3190"/>
                      <a:pt x="1141" y="3031"/>
                    </a:cubicBezTo>
                    <a:cubicBezTo>
                      <a:pt x="1267" y="2825"/>
                      <a:pt x="1255" y="2574"/>
                      <a:pt x="1130" y="2380"/>
                    </a:cubicBezTo>
                    <a:cubicBezTo>
                      <a:pt x="1071" y="2314"/>
                      <a:pt x="989" y="2281"/>
                      <a:pt x="907" y="2281"/>
                    </a:cubicBezTo>
                    <a:cubicBezTo>
                      <a:pt x="862" y="2281"/>
                      <a:pt x="817" y="2291"/>
                      <a:pt x="776" y="2312"/>
                    </a:cubicBezTo>
                    <a:lnTo>
                      <a:pt x="753" y="2323"/>
                    </a:lnTo>
                    <a:cubicBezTo>
                      <a:pt x="616" y="2386"/>
                      <a:pt x="501" y="2418"/>
                      <a:pt x="409" y="2418"/>
                    </a:cubicBezTo>
                    <a:cubicBezTo>
                      <a:pt x="302" y="2418"/>
                      <a:pt x="226" y="2375"/>
                      <a:pt x="183" y="2289"/>
                    </a:cubicBezTo>
                    <a:cubicBezTo>
                      <a:pt x="91" y="2095"/>
                      <a:pt x="308" y="600"/>
                      <a:pt x="411" y="41"/>
                    </a:cubicBezTo>
                    <a:cubicBezTo>
                      <a:pt x="411" y="15"/>
                      <a:pt x="393" y="0"/>
                      <a:pt x="37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4" name="Google Shape;894;p49"/>
              <p:cNvSpPr/>
              <p:nvPr/>
            </p:nvSpPr>
            <p:spPr>
              <a:xfrm>
                <a:off x="6291932" y="3189493"/>
                <a:ext cx="51764" cy="24127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08" extrusionOk="0">
                    <a:moveTo>
                      <a:pt x="34" y="0"/>
                    </a:moveTo>
                    <a:cubicBezTo>
                      <a:pt x="12" y="115"/>
                      <a:pt x="0" y="229"/>
                      <a:pt x="12" y="354"/>
                    </a:cubicBezTo>
                    <a:cubicBezTo>
                      <a:pt x="502" y="377"/>
                      <a:pt x="970" y="503"/>
                      <a:pt x="1404" y="708"/>
                    </a:cubicBezTo>
                    <a:cubicBezTo>
                      <a:pt x="1461" y="617"/>
                      <a:pt x="1495" y="514"/>
                      <a:pt x="1518" y="411"/>
                    </a:cubicBezTo>
                    <a:cubicBezTo>
                      <a:pt x="1039" y="194"/>
                      <a:pt x="548" y="57"/>
                      <a:pt x="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5" name="Google Shape;895;p49"/>
              <p:cNvSpPr/>
              <p:nvPr/>
            </p:nvSpPr>
            <p:spPr>
              <a:xfrm>
                <a:off x="6292307" y="3201556"/>
                <a:ext cx="47470" cy="23991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7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251"/>
                      <a:pt x="149" y="571"/>
                      <a:pt x="537" y="673"/>
                    </a:cubicBezTo>
                    <a:cubicBezTo>
                      <a:pt x="628" y="695"/>
                      <a:pt x="710" y="704"/>
                      <a:pt x="784" y="704"/>
                    </a:cubicBezTo>
                    <a:cubicBezTo>
                      <a:pt x="1112" y="704"/>
                      <a:pt x="1291" y="521"/>
                      <a:pt x="1393" y="354"/>
                    </a:cubicBezTo>
                    <a:cubicBezTo>
                      <a:pt x="959" y="149"/>
                      <a:pt x="480" y="23"/>
                      <a:pt x="1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6" name="Google Shape;896;p49"/>
              <p:cNvSpPr/>
              <p:nvPr/>
            </p:nvSpPr>
            <p:spPr>
              <a:xfrm>
                <a:off x="6324986" y="3322494"/>
                <a:ext cx="285092" cy="481788"/>
              </a:xfrm>
              <a:custGeom>
                <a:avLst/>
                <a:gdLst/>
                <a:ahLst/>
                <a:cxnLst/>
                <a:rect l="l" t="t" r="r" b="b"/>
                <a:pathLst>
                  <a:path w="8366" h="14138" extrusionOk="0">
                    <a:moveTo>
                      <a:pt x="274" y="0"/>
                    </a:moveTo>
                    <a:cubicBezTo>
                      <a:pt x="274" y="1"/>
                      <a:pt x="0" y="14014"/>
                      <a:pt x="548" y="14129"/>
                    </a:cubicBezTo>
                    <a:cubicBezTo>
                      <a:pt x="578" y="14135"/>
                      <a:pt x="612" y="14138"/>
                      <a:pt x="650" y="14138"/>
                    </a:cubicBezTo>
                    <a:cubicBezTo>
                      <a:pt x="1309" y="14138"/>
                      <a:pt x="3110" y="13243"/>
                      <a:pt x="3207" y="12930"/>
                    </a:cubicBezTo>
                    <a:cubicBezTo>
                      <a:pt x="3288" y="12669"/>
                      <a:pt x="3000" y="7863"/>
                      <a:pt x="2874" y="5845"/>
                    </a:cubicBezTo>
                    <a:lnTo>
                      <a:pt x="2874" y="5845"/>
                    </a:lnTo>
                    <a:cubicBezTo>
                      <a:pt x="3045" y="7700"/>
                      <a:pt x="3733" y="11994"/>
                      <a:pt x="6494" y="13855"/>
                    </a:cubicBezTo>
                    <a:cubicBezTo>
                      <a:pt x="6494" y="13855"/>
                      <a:pt x="7829" y="13307"/>
                      <a:pt x="8365" y="12577"/>
                    </a:cubicBezTo>
                    <a:cubicBezTo>
                      <a:pt x="8365" y="12577"/>
                      <a:pt x="6094" y="8890"/>
                      <a:pt x="5855" y="7898"/>
                    </a:cubicBezTo>
                    <a:cubicBezTo>
                      <a:pt x="4862" y="3618"/>
                      <a:pt x="4462" y="1735"/>
                      <a:pt x="3686" y="1233"/>
                    </a:cubicBezTo>
                    <a:cubicBezTo>
                      <a:pt x="2648" y="582"/>
                      <a:pt x="1484" y="160"/>
                      <a:pt x="274" y="0"/>
                    </a:cubicBezTo>
                    <a:close/>
                  </a:path>
                </a:pathLst>
              </a:custGeom>
              <a:solidFill>
                <a:srgbClr val="DA8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7" name="Google Shape;897;p49"/>
              <p:cNvSpPr/>
              <p:nvPr/>
            </p:nvSpPr>
            <p:spPr>
              <a:xfrm>
                <a:off x="6342876" y="3323652"/>
                <a:ext cx="14790" cy="4783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4038" extrusionOk="0">
                    <a:moveTo>
                      <a:pt x="114" y="1"/>
                    </a:moveTo>
                    <a:cubicBezTo>
                      <a:pt x="92" y="1"/>
                      <a:pt x="80" y="12"/>
                      <a:pt x="80" y="35"/>
                    </a:cubicBezTo>
                    <a:cubicBezTo>
                      <a:pt x="80" y="46"/>
                      <a:pt x="183" y="1758"/>
                      <a:pt x="92" y="4223"/>
                    </a:cubicBezTo>
                    <a:cubicBezTo>
                      <a:pt x="0" y="6688"/>
                      <a:pt x="365" y="13923"/>
                      <a:pt x="365" y="14003"/>
                    </a:cubicBezTo>
                    <a:cubicBezTo>
                      <a:pt x="365" y="14015"/>
                      <a:pt x="377" y="14038"/>
                      <a:pt x="400" y="14038"/>
                    </a:cubicBezTo>
                    <a:cubicBezTo>
                      <a:pt x="422" y="14026"/>
                      <a:pt x="434" y="14015"/>
                      <a:pt x="434" y="13992"/>
                    </a:cubicBezTo>
                    <a:cubicBezTo>
                      <a:pt x="434" y="13923"/>
                      <a:pt x="80" y="6688"/>
                      <a:pt x="171" y="4223"/>
                    </a:cubicBezTo>
                    <a:cubicBezTo>
                      <a:pt x="251" y="1758"/>
                      <a:pt x="149" y="46"/>
                      <a:pt x="149" y="35"/>
                    </a:cubicBezTo>
                    <a:cubicBezTo>
                      <a:pt x="149" y="12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8" name="Google Shape;898;p49"/>
              <p:cNvSpPr/>
              <p:nvPr/>
            </p:nvSpPr>
            <p:spPr>
              <a:xfrm>
                <a:off x="6199755" y="3315099"/>
                <a:ext cx="26103" cy="477596"/>
              </a:xfrm>
              <a:custGeom>
                <a:avLst/>
                <a:gdLst/>
                <a:ahLst/>
                <a:cxnLst/>
                <a:rect l="l" t="t" r="r" b="b"/>
                <a:pathLst>
                  <a:path w="766" h="14015" extrusionOk="0">
                    <a:moveTo>
                      <a:pt x="525" y="1"/>
                    </a:moveTo>
                    <a:cubicBezTo>
                      <a:pt x="503" y="1"/>
                      <a:pt x="491" y="12"/>
                      <a:pt x="491" y="35"/>
                    </a:cubicBezTo>
                    <a:cubicBezTo>
                      <a:pt x="491" y="137"/>
                      <a:pt x="685" y="9975"/>
                      <a:pt x="12" y="13969"/>
                    </a:cubicBezTo>
                    <a:cubicBezTo>
                      <a:pt x="1" y="13992"/>
                      <a:pt x="12" y="14015"/>
                      <a:pt x="35" y="14015"/>
                    </a:cubicBezTo>
                    <a:cubicBezTo>
                      <a:pt x="58" y="14015"/>
                      <a:pt x="69" y="14003"/>
                      <a:pt x="80" y="13980"/>
                    </a:cubicBezTo>
                    <a:cubicBezTo>
                      <a:pt x="765" y="9986"/>
                      <a:pt x="560" y="137"/>
                      <a:pt x="560" y="35"/>
                    </a:cubicBezTo>
                    <a:cubicBezTo>
                      <a:pt x="560" y="12"/>
                      <a:pt x="537" y="1"/>
                      <a:pt x="525" y="1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9" name="Google Shape;899;p49"/>
              <p:cNvSpPr/>
              <p:nvPr/>
            </p:nvSpPr>
            <p:spPr>
              <a:xfrm>
                <a:off x="6422990" y="3457028"/>
                <a:ext cx="3135" cy="87954"/>
              </a:xfrm>
              <a:custGeom>
                <a:avLst/>
                <a:gdLst/>
                <a:ahLst/>
                <a:cxnLst/>
                <a:rect l="l" t="t" r="r" b="b"/>
                <a:pathLst>
                  <a:path w="92" h="2581" extrusionOk="0">
                    <a:moveTo>
                      <a:pt x="57" y="1"/>
                    </a:moveTo>
                    <a:cubicBezTo>
                      <a:pt x="34" y="1"/>
                      <a:pt x="12" y="12"/>
                      <a:pt x="12" y="35"/>
                    </a:cubicBezTo>
                    <a:cubicBezTo>
                      <a:pt x="0" y="948"/>
                      <a:pt x="0" y="2523"/>
                      <a:pt x="0" y="2534"/>
                    </a:cubicBezTo>
                    <a:cubicBezTo>
                      <a:pt x="0" y="2557"/>
                      <a:pt x="12" y="2580"/>
                      <a:pt x="34" y="2580"/>
                    </a:cubicBezTo>
                    <a:cubicBezTo>
                      <a:pt x="57" y="2580"/>
                      <a:pt x="69" y="2557"/>
                      <a:pt x="69" y="2534"/>
                    </a:cubicBezTo>
                    <a:cubicBezTo>
                      <a:pt x="69" y="2523"/>
                      <a:pt x="80" y="948"/>
                      <a:pt x="91" y="35"/>
                    </a:cubicBezTo>
                    <a:cubicBezTo>
                      <a:pt x="91" y="24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0" name="Google Shape;900;p49"/>
              <p:cNvSpPr/>
              <p:nvPr/>
            </p:nvSpPr>
            <p:spPr>
              <a:xfrm>
                <a:off x="6422990" y="3491241"/>
                <a:ext cx="20344" cy="47504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394" extrusionOk="0">
                    <a:moveTo>
                      <a:pt x="542" y="1"/>
                    </a:moveTo>
                    <a:cubicBezTo>
                      <a:pt x="532" y="1"/>
                      <a:pt x="522" y="4"/>
                      <a:pt x="514" y="13"/>
                    </a:cubicBezTo>
                    <a:cubicBezTo>
                      <a:pt x="251" y="423"/>
                      <a:pt x="80" y="869"/>
                      <a:pt x="0" y="1348"/>
                    </a:cubicBezTo>
                    <a:cubicBezTo>
                      <a:pt x="0" y="1371"/>
                      <a:pt x="12" y="1382"/>
                      <a:pt x="34" y="1394"/>
                    </a:cubicBezTo>
                    <a:cubicBezTo>
                      <a:pt x="57" y="1394"/>
                      <a:pt x="69" y="1371"/>
                      <a:pt x="80" y="1359"/>
                    </a:cubicBezTo>
                    <a:cubicBezTo>
                      <a:pt x="148" y="891"/>
                      <a:pt x="320" y="446"/>
                      <a:pt x="571" y="58"/>
                    </a:cubicBezTo>
                    <a:cubicBezTo>
                      <a:pt x="596" y="33"/>
                      <a:pt x="571" y="1"/>
                      <a:pt x="542" y="1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1" name="Google Shape;901;p49"/>
              <p:cNvSpPr/>
              <p:nvPr/>
            </p:nvSpPr>
            <p:spPr>
              <a:xfrm>
                <a:off x="6590988" y="3785253"/>
                <a:ext cx="38133" cy="49821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462" fill="none" extrusionOk="0">
                    <a:moveTo>
                      <a:pt x="0" y="1462"/>
                    </a:moveTo>
                    <a:cubicBezTo>
                      <a:pt x="320" y="1382"/>
                      <a:pt x="582" y="1176"/>
                      <a:pt x="753" y="891"/>
                    </a:cubicBezTo>
                    <a:cubicBezTo>
                      <a:pt x="913" y="617"/>
                      <a:pt x="1039" y="309"/>
                      <a:pt x="1119" y="1"/>
                    </a:cubicBezTo>
                  </a:path>
                </a:pathLst>
              </a:custGeom>
              <a:noFill/>
              <a:ln w="1700" cap="rnd" cmpd="sng">
                <a:solidFill>
                  <a:srgbClr val="6C4820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902" name="Google Shape;902;p49"/>
              <p:cNvGrpSpPr/>
              <p:nvPr/>
            </p:nvGrpSpPr>
            <p:grpSpPr>
              <a:xfrm rot="5400000" flipH="1">
                <a:off x="5426680" y="2150801"/>
                <a:ext cx="976018" cy="721018"/>
                <a:chOff x="2584175" y="2986713"/>
                <a:chExt cx="1353700" cy="1000025"/>
              </a:xfrm>
            </p:grpSpPr>
            <p:sp>
              <p:nvSpPr>
                <p:cNvPr id="903" name="Google Shape;903;p49"/>
                <p:cNvSpPr/>
                <p:nvPr/>
              </p:nvSpPr>
              <p:spPr>
                <a:xfrm>
                  <a:off x="2870025" y="2986713"/>
                  <a:ext cx="1067850" cy="100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4" h="40001" extrusionOk="0">
                      <a:moveTo>
                        <a:pt x="27184" y="0"/>
                      </a:moveTo>
                      <a:cubicBezTo>
                        <a:pt x="25537" y="0"/>
                        <a:pt x="23883" y="249"/>
                        <a:pt x="22326" y="729"/>
                      </a:cubicBezTo>
                      <a:cubicBezTo>
                        <a:pt x="14573" y="3181"/>
                        <a:pt x="5699" y="10304"/>
                        <a:pt x="2336" y="17800"/>
                      </a:cubicBezTo>
                      <a:cubicBezTo>
                        <a:pt x="210" y="22588"/>
                        <a:pt x="0" y="28426"/>
                        <a:pt x="2709" y="32910"/>
                      </a:cubicBezTo>
                      <a:cubicBezTo>
                        <a:pt x="5749" y="37980"/>
                        <a:pt x="10291" y="40000"/>
                        <a:pt x="15105" y="40000"/>
                      </a:cubicBezTo>
                      <a:cubicBezTo>
                        <a:pt x="22420" y="40000"/>
                        <a:pt x="30366" y="35335"/>
                        <a:pt x="34633" y="29617"/>
                      </a:cubicBezTo>
                      <a:cubicBezTo>
                        <a:pt x="39304" y="23358"/>
                        <a:pt x="42713" y="12756"/>
                        <a:pt x="38206" y="5517"/>
                      </a:cubicBezTo>
                      <a:cubicBezTo>
                        <a:pt x="35851" y="1738"/>
                        <a:pt x="31540" y="0"/>
                        <a:pt x="27184" y="0"/>
                      </a:cubicBezTo>
                      <a:close/>
                    </a:path>
                  </a:pathLst>
                </a:custGeom>
                <a:solidFill>
                  <a:srgbClr val="A4B1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04" name="Google Shape;904;p49"/>
                <p:cNvSpPr/>
                <p:nvPr/>
              </p:nvSpPr>
              <p:spPr>
                <a:xfrm>
                  <a:off x="2584175" y="3285163"/>
                  <a:ext cx="507150" cy="39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86" h="15837" extrusionOk="0">
                      <a:moveTo>
                        <a:pt x="3214" y="1"/>
                      </a:moveTo>
                      <a:lnTo>
                        <a:pt x="3214" y="1"/>
                      </a:lnTo>
                      <a:cubicBezTo>
                        <a:pt x="0" y="7603"/>
                        <a:pt x="5664" y="15837"/>
                        <a:pt x="13656" y="15837"/>
                      </a:cubicBezTo>
                      <a:cubicBezTo>
                        <a:pt x="14084" y="15837"/>
                        <a:pt x="14520" y="15813"/>
                        <a:pt x="14961" y="15764"/>
                      </a:cubicBezTo>
                      <a:cubicBezTo>
                        <a:pt x="18113" y="12588"/>
                        <a:pt x="20285" y="9646"/>
                        <a:pt x="20028" y="5162"/>
                      </a:cubicBezTo>
                      <a:lnTo>
                        <a:pt x="20028" y="5162"/>
                      </a:lnTo>
                      <a:cubicBezTo>
                        <a:pt x="18299" y="7755"/>
                        <a:pt x="15181" y="9293"/>
                        <a:pt x="12077" y="9293"/>
                      </a:cubicBezTo>
                      <a:cubicBezTo>
                        <a:pt x="11157" y="9293"/>
                        <a:pt x="10237" y="9158"/>
                        <a:pt x="9356" y="8875"/>
                      </a:cubicBezTo>
                      <a:cubicBezTo>
                        <a:pt x="5526" y="7637"/>
                        <a:pt x="3027" y="3994"/>
                        <a:pt x="3214" y="1"/>
                      </a:cubicBezTo>
                      <a:close/>
                    </a:path>
                  </a:pathLst>
                </a:custGeom>
                <a:solidFill>
                  <a:srgbClr val="A4B1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3959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79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+mn-lt"/>
              </a:rPr>
              <a:t>3. Sau khi nói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16" name="Google Shape;2916;p79"/>
          <p:cNvSpPr txBox="1">
            <a:spLocks noGrp="1"/>
          </p:cNvSpPr>
          <p:nvPr>
            <p:ph type="subTitle" idx="1"/>
          </p:nvPr>
        </p:nvSpPr>
        <p:spPr>
          <a:xfrm>
            <a:off x="395536" y="1663225"/>
            <a:ext cx="4188714" cy="29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vi-VN" dirty="0" smtClean="0">
                <a:solidFill>
                  <a:srgbClr val="000000"/>
                </a:solidFill>
                <a:uFill>
                  <a:noFill/>
                </a:uFill>
                <a:latin typeface="+mn-lt"/>
              </a:rPr>
              <a:t>Bày tỏ đồng cảm với suy nghĩ, cảm xúc của người nói sau khi nghe bài trình bày.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vi-VN" dirty="0" smtClean="0">
                <a:solidFill>
                  <a:srgbClr val="000000"/>
                </a:solidFill>
                <a:uFill>
                  <a:noFill/>
                </a:uFill>
                <a:latin typeface="+mn-lt"/>
              </a:rPr>
              <a:t>Có thể nêu câu hỏi về những điểm còn chưa rõ hay có sự khác biệt trong suy nghĩ giữa người nói và  người nghe.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vi-VN" dirty="0" smtClean="0">
                <a:solidFill>
                  <a:srgbClr val="000000"/>
                </a:solidFill>
                <a:uFill>
                  <a:noFill/>
                </a:uFill>
                <a:latin typeface="+mn-lt"/>
              </a:rPr>
              <a:t>Gợi ý về cách trình bày (ngữ điệu, diễn đạt, sự tương tác với người nghe).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18" name="Google Shape;2918;p79"/>
          <p:cNvSpPr txBox="1">
            <a:spLocks noGrp="1"/>
          </p:cNvSpPr>
          <p:nvPr>
            <p:ph type="subTitle" idx="3"/>
          </p:nvPr>
        </p:nvSpPr>
        <p:spPr>
          <a:xfrm>
            <a:off x="714850" y="1039550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dirty="0" smtClean="0">
                <a:latin typeface="+mn-lt"/>
              </a:rPr>
              <a:t>Người nghe</a:t>
            </a:r>
            <a:endParaRPr dirty="0">
              <a:latin typeface="+mn-lt"/>
            </a:endParaRPr>
          </a:p>
        </p:txBody>
      </p:sp>
      <p:sp>
        <p:nvSpPr>
          <p:cNvPr id="2919" name="Google Shape;2919;p79"/>
          <p:cNvSpPr txBox="1">
            <a:spLocks noGrp="1"/>
          </p:cNvSpPr>
          <p:nvPr>
            <p:ph type="subTitle" idx="4"/>
          </p:nvPr>
        </p:nvSpPr>
        <p:spPr>
          <a:xfrm>
            <a:off x="4735048" y="1039550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dirty="0" smtClean="0">
                <a:latin typeface="+mn-lt"/>
              </a:rPr>
              <a:t>Người nói</a:t>
            </a:r>
            <a:endParaRPr dirty="0">
              <a:latin typeface="+mn-lt"/>
            </a:endParaRPr>
          </a:p>
        </p:txBody>
      </p:sp>
      <p:grpSp>
        <p:nvGrpSpPr>
          <p:cNvPr id="7" name="Google Shape;1274;p54"/>
          <p:cNvGrpSpPr/>
          <p:nvPr/>
        </p:nvGrpSpPr>
        <p:grpSpPr>
          <a:xfrm>
            <a:off x="8048161" y="2648748"/>
            <a:ext cx="1095839" cy="2340480"/>
            <a:chOff x="1674563" y="2091269"/>
            <a:chExt cx="1095839" cy="2340480"/>
          </a:xfrm>
        </p:grpSpPr>
        <p:grpSp>
          <p:nvGrpSpPr>
            <p:cNvPr id="8" name="Google Shape;1275;p54"/>
            <p:cNvGrpSpPr/>
            <p:nvPr/>
          </p:nvGrpSpPr>
          <p:grpSpPr>
            <a:xfrm>
              <a:off x="2025300" y="2998550"/>
              <a:ext cx="662846" cy="1433199"/>
              <a:chOff x="2025300" y="2998550"/>
              <a:chExt cx="662846" cy="1433199"/>
            </a:xfrm>
          </p:grpSpPr>
          <p:sp>
            <p:nvSpPr>
              <p:cNvPr id="10" name="Google Shape;1276;p54"/>
              <p:cNvSpPr/>
              <p:nvPr/>
            </p:nvSpPr>
            <p:spPr>
              <a:xfrm>
                <a:off x="2025300" y="4293631"/>
                <a:ext cx="606036" cy="138117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4440" extrusionOk="0">
                    <a:moveTo>
                      <a:pt x="9735" y="0"/>
                    </a:moveTo>
                    <a:cubicBezTo>
                      <a:pt x="4360" y="0"/>
                      <a:pt x="0" y="993"/>
                      <a:pt x="0" y="2226"/>
                    </a:cubicBezTo>
                    <a:cubicBezTo>
                      <a:pt x="0" y="3447"/>
                      <a:pt x="4360" y="4440"/>
                      <a:pt x="9735" y="4440"/>
                    </a:cubicBezTo>
                    <a:cubicBezTo>
                      <a:pt x="15110" y="4440"/>
                      <a:pt x="19481" y="3447"/>
                      <a:pt x="19481" y="2226"/>
                    </a:cubicBezTo>
                    <a:cubicBezTo>
                      <a:pt x="19481" y="993"/>
                      <a:pt x="15110" y="0"/>
                      <a:pt x="9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50" cap="flat" cmpd="sng">
                <a:solidFill>
                  <a:srgbClr val="C9C9C9"/>
                </a:solidFill>
                <a:prstDash val="solid"/>
                <a:miter lim="1141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277;p54"/>
              <p:cNvSpPr/>
              <p:nvPr/>
            </p:nvSpPr>
            <p:spPr>
              <a:xfrm>
                <a:off x="2318182" y="3818988"/>
                <a:ext cx="189600" cy="56217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8072" extrusionOk="0">
                    <a:moveTo>
                      <a:pt x="4508" y="0"/>
                    </a:moveTo>
                    <a:lnTo>
                      <a:pt x="1" y="696"/>
                    </a:lnTo>
                    <a:lnTo>
                      <a:pt x="1347" y="16639"/>
                    </a:lnTo>
                    <a:cubicBezTo>
                      <a:pt x="979" y="17822"/>
                      <a:pt x="1618" y="18047"/>
                      <a:pt x="2155" y="18047"/>
                    </a:cubicBezTo>
                    <a:cubicBezTo>
                      <a:pt x="2483" y="18047"/>
                      <a:pt x="2774" y="17963"/>
                      <a:pt x="2774" y="17963"/>
                    </a:cubicBezTo>
                    <a:cubicBezTo>
                      <a:pt x="2774" y="17963"/>
                      <a:pt x="3791" y="18071"/>
                      <a:pt x="4700" y="18071"/>
                    </a:cubicBezTo>
                    <a:cubicBezTo>
                      <a:pt x="5433" y="18071"/>
                      <a:pt x="6095" y="18001"/>
                      <a:pt x="6095" y="17746"/>
                    </a:cubicBezTo>
                    <a:cubicBezTo>
                      <a:pt x="6095" y="17164"/>
                      <a:pt x="3196" y="16114"/>
                      <a:pt x="3196" y="16114"/>
                    </a:cubicBezTo>
                    <a:cubicBezTo>
                      <a:pt x="3664" y="12154"/>
                      <a:pt x="4508" y="0"/>
                      <a:pt x="4508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78;p54"/>
              <p:cNvSpPr/>
              <p:nvPr/>
            </p:nvSpPr>
            <p:spPr>
              <a:xfrm>
                <a:off x="2131814" y="3754781"/>
                <a:ext cx="171371" cy="630020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20253" extrusionOk="0">
                    <a:moveTo>
                      <a:pt x="5227" y="1"/>
                    </a:moveTo>
                    <a:cubicBezTo>
                      <a:pt x="4323" y="1"/>
                      <a:pt x="1495" y="2064"/>
                      <a:pt x="1495" y="2064"/>
                    </a:cubicBezTo>
                    <a:cubicBezTo>
                      <a:pt x="1495" y="2064"/>
                      <a:pt x="2340" y="14355"/>
                      <a:pt x="2819" y="18315"/>
                    </a:cubicBezTo>
                    <a:cubicBezTo>
                      <a:pt x="2819" y="18315"/>
                      <a:pt x="0" y="19331"/>
                      <a:pt x="0" y="19913"/>
                    </a:cubicBezTo>
                    <a:cubicBezTo>
                      <a:pt x="0" y="20180"/>
                      <a:pt x="682" y="20252"/>
                      <a:pt x="1419" y="20252"/>
                    </a:cubicBezTo>
                    <a:cubicBezTo>
                      <a:pt x="2286" y="20252"/>
                      <a:pt x="3230" y="20152"/>
                      <a:pt x="3230" y="20152"/>
                    </a:cubicBezTo>
                    <a:cubicBezTo>
                      <a:pt x="3230" y="20152"/>
                      <a:pt x="3532" y="20243"/>
                      <a:pt x="3869" y="20243"/>
                    </a:cubicBezTo>
                    <a:cubicBezTo>
                      <a:pt x="4403" y="20243"/>
                      <a:pt x="5025" y="20016"/>
                      <a:pt x="4668" y="18840"/>
                    </a:cubicBezTo>
                    <a:cubicBezTo>
                      <a:pt x="4668" y="18840"/>
                      <a:pt x="5204" y="8090"/>
                      <a:pt x="5501" y="272"/>
                    </a:cubicBezTo>
                    <a:cubicBezTo>
                      <a:pt x="5508" y="81"/>
                      <a:pt x="5405" y="1"/>
                      <a:pt x="522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79;p54"/>
              <p:cNvSpPr/>
              <p:nvPr/>
            </p:nvSpPr>
            <p:spPr>
              <a:xfrm>
                <a:off x="2126121" y="4345084"/>
                <a:ext cx="4227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43" extrusionOk="0">
                    <a:moveTo>
                      <a:pt x="1165" y="1"/>
                    </a:moveTo>
                    <a:cubicBezTo>
                      <a:pt x="274" y="435"/>
                      <a:pt x="1" y="857"/>
                      <a:pt x="1" y="857"/>
                    </a:cubicBezTo>
                    <a:cubicBezTo>
                      <a:pt x="1" y="857"/>
                      <a:pt x="35" y="994"/>
                      <a:pt x="1279" y="1142"/>
                    </a:cubicBezTo>
                    <a:cubicBezTo>
                      <a:pt x="1359" y="754"/>
                      <a:pt x="1324" y="355"/>
                      <a:pt x="11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80;p54"/>
              <p:cNvSpPr/>
              <p:nvPr/>
            </p:nvSpPr>
            <p:spPr>
              <a:xfrm>
                <a:off x="2162331" y="4331241"/>
                <a:ext cx="120386" cy="53567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1722" extrusionOk="0">
                    <a:moveTo>
                      <a:pt x="1187" y="1"/>
                    </a:moveTo>
                    <a:cubicBezTo>
                      <a:pt x="777" y="115"/>
                      <a:pt x="377" y="263"/>
                      <a:pt x="1" y="446"/>
                    </a:cubicBezTo>
                    <a:cubicBezTo>
                      <a:pt x="149" y="800"/>
                      <a:pt x="195" y="1199"/>
                      <a:pt x="115" y="1576"/>
                    </a:cubicBezTo>
                    <a:cubicBezTo>
                      <a:pt x="434" y="1610"/>
                      <a:pt x="834" y="1656"/>
                      <a:pt x="1336" y="1690"/>
                    </a:cubicBezTo>
                    <a:cubicBezTo>
                      <a:pt x="1626" y="1712"/>
                      <a:pt x="1883" y="1721"/>
                      <a:pt x="2111" y="1721"/>
                    </a:cubicBezTo>
                    <a:cubicBezTo>
                      <a:pt x="3790" y="1721"/>
                      <a:pt x="3869" y="1199"/>
                      <a:pt x="3869" y="1199"/>
                    </a:cubicBezTo>
                    <a:cubicBezTo>
                      <a:pt x="3869" y="834"/>
                      <a:pt x="3824" y="469"/>
                      <a:pt x="3732" y="115"/>
                    </a:cubicBezTo>
                    <a:cubicBezTo>
                      <a:pt x="3388" y="313"/>
                      <a:pt x="3022" y="382"/>
                      <a:pt x="2678" y="382"/>
                    </a:cubicBezTo>
                    <a:cubicBezTo>
                      <a:pt x="1872" y="382"/>
                      <a:pt x="1187" y="1"/>
                      <a:pt x="1187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81;p54"/>
              <p:cNvSpPr/>
              <p:nvPr/>
            </p:nvSpPr>
            <p:spPr>
              <a:xfrm>
                <a:off x="2124690" y="4368539"/>
                <a:ext cx="158026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663" extrusionOk="0">
                    <a:moveTo>
                      <a:pt x="5079" y="0"/>
                    </a:moveTo>
                    <a:cubicBezTo>
                      <a:pt x="4179" y="230"/>
                      <a:pt x="3258" y="345"/>
                      <a:pt x="2339" y="345"/>
                    </a:cubicBezTo>
                    <a:cubicBezTo>
                      <a:pt x="1570" y="345"/>
                      <a:pt x="801" y="264"/>
                      <a:pt x="47" y="103"/>
                    </a:cubicBezTo>
                    <a:cubicBezTo>
                      <a:pt x="12" y="194"/>
                      <a:pt x="1" y="285"/>
                      <a:pt x="12" y="377"/>
                    </a:cubicBezTo>
                    <a:cubicBezTo>
                      <a:pt x="12" y="377"/>
                      <a:pt x="286" y="662"/>
                      <a:pt x="2420" y="662"/>
                    </a:cubicBezTo>
                    <a:cubicBezTo>
                      <a:pt x="4326" y="662"/>
                      <a:pt x="5022" y="400"/>
                      <a:pt x="5022" y="400"/>
                    </a:cubicBezTo>
                    <a:cubicBezTo>
                      <a:pt x="5045" y="263"/>
                      <a:pt x="5068" y="137"/>
                      <a:pt x="50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82;p54"/>
              <p:cNvSpPr/>
              <p:nvPr/>
            </p:nvSpPr>
            <p:spPr>
              <a:xfrm>
                <a:off x="2176889" y="4337369"/>
                <a:ext cx="13874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3" extrusionOk="0">
                    <a:moveTo>
                      <a:pt x="35" y="1"/>
                    </a:moveTo>
                    <a:cubicBezTo>
                      <a:pt x="26" y="1"/>
                      <a:pt x="18" y="4"/>
                      <a:pt x="12" y="9"/>
                    </a:cubicBezTo>
                    <a:cubicBezTo>
                      <a:pt x="0" y="32"/>
                      <a:pt x="12" y="44"/>
                      <a:pt x="23" y="55"/>
                    </a:cubicBezTo>
                    <a:cubicBezTo>
                      <a:pt x="263" y="226"/>
                      <a:pt x="377" y="523"/>
                      <a:pt x="343" y="808"/>
                    </a:cubicBezTo>
                    <a:cubicBezTo>
                      <a:pt x="343" y="831"/>
                      <a:pt x="354" y="842"/>
                      <a:pt x="366" y="842"/>
                    </a:cubicBezTo>
                    <a:cubicBezTo>
                      <a:pt x="389" y="842"/>
                      <a:pt x="400" y="831"/>
                      <a:pt x="400" y="820"/>
                    </a:cubicBezTo>
                    <a:cubicBezTo>
                      <a:pt x="446" y="500"/>
                      <a:pt x="309" y="192"/>
                      <a:pt x="58" y="9"/>
                    </a:cubicBezTo>
                    <a:cubicBezTo>
                      <a:pt x="52" y="4"/>
                      <a:pt x="43" y="1"/>
                      <a:pt x="35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83;p54"/>
              <p:cNvSpPr/>
              <p:nvPr/>
            </p:nvSpPr>
            <p:spPr>
              <a:xfrm>
                <a:off x="2190390" y="4332516"/>
                <a:ext cx="12101" cy="26472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51" extrusionOk="0">
                    <a:moveTo>
                      <a:pt x="34" y="1"/>
                    </a:moveTo>
                    <a:cubicBezTo>
                      <a:pt x="23" y="1"/>
                      <a:pt x="12" y="9"/>
                      <a:pt x="12" y="17"/>
                    </a:cubicBezTo>
                    <a:cubicBezTo>
                      <a:pt x="0" y="28"/>
                      <a:pt x="0" y="51"/>
                      <a:pt x="12" y="63"/>
                    </a:cubicBezTo>
                    <a:cubicBezTo>
                      <a:pt x="23" y="63"/>
                      <a:pt x="331" y="268"/>
                      <a:pt x="331" y="816"/>
                    </a:cubicBezTo>
                    <a:cubicBezTo>
                      <a:pt x="331" y="839"/>
                      <a:pt x="343" y="850"/>
                      <a:pt x="354" y="850"/>
                    </a:cubicBezTo>
                    <a:cubicBezTo>
                      <a:pt x="377" y="850"/>
                      <a:pt x="388" y="839"/>
                      <a:pt x="388" y="816"/>
                    </a:cubicBezTo>
                    <a:cubicBezTo>
                      <a:pt x="388" y="234"/>
                      <a:pt x="69" y="17"/>
                      <a:pt x="46" y="6"/>
                    </a:cubicBezTo>
                    <a:cubicBezTo>
                      <a:pt x="42" y="2"/>
                      <a:pt x="38" y="1"/>
                      <a:pt x="34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84;p54"/>
              <p:cNvSpPr/>
              <p:nvPr/>
            </p:nvSpPr>
            <p:spPr>
              <a:xfrm>
                <a:off x="2189675" y="4317304"/>
                <a:ext cx="13501" cy="22864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5" extrusionOk="0">
                    <a:moveTo>
                      <a:pt x="229" y="61"/>
                    </a:moveTo>
                    <a:cubicBezTo>
                      <a:pt x="240" y="61"/>
                      <a:pt x="263" y="72"/>
                      <a:pt x="274" y="84"/>
                    </a:cubicBezTo>
                    <a:cubicBezTo>
                      <a:pt x="343" y="186"/>
                      <a:pt x="274" y="449"/>
                      <a:pt x="217" y="609"/>
                    </a:cubicBezTo>
                    <a:cubicBezTo>
                      <a:pt x="160" y="460"/>
                      <a:pt x="92" y="186"/>
                      <a:pt x="149" y="95"/>
                    </a:cubicBezTo>
                    <a:cubicBezTo>
                      <a:pt x="160" y="72"/>
                      <a:pt x="194" y="61"/>
                      <a:pt x="217" y="61"/>
                    </a:cubicBezTo>
                    <a:close/>
                    <a:moveTo>
                      <a:pt x="241" y="1"/>
                    </a:moveTo>
                    <a:cubicBezTo>
                      <a:pt x="233" y="1"/>
                      <a:pt x="225" y="2"/>
                      <a:pt x="217" y="4"/>
                    </a:cubicBezTo>
                    <a:cubicBezTo>
                      <a:pt x="172" y="4"/>
                      <a:pt x="126" y="27"/>
                      <a:pt x="103" y="61"/>
                    </a:cubicBezTo>
                    <a:cubicBezTo>
                      <a:pt x="0" y="221"/>
                      <a:pt x="172" y="666"/>
                      <a:pt x="194" y="711"/>
                    </a:cubicBezTo>
                    <a:cubicBezTo>
                      <a:pt x="194" y="723"/>
                      <a:pt x="206" y="734"/>
                      <a:pt x="217" y="734"/>
                    </a:cubicBezTo>
                    <a:cubicBezTo>
                      <a:pt x="229" y="723"/>
                      <a:pt x="240" y="723"/>
                      <a:pt x="251" y="711"/>
                    </a:cubicBezTo>
                    <a:cubicBezTo>
                      <a:pt x="263" y="654"/>
                      <a:pt x="434" y="209"/>
                      <a:pt x="331" y="49"/>
                    </a:cubicBezTo>
                    <a:cubicBezTo>
                      <a:pt x="313" y="21"/>
                      <a:pt x="278" y="1"/>
                      <a:pt x="241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85;p54"/>
              <p:cNvSpPr/>
              <p:nvPr/>
            </p:nvSpPr>
            <p:spPr>
              <a:xfrm>
                <a:off x="2195337" y="4326948"/>
                <a:ext cx="19940" cy="13563"/>
              </a:xfrm>
              <a:custGeom>
                <a:avLst/>
                <a:gdLst/>
                <a:ahLst/>
                <a:cxnLst/>
                <a:rect l="l" t="t" r="r" b="b"/>
                <a:pathLst>
                  <a:path w="641" h="436" extrusionOk="0">
                    <a:moveTo>
                      <a:pt x="503" y="59"/>
                    </a:moveTo>
                    <a:cubicBezTo>
                      <a:pt x="560" y="70"/>
                      <a:pt x="594" y="139"/>
                      <a:pt x="572" y="196"/>
                    </a:cubicBezTo>
                    <a:cubicBezTo>
                      <a:pt x="514" y="287"/>
                      <a:pt x="263" y="344"/>
                      <a:pt x="104" y="356"/>
                    </a:cubicBezTo>
                    <a:cubicBezTo>
                      <a:pt x="206" y="242"/>
                      <a:pt x="389" y="59"/>
                      <a:pt x="492" y="59"/>
                    </a:cubicBezTo>
                    <a:close/>
                    <a:moveTo>
                      <a:pt x="486" y="1"/>
                    </a:moveTo>
                    <a:cubicBezTo>
                      <a:pt x="303" y="1"/>
                      <a:pt x="34" y="334"/>
                      <a:pt x="12" y="379"/>
                    </a:cubicBezTo>
                    <a:cubicBezTo>
                      <a:pt x="1" y="390"/>
                      <a:pt x="1" y="401"/>
                      <a:pt x="12" y="413"/>
                    </a:cubicBezTo>
                    <a:cubicBezTo>
                      <a:pt x="12" y="424"/>
                      <a:pt x="24" y="424"/>
                      <a:pt x="35" y="424"/>
                    </a:cubicBezTo>
                    <a:lnTo>
                      <a:pt x="35" y="436"/>
                    </a:lnTo>
                    <a:cubicBezTo>
                      <a:pt x="81" y="424"/>
                      <a:pt x="526" y="390"/>
                      <a:pt x="617" y="230"/>
                    </a:cubicBezTo>
                    <a:cubicBezTo>
                      <a:pt x="640" y="185"/>
                      <a:pt x="640" y="127"/>
                      <a:pt x="617" y="82"/>
                    </a:cubicBezTo>
                    <a:cubicBezTo>
                      <a:pt x="594" y="36"/>
                      <a:pt x="560" y="13"/>
                      <a:pt x="503" y="2"/>
                    </a:cubicBezTo>
                    <a:cubicBezTo>
                      <a:pt x="497" y="1"/>
                      <a:pt x="492" y="1"/>
                      <a:pt x="486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86;p54"/>
              <p:cNvSpPr/>
              <p:nvPr/>
            </p:nvSpPr>
            <p:spPr>
              <a:xfrm>
                <a:off x="2172970" y="3753661"/>
                <a:ext cx="292566" cy="553247"/>
              </a:xfrm>
              <a:custGeom>
                <a:avLst/>
                <a:gdLst/>
                <a:ahLst/>
                <a:cxnLst/>
                <a:rect l="l" t="t" r="r" b="b"/>
                <a:pathLst>
                  <a:path w="9405" h="17785" extrusionOk="0">
                    <a:moveTo>
                      <a:pt x="161" y="0"/>
                    </a:moveTo>
                    <a:lnTo>
                      <a:pt x="161" y="0"/>
                    </a:lnTo>
                    <a:cubicBezTo>
                      <a:pt x="1" y="6551"/>
                      <a:pt x="777" y="17529"/>
                      <a:pt x="777" y="17529"/>
                    </a:cubicBezTo>
                    <a:cubicBezTo>
                      <a:pt x="1066" y="17727"/>
                      <a:pt x="1623" y="17784"/>
                      <a:pt x="2169" y="17784"/>
                    </a:cubicBezTo>
                    <a:cubicBezTo>
                      <a:pt x="2915" y="17784"/>
                      <a:pt x="3641" y="17678"/>
                      <a:pt x="3641" y="17678"/>
                    </a:cubicBezTo>
                    <a:lnTo>
                      <a:pt x="4760" y="3858"/>
                    </a:lnTo>
                    <a:lnTo>
                      <a:pt x="5467" y="17655"/>
                    </a:lnTo>
                    <a:cubicBezTo>
                      <a:pt x="5952" y="17735"/>
                      <a:pt x="6446" y="17775"/>
                      <a:pt x="6940" y="17775"/>
                    </a:cubicBezTo>
                    <a:cubicBezTo>
                      <a:pt x="7433" y="17775"/>
                      <a:pt x="7927" y="17735"/>
                      <a:pt x="8412" y="17655"/>
                    </a:cubicBezTo>
                    <a:lnTo>
                      <a:pt x="9405" y="10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87;p54"/>
              <p:cNvSpPr/>
              <p:nvPr/>
            </p:nvSpPr>
            <p:spPr>
              <a:xfrm>
                <a:off x="2267787" y="3865121"/>
                <a:ext cx="104739" cy="19193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617" extrusionOk="0">
                    <a:moveTo>
                      <a:pt x="3332" y="1"/>
                    </a:moveTo>
                    <a:cubicBezTo>
                      <a:pt x="3310" y="12"/>
                      <a:pt x="1381" y="480"/>
                      <a:pt x="23" y="549"/>
                    </a:cubicBezTo>
                    <a:cubicBezTo>
                      <a:pt x="11" y="560"/>
                      <a:pt x="0" y="571"/>
                      <a:pt x="0" y="583"/>
                    </a:cubicBezTo>
                    <a:cubicBezTo>
                      <a:pt x="0" y="606"/>
                      <a:pt x="11" y="617"/>
                      <a:pt x="34" y="617"/>
                    </a:cubicBezTo>
                    <a:cubicBezTo>
                      <a:pt x="1392" y="537"/>
                      <a:pt x="3321" y="58"/>
                      <a:pt x="3344" y="58"/>
                    </a:cubicBezTo>
                    <a:cubicBezTo>
                      <a:pt x="3355" y="58"/>
                      <a:pt x="3367" y="35"/>
                      <a:pt x="3367" y="24"/>
                    </a:cubicBezTo>
                    <a:cubicBezTo>
                      <a:pt x="3367" y="12"/>
                      <a:pt x="3344" y="1"/>
                      <a:pt x="3332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88;p54"/>
              <p:cNvSpPr/>
              <p:nvPr/>
            </p:nvSpPr>
            <p:spPr>
              <a:xfrm>
                <a:off x="2191448" y="3792266"/>
                <a:ext cx="19193" cy="50456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6220" extrusionOk="0">
                    <a:moveTo>
                      <a:pt x="29" y="0"/>
                    </a:moveTo>
                    <a:cubicBezTo>
                      <a:pt x="15" y="0"/>
                      <a:pt x="0" y="9"/>
                      <a:pt x="0" y="26"/>
                    </a:cubicBezTo>
                    <a:cubicBezTo>
                      <a:pt x="480" y="15558"/>
                      <a:pt x="560" y="16174"/>
                      <a:pt x="560" y="16197"/>
                    </a:cubicBezTo>
                    <a:cubicBezTo>
                      <a:pt x="560" y="16208"/>
                      <a:pt x="571" y="16220"/>
                      <a:pt x="594" y="16220"/>
                    </a:cubicBezTo>
                    <a:cubicBezTo>
                      <a:pt x="605" y="16220"/>
                      <a:pt x="617" y="16208"/>
                      <a:pt x="617" y="16186"/>
                    </a:cubicBezTo>
                    <a:cubicBezTo>
                      <a:pt x="617" y="16163"/>
                      <a:pt x="537" y="15455"/>
                      <a:pt x="57" y="26"/>
                    </a:cubicBezTo>
                    <a:cubicBezTo>
                      <a:pt x="57" y="9"/>
                      <a:pt x="43" y="0"/>
                      <a:pt x="29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89;p54"/>
              <p:cNvSpPr/>
              <p:nvPr/>
            </p:nvSpPr>
            <p:spPr>
              <a:xfrm>
                <a:off x="2339833" y="3873644"/>
                <a:ext cx="16736" cy="425333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3673" extrusionOk="0">
                    <a:moveTo>
                      <a:pt x="35" y="1"/>
                    </a:moveTo>
                    <a:cubicBezTo>
                      <a:pt x="12" y="1"/>
                      <a:pt x="1" y="12"/>
                      <a:pt x="1" y="35"/>
                    </a:cubicBezTo>
                    <a:lnTo>
                      <a:pt x="469" y="13638"/>
                    </a:lnTo>
                    <a:cubicBezTo>
                      <a:pt x="469" y="13661"/>
                      <a:pt x="480" y="13672"/>
                      <a:pt x="503" y="13672"/>
                    </a:cubicBezTo>
                    <a:cubicBezTo>
                      <a:pt x="514" y="13672"/>
                      <a:pt x="537" y="13650"/>
                      <a:pt x="526" y="13638"/>
                    </a:cubicBezTo>
                    <a:lnTo>
                      <a:pt x="58" y="35"/>
                    </a:lnTo>
                    <a:cubicBezTo>
                      <a:pt x="58" y="12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90;p54"/>
              <p:cNvSpPr/>
              <p:nvPr/>
            </p:nvSpPr>
            <p:spPr>
              <a:xfrm>
                <a:off x="2328479" y="3782063"/>
                <a:ext cx="1804" cy="73849"/>
              </a:xfrm>
              <a:custGeom>
                <a:avLst/>
                <a:gdLst/>
                <a:ahLst/>
                <a:cxnLst/>
                <a:rect l="l" t="t" r="r" b="b"/>
                <a:pathLst>
                  <a:path w="58" h="2374" extrusionOk="0">
                    <a:moveTo>
                      <a:pt x="23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1" y="2351"/>
                    </a:lnTo>
                    <a:cubicBezTo>
                      <a:pt x="1" y="2363"/>
                      <a:pt x="12" y="2374"/>
                      <a:pt x="23" y="2374"/>
                    </a:cubicBezTo>
                    <a:cubicBezTo>
                      <a:pt x="46" y="2374"/>
                      <a:pt x="58" y="2363"/>
                      <a:pt x="58" y="2351"/>
                    </a:cubicBezTo>
                    <a:lnTo>
                      <a:pt x="58" y="35"/>
                    </a:lnTo>
                    <a:cubicBezTo>
                      <a:pt x="58" y="12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91;p54"/>
              <p:cNvSpPr/>
              <p:nvPr/>
            </p:nvSpPr>
            <p:spPr>
              <a:xfrm>
                <a:off x="2195337" y="3751515"/>
                <a:ext cx="39818" cy="10654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425" extrusionOk="0">
                    <a:moveTo>
                      <a:pt x="1154" y="1"/>
                    </a:moveTo>
                    <a:cubicBezTo>
                      <a:pt x="1142" y="1"/>
                      <a:pt x="1131" y="12"/>
                      <a:pt x="1131" y="35"/>
                    </a:cubicBezTo>
                    <a:cubicBezTo>
                      <a:pt x="1222" y="1256"/>
                      <a:pt x="823" y="2466"/>
                      <a:pt x="12" y="3379"/>
                    </a:cubicBezTo>
                    <a:cubicBezTo>
                      <a:pt x="1" y="3390"/>
                      <a:pt x="1" y="3413"/>
                      <a:pt x="12" y="3424"/>
                    </a:cubicBezTo>
                    <a:lnTo>
                      <a:pt x="24" y="3424"/>
                    </a:lnTo>
                    <a:cubicBezTo>
                      <a:pt x="35" y="3424"/>
                      <a:pt x="47" y="3413"/>
                      <a:pt x="47" y="3413"/>
                    </a:cubicBezTo>
                    <a:cubicBezTo>
                      <a:pt x="868" y="2477"/>
                      <a:pt x="1279" y="1256"/>
                      <a:pt x="1188" y="24"/>
                    </a:cubicBezTo>
                    <a:cubicBezTo>
                      <a:pt x="1188" y="12"/>
                      <a:pt x="1176" y="1"/>
                      <a:pt x="1154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92;p54"/>
              <p:cNvSpPr/>
              <p:nvPr/>
            </p:nvSpPr>
            <p:spPr>
              <a:xfrm>
                <a:off x="2419003" y="3759541"/>
                <a:ext cx="39071" cy="88936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859" extrusionOk="0">
                    <a:moveTo>
                      <a:pt x="122" y="1"/>
                    </a:moveTo>
                    <a:cubicBezTo>
                      <a:pt x="109" y="1"/>
                      <a:pt x="103" y="11"/>
                      <a:pt x="103" y="28"/>
                    </a:cubicBezTo>
                    <a:cubicBezTo>
                      <a:pt x="46" y="450"/>
                      <a:pt x="1" y="1101"/>
                      <a:pt x="172" y="1671"/>
                    </a:cubicBezTo>
                    <a:cubicBezTo>
                      <a:pt x="354" y="2254"/>
                      <a:pt x="742" y="2699"/>
                      <a:pt x="1210" y="2858"/>
                    </a:cubicBezTo>
                    <a:cubicBezTo>
                      <a:pt x="1245" y="2858"/>
                      <a:pt x="1256" y="2813"/>
                      <a:pt x="1222" y="2801"/>
                    </a:cubicBezTo>
                    <a:cubicBezTo>
                      <a:pt x="777" y="2653"/>
                      <a:pt x="411" y="2231"/>
                      <a:pt x="229" y="1660"/>
                    </a:cubicBezTo>
                    <a:cubicBezTo>
                      <a:pt x="58" y="1078"/>
                      <a:pt x="103" y="450"/>
                      <a:pt x="160" y="40"/>
                    </a:cubicBezTo>
                    <a:cubicBezTo>
                      <a:pt x="160" y="17"/>
                      <a:pt x="149" y="5"/>
                      <a:pt x="138" y="5"/>
                    </a:cubicBezTo>
                    <a:cubicBezTo>
                      <a:pt x="131" y="2"/>
                      <a:pt x="126" y="1"/>
                      <a:pt x="122" y="1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93;p54"/>
              <p:cNvSpPr/>
              <p:nvPr/>
            </p:nvSpPr>
            <p:spPr>
              <a:xfrm>
                <a:off x="2310374" y="3766447"/>
                <a:ext cx="20251" cy="8591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762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23"/>
                    </a:cubicBezTo>
                    <a:cubicBezTo>
                      <a:pt x="0" y="34"/>
                      <a:pt x="23" y="1119"/>
                      <a:pt x="115" y="1929"/>
                    </a:cubicBezTo>
                    <a:cubicBezTo>
                      <a:pt x="206" y="2750"/>
                      <a:pt x="594" y="2762"/>
                      <a:pt x="605" y="2762"/>
                    </a:cubicBezTo>
                    <a:cubicBezTo>
                      <a:pt x="651" y="2762"/>
                      <a:pt x="651" y="2705"/>
                      <a:pt x="605" y="2705"/>
                    </a:cubicBezTo>
                    <a:cubicBezTo>
                      <a:pt x="605" y="2705"/>
                      <a:pt x="263" y="2682"/>
                      <a:pt x="172" y="1917"/>
                    </a:cubicBezTo>
                    <a:cubicBezTo>
                      <a:pt x="80" y="1119"/>
                      <a:pt x="58" y="34"/>
                      <a:pt x="58" y="23"/>
                    </a:cubicBezTo>
                    <a:cubicBezTo>
                      <a:pt x="58" y="12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C18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94;p54"/>
              <p:cNvSpPr/>
              <p:nvPr/>
            </p:nvSpPr>
            <p:spPr>
              <a:xfrm>
                <a:off x="2469429" y="4341195"/>
                <a:ext cx="42617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42" extrusionOk="0">
                    <a:moveTo>
                      <a:pt x="206" y="0"/>
                    </a:moveTo>
                    <a:cubicBezTo>
                      <a:pt x="46" y="354"/>
                      <a:pt x="0" y="754"/>
                      <a:pt x="91" y="1142"/>
                    </a:cubicBezTo>
                    <a:cubicBezTo>
                      <a:pt x="1324" y="982"/>
                      <a:pt x="1370" y="856"/>
                      <a:pt x="1370" y="856"/>
                    </a:cubicBezTo>
                    <a:cubicBezTo>
                      <a:pt x="1370" y="856"/>
                      <a:pt x="1096" y="423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95;p54"/>
              <p:cNvSpPr/>
              <p:nvPr/>
            </p:nvSpPr>
            <p:spPr>
              <a:xfrm>
                <a:off x="2355107" y="4326979"/>
                <a:ext cx="120728" cy="53660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725" extrusionOk="0">
                    <a:moveTo>
                      <a:pt x="2682" y="1"/>
                    </a:moveTo>
                    <a:cubicBezTo>
                      <a:pt x="2682" y="1"/>
                      <a:pt x="2005" y="387"/>
                      <a:pt x="1199" y="387"/>
                    </a:cubicBezTo>
                    <a:cubicBezTo>
                      <a:pt x="854" y="387"/>
                      <a:pt x="486" y="317"/>
                      <a:pt x="137" y="115"/>
                    </a:cubicBezTo>
                    <a:cubicBezTo>
                      <a:pt x="46" y="469"/>
                      <a:pt x="0" y="834"/>
                      <a:pt x="12" y="1199"/>
                    </a:cubicBezTo>
                    <a:cubicBezTo>
                      <a:pt x="12" y="1199"/>
                      <a:pt x="91" y="1725"/>
                      <a:pt x="1744" y="1725"/>
                    </a:cubicBezTo>
                    <a:cubicBezTo>
                      <a:pt x="1978" y="1725"/>
                      <a:pt x="2244" y="1714"/>
                      <a:pt x="2545" y="1690"/>
                    </a:cubicBezTo>
                    <a:cubicBezTo>
                      <a:pt x="3047" y="1656"/>
                      <a:pt x="3435" y="1621"/>
                      <a:pt x="3766" y="1587"/>
                    </a:cubicBezTo>
                    <a:cubicBezTo>
                      <a:pt x="3687" y="1199"/>
                      <a:pt x="3721" y="811"/>
                      <a:pt x="3881" y="457"/>
                    </a:cubicBezTo>
                    <a:cubicBezTo>
                      <a:pt x="3493" y="275"/>
                      <a:pt x="3093" y="115"/>
                      <a:pt x="2682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96;p54"/>
              <p:cNvSpPr/>
              <p:nvPr/>
            </p:nvSpPr>
            <p:spPr>
              <a:xfrm>
                <a:off x="2355450" y="4364277"/>
                <a:ext cx="157653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" y="137"/>
                      <a:pt x="24" y="274"/>
                      <a:pt x="46" y="411"/>
                    </a:cubicBezTo>
                    <a:cubicBezTo>
                      <a:pt x="46" y="411"/>
                      <a:pt x="754" y="662"/>
                      <a:pt x="2660" y="662"/>
                    </a:cubicBezTo>
                    <a:cubicBezTo>
                      <a:pt x="4794" y="662"/>
                      <a:pt x="5068" y="377"/>
                      <a:pt x="5068" y="377"/>
                    </a:cubicBezTo>
                    <a:cubicBezTo>
                      <a:pt x="5068" y="286"/>
                      <a:pt x="5056" y="194"/>
                      <a:pt x="5034" y="114"/>
                    </a:cubicBezTo>
                    <a:cubicBezTo>
                      <a:pt x="4281" y="269"/>
                      <a:pt x="3518" y="347"/>
                      <a:pt x="2755" y="347"/>
                    </a:cubicBezTo>
                    <a:cubicBezTo>
                      <a:pt x="1828" y="347"/>
                      <a:pt x="902" y="23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97;p54"/>
              <p:cNvSpPr/>
              <p:nvPr/>
            </p:nvSpPr>
            <p:spPr>
              <a:xfrm>
                <a:off x="2447405" y="4333231"/>
                <a:ext cx="13532" cy="2644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850" extrusionOk="0">
                    <a:moveTo>
                      <a:pt x="401" y="1"/>
                    </a:moveTo>
                    <a:cubicBezTo>
                      <a:pt x="396" y="1"/>
                      <a:pt x="392" y="2"/>
                      <a:pt x="389" y="5"/>
                    </a:cubicBezTo>
                    <a:cubicBezTo>
                      <a:pt x="138" y="199"/>
                      <a:pt x="1" y="507"/>
                      <a:pt x="46" y="816"/>
                    </a:cubicBezTo>
                    <a:cubicBezTo>
                      <a:pt x="46" y="838"/>
                      <a:pt x="58" y="850"/>
                      <a:pt x="69" y="850"/>
                    </a:cubicBezTo>
                    <a:lnTo>
                      <a:pt x="80" y="850"/>
                    </a:lnTo>
                    <a:cubicBezTo>
                      <a:pt x="92" y="850"/>
                      <a:pt x="103" y="827"/>
                      <a:pt x="103" y="816"/>
                    </a:cubicBezTo>
                    <a:cubicBezTo>
                      <a:pt x="58" y="519"/>
                      <a:pt x="183" y="234"/>
                      <a:pt x="423" y="62"/>
                    </a:cubicBezTo>
                    <a:cubicBezTo>
                      <a:pt x="434" y="51"/>
                      <a:pt x="434" y="28"/>
                      <a:pt x="434" y="17"/>
                    </a:cubicBezTo>
                    <a:cubicBezTo>
                      <a:pt x="426" y="9"/>
                      <a:pt x="412" y="1"/>
                      <a:pt x="401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98;p54"/>
              <p:cNvSpPr/>
              <p:nvPr/>
            </p:nvSpPr>
            <p:spPr>
              <a:xfrm>
                <a:off x="2435677" y="4328534"/>
                <a:ext cx="12101" cy="2653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853" extrusionOk="0">
                    <a:moveTo>
                      <a:pt x="350" y="0"/>
                    </a:moveTo>
                    <a:cubicBezTo>
                      <a:pt x="343" y="0"/>
                      <a:pt x="337" y="3"/>
                      <a:pt x="332" y="8"/>
                    </a:cubicBezTo>
                    <a:cubicBezTo>
                      <a:pt x="321" y="19"/>
                      <a:pt x="1" y="225"/>
                      <a:pt x="1" y="818"/>
                    </a:cubicBezTo>
                    <a:cubicBezTo>
                      <a:pt x="1" y="830"/>
                      <a:pt x="12" y="852"/>
                      <a:pt x="35" y="852"/>
                    </a:cubicBezTo>
                    <a:cubicBezTo>
                      <a:pt x="47" y="841"/>
                      <a:pt x="58" y="830"/>
                      <a:pt x="58" y="818"/>
                    </a:cubicBezTo>
                    <a:cubicBezTo>
                      <a:pt x="58" y="270"/>
                      <a:pt x="366" y="54"/>
                      <a:pt x="366" y="54"/>
                    </a:cubicBezTo>
                    <a:cubicBezTo>
                      <a:pt x="378" y="54"/>
                      <a:pt x="389" y="31"/>
                      <a:pt x="378" y="19"/>
                    </a:cubicBezTo>
                    <a:cubicBezTo>
                      <a:pt x="371" y="6"/>
                      <a:pt x="360" y="0"/>
                      <a:pt x="350" y="0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99;p54"/>
              <p:cNvSpPr/>
              <p:nvPr/>
            </p:nvSpPr>
            <p:spPr>
              <a:xfrm>
                <a:off x="2434620" y="4313136"/>
                <a:ext cx="13874" cy="22771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2" extrusionOk="0">
                    <a:moveTo>
                      <a:pt x="211" y="65"/>
                    </a:moveTo>
                    <a:cubicBezTo>
                      <a:pt x="217" y="65"/>
                      <a:pt x="223" y="66"/>
                      <a:pt x="229" y="69"/>
                    </a:cubicBezTo>
                    <a:cubicBezTo>
                      <a:pt x="233" y="67"/>
                      <a:pt x="237" y="66"/>
                      <a:pt x="242" y="66"/>
                    </a:cubicBezTo>
                    <a:cubicBezTo>
                      <a:pt x="260" y="66"/>
                      <a:pt x="279" y="85"/>
                      <a:pt x="297" y="104"/>
                    </a:cubicBezTo>
                    <a:cubicBezTo>
                      <a:pt x="355" y="195"/>
                      <a:pt x="286" y="457"/>
                      <a:pt x="229" y="617"/>
                    </a:cubicBezTo>
                    <a:cubicBezTo>
                      <a:pt x="172" y="457"/>
                      <a:pt x="103" y="183"/>
                      <a:pt x="172" y="92"/>
                    </a:cubicBezTo>
                    <a:cubicBezTo>
                      <a:pt x="180" y="75"/>
                      <a:pt x="195" y="65"/>
                      <a:pt x="211" y="65"/>
                    </a:cubicBezTo>
                    <a:close/>
                    <a:moveTo>
                      <a:pt x="229" y="1"/>
                    </a:moveTo>
                    <a:cubicBezTo>
                      <a:pt x="183" y="1"/>
                      <a:pt x="138" y="24"/>
                      <a:pt x="115" y="58"/>
                    </a:cubicBezTo>
                    <a:cubicBezTo>
                      <a:pt x="1" y="206"/>
                      <a:pt x="172" y="663"/>
                      <a:pt x="195" y="708"/>
                    </a:cubicBezTo>
                    <a:cubicBezTo>
                      <a:pt x="195" y="720"/>
                      <a:pt x="206" y="731"/>
                      <a:pt x="229" y="731"/>
                    </a:cubicBezTo>
                    <a:cubicBezTo>
                      <a:pt x="240" y="731"/>
                      <a:pt x="252" y="720"/>
                      <a:pt x="252" y="708"/>
                    </a:cubicBezTo>
                    <a:cubicBezTo>
                      <a:pt x="275" y="663"/>
                      <a:pt x="446" y="229"/>
                      <a:pt x="343" y="69"/>
                    </a:cubicBezTo>
                    <a:cubicBezTo>
                      <a:pt x="309" y="24"/>
                      <a:pt x="275" y="1"/>
                      <a:pt x="22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0;p54"/>
              <p:cNvSpPr/>
              <p:nvPr/>
            </p:nvSpPr>
            <p:spPr>
              <a:xfrm>
                <a:off x="2422550" y="4322717"/>
                <a:ext cx="19909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35" extrusionOk="0">
                    <a:moveTo>
                      <a:pt x="149" y="69"/>
                    </a:moveTo>
                    <a:cubicBezTo>
                      <a:pt x="263" y="69"/>
                      <a:pt x="446" y="252"/>
                      <a:pt x="549" y="366"/>
                    </a:cubicBezTo>
                    <a:cubicBezTo>
                      <a:pt x="389" y="343"/>
                      <a:pt x="138" y="298"/>
                      <a:pt x="81" y="195"/>
                    </a:cubicBezTo>
                    <a:cubicBezTo>
                      <a:pt x="69" y="172"/>
                      <a:pt x="69" y="138"/>
                      <a:pt x="81" y="115"/>
                    </a:cubicBezTo>
                    <a:cubicBezTo>
                      <a:pt x="92" y="92"/>
                      <a:pt x="115" y="69"/>
                      <a:pt x="138" y="69"/>
                    </a:cubicBezTo>
                    <a:close/>
                    <a:moveTo>
                      <a:pt x="138" y="1"/>
                    </a:moveTo>
                    <a:cubicBezTo>
                      <a:pt x="92" y="12"/>
                      <a:pt x="46" y="35"/>
                      <a:pt x="24" y="81"/>
                    </a:cubicBezTo>
                    <a:cubicBezTo>
                      <a:pt x="1" y="127"/>
                      <a:pt x="1" y="184"/>
                      <a:pt x="24" y="229"/>
                    </a:cubicBezTo>
                    <a:cubicBezTo>
                      <a:pt x="115" y="389"/>
                      <a:pt x="560" y="435"/>
                      <a:pt x="617" y="435"/>
                    </a:cubicBezTo>
                    <a:cubicBezTo>
                      <a:pt x="617" y="435"/>
                      <a:pt x="628" y="423"/>
                      <a:pt x="640" y="412"/>
                    </a:cubicBezTo>
                    <a:cubicBezTo>
                      <a:pt x="640" y="400"/>
                      <a:pt x="640" y="389"/>
                      <a:pt x="640" y="378"/>
                    </a:cubicBezTo>
                    <a:cubicBezTo>
                      <a:pt x="606" y="343"/>
                      <a:pt x="332" y="1"/>
                      <a:pt x="149" y="1"/>
                    </a:cubicBezTo>
                    <a:close/>
                  </a:path>
                </a:pathLst>
              </a:custGeom>
              <a:solidFill>
                <a:srgbClr val="BE68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01;p54"/>
              <p:cNvSpPr/>
              <p:nvPr/>
            </p:nvSpPr>
            <p:spPr>
              <a:xfrm>
                <a:off x="2475713" y="3368111"/>
                <a:ext cx="101659" cy="142068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4567" extrusionOk="0">
                    <a:moveTo>
                      <a:pt x="985" y="1"/>
                    </a:moveTo>
                    <a:lnTo>
                      <a:pt x="780" y="195"/>
                    </a:lnTo>
                    <a:cubicBezTo>
                      <a:pt x="1" y="973"/>
                      <a:pt x="1053" y="4566"/>
                      <a:pt x="1986" y="4566"/>
                    </a:cubicBezTo>
                    <a:cubicBezTo>
                      <a:pt x="2092" y="4566"/>
                      <a:pt x="2197" y="4520"/>
                      <a:pt x="2297" y="4417"/>
                    </a:cubicBezTo>
                    <a:cubicBezTo>
                      <a:pt x="3267" y="3424"/>
                      <a:pt x="985" y="1"/>
                      <a:pt x="985" y="1"/>
                    </a:cubicBezTo>
                    <a:close/>
                  </a:path>
                </a:pathLst>
              </a:custGeom>
              <a:solidFill>
                <a:srgbClr val="2C6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02;p54"/>
              <p:cNvSpPr/>
              <p:nvPr/>
            </p:nvSpPr>
            <p:spPr>
              <a:xfrm>
                <a:off x="2082819" y="3067609"/>
                <a:ext cx="594309" cy="874027"/>
              </a:xfrm>
              <a:custGeom>
                <a:avLst/>
                <a:gdLst/>
                <a:ahLst/>
                <a:cxnLst/>
                <a:rect l="l" t="t" r="r" b="b"/>
                <a:pathLst>
                  <a:path w="19105" h="28097" extrusionOk="0">
                    <a:moveTo>
                      <a:pt x="17721" y="0"/>
                    </a:moveTo>
                    <a:cubicBezTo>
                      <a:pt x="17382" y="0"/>
                      <a:pt x="17392" y="1535"/>
                      <a:pt x="17392" y="1535"/>
                    </a:cubicBezTo>
                    <a:cubicBezTo>
                      <a:pt x="17392" y="1535"/>
                      <a:pt x="17221" y="211"/>
                      <a:pt x="16925" y="211"/>
                    </a:cubicBezTo>
                    <a:cubicBezTo>
                      <a:pt x="16628" y="211"/>
                      <a:pt x="16890" y="1923"/>
                      <a:pt x="16890" y="1923"/>
                    </a:cubicBezTo>
                    <a:cubicBezTo>
                      <a:pt x="16890" y="1923"/>
                      <a:pt x="16658" y="1450"/>
                      <a:pt x="16467" y="1450"/>
                    </a:cubicBezTo>
                    <a:cubicBezTo>
                      <a:pt x="16427" y="1450"/>
                      <a:pt x="16388" y="1472"/>
                      <a:pt x="16354" y="1524"/>
                    </a:cubicBezTo>
                    <a:cubicBezTo>
                      <a:pt x="16160" y="1821"/>
                      <a:pt x="16788" y="2996"/>
                      <a:pt x="16788" y="2996"/>
                    </a:cubicBezTo>
                    <a:cubicBezTo>
                      <a:pt x="16788" y="2996"/>
                      <a:pt x="16251" y="5507"/>
                      <a:pt x="15475" y="7139"/>
                    </a:cubicBezTo>
                    <a:cubicBezTo>
                      <a:pt x="13432" y="11418"/>
                      <a:pt x="9507" y="11509"/>
                      <a:pt x="9507" y="11509"/>
                    </a:cubicBezTo>
                    <a:lnTo>
                      <a:pt x="9404" y="10060"/>
                    </a:lnTo>
                    <a:lnTo>
                      <a:pt x="6631" y="9980"/>
                    </a:lnTo>
                    <a:lnTo>
                      <a:pt x="6688" y="11567"/>
                    </a:lnTo>
                    <a:lnTo>
                      <a:pt x="5490" y="11703"/>
                    </a:lnTo>
                    <a:cubicBezTo>
                      <a:pt x="5490" y="11703"/>
                      <a:pt x="3949" y="12057"/>
                      <a:pt x="3230" y="12810"/>
                    </a:cubicBezTo>
                    <a:cubicBezTo>
                      <a:pt x="2716" y="13347"/>
                      <a:pt x="1724" y="14568"/>
                      <a:pt x="856" y="18551"/>
                    </a:cubicBezTo>
                    <a:cubicBezTo>
                      <a:pt x="251" y="21278"/>
                      <a:pt x="457" y="25158"/>
                      <a:pt x="457" y="25158"/>
                    </a:cubicBezTo>
                    <a:cubicBezTo>
                      <a:pt x="286" y="25889"/>
                      <a:pt x="0" y="27475"/>
                      <a:pt x="240" y="27555"/>
                    </a:cubicBezTo>
                    <a:cubicBezTo>
                      <a:pt x="250" y="27559"/>
                      <a:pt x="260" y="27560"/>
                      <a:pt x="271" y="27560"/>
                    </a:cubicBezTo>
                    <a:cubicBezTo>
                      <a:pt x="514" y="27560"/>
                      <a:pt x="788" y="26562"/>
                      <a:pt x="788" y="26562"/>
                    </a:cubicBezTo>
                    <a:lnTo>
                      <a:pt x="788" y="26562"/>
                    </a:lnTo>
                    <a:cubicBezTo>
                      <a:pt x="788" y="26562"/>
                      <a:pt x="525" y="27886"/>
                      <a:pt x="765" y="27954"/>
                    </a:cubicBezTo>
                    <a:cubicBezTo>
                      <a:pt x="770" y="27956"/>
                      <a:pt x="775" y="27956"/>
                      <a:pt x="780" y="27956"/>
                    </a:cubicBezTo>
                    <a:cubicBezTo>
                      <a:pt x="1024" y="27956"/>
                      <a:pt x="1221" y="26619"/>
                      <a:pt x="1221" y="26619"/>
                    </a:cubicBezTo>
                    <a:lnTo>
                      <a:pt x="1221" y="26619"/>
                    </a:lnTo>
                    <a:cubicBezTo>
                      <a:pt x="1221" y="26619"/>
                      <a:pt x="1107" y="28023"/>
                      <a:pt x="1335" y="28091"/>
                    </a:cubicBezTo>
                    <a:cubicBezTo>
                      <a:pt x="1348" y="28095"/>
                      <a:pt x="1361" y="28097"/>
                      <a:pt x="1373" y="28097"/>
                    </a:cubicBezTo>
                    <a:cubicBezTo>
                      <a:pt x="1720" y="28097"/>
                      <a:pt x="1678" y="26551"/>
                      <a:pt x="1678" y="26551"/>
                    </a:cubicBezTo>
                    <a:lnTo>
                      <a:pt x="1678" y="26551"/>
                    </a:lnTo>
                    <a:cubicBezTo>
                      <a:pt x="1678" y="26551"/>
                      <a:pt x="1870" y="27863"/>
                      <a:pt x="2165" y="27863"/>
                    </a:cubicBezTo>
                    <a:cubicBezTo>
                      <a:pt x="2166" y="27863"/>
                      <a:pt x="2167" y="27863"/>
                      <a:pt x="2169" y="27863"/>
                    </a:cubicBezTo>
                    <a:cubicBezTo>
                      <a:pt x="2454" y="27863"/>
                      <a:pt x="2180" y="26163"/>
                      <a:pt x="2180" y="26163"/>
                    </a:cubicBezTo>
                    <a:lnTo>
                      <a:pt x="2180" y="26163"/>
                    </a:lnTo>
                    <a:cubicBezTo>
                      <a:pt x="2180" y="26163"/>
                      <a:pt x="2417" y="26629"/>
                      <a:pt x="2603" y="26629"/>
                    </a:cubicBezTo>
                    <a:cubicBezTo>
                      <a:pt x="2645" y="26629"/>
                      <a:pt x="2683" y="26607"/>
                      <a:pt x="2716" y="26551"/>
                    </a:cubicBezTo>
                    <a:cubicBezTo>
                      <a:pt x="2910" y="26254"/>
                      <a:pt x="2248" y="25090"/>
                      <a:pt x="2248" y="25090"/>
                    </a:cubicBezTo>
                    <a:cubicBezTo>
                      <a:pt x="2248" y="25090"/>
                      <a:pt x="2579" y="21769"/>
                      <a:pt x="2796" y="20833"/>
                    </a:cubicBezTo>
                    <a:cubicBezTo>
                      <a:pt x="3002" y="19897"/>
                      <a:pt x="4006" y="17033"/>
                      <a:pt x="4006" y="17033"/>
                    </a:cubicBezTo>
                    <a:lnTo>
                      <a:pt x="4006" y="17033"/>
                    </a:lnTo>
                    <a:lnTo>
                      <a:pt x="3812" y="23287"/>
                    </a:lnTo>
                    <a:cubicBezTo>
                      <a:pt x="5715" y="24056"/>
                      <a:pt x="7323" y="24300"/>
                      <a:pt x="8595" y="24300"/>
                    </a:cubicBezTo>
                    <a:cubicBezTo>
                      <a:pt x="10795" y="24300"/>
                      <a:pt x="11994" y="23572"/>
                      <a:pt x="11994" y="23572"/>
                    </a:cubicBezTo>
                    <a:lnTo>
                      <a:pt x="12017" y="15184"/>
                    </a:lnTo>
                    <a:cubicBezTo>
                      <a:pt x="19104" y="12468"/>
                      <a:pt x="18591" y="3007"/>
                      <a:pt x="18591" y="3007"/>
                    </a:cubicBezTo>
                    <a:cubicBezTo>
                      <a:pt x="18796" y="2460"/>
                      <a:pt x="19093" y="645"/>
                      <a:pt x="18842" y="554"/>
                    </a:cubicBezTo>
                    <a:cubicBezTo>
                      <a:pt x="18832" y="550"/>
                      <a:pt x="18822" y="548"/>
                      <a:pt x="18812" y="548"/>
                    </a:cubicBezTo>
                    <a:cubicBezTo>
                      <a:pt x="18578" y="548"/>
                      <a:pt x="18294" y="1547"/>
                      <a:pt x="18294" y="1547"/>
                    </a:cubicBezTo>
                    <a:cubicBezTo>
                      <a:pt x="18294" y="1547"/>
                      <a:pt x="18579" y="223"/>
                      <a:pt x="18328" y="154"/>
                    </a:cubicBezTo>
                    <a:cubicBezTo>
                      <a:pt x="18322" y="153"/>
                      <a:pt x="18316" y="152"/>
                      <a:pt x="18310" y="152"/>
                    </a:cubicBezTo>
                    <a:cubicBezTo>
                      <a:pt x="18066" y="152"/>
                      <a:pt x="17849" y="1478"/>
                      <a:pt x="17849" y="1478"/>
                    </a:cubicBezTo>
                    <a:cubicBezTo>
                      <a:pt x="17849" y="1478"/>
                      <a:pt x="17986" y="74"/>
                      <a:pt x="17758" y="6"/>
                    </a:cubicBezTo>
                    <a:cubicBezTo>
                      <a:pt x="17745" y="2"/>
                      <a:pt x="17733" y="0"/>
                      <a:pt x="17721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03;p54"/>
              <p:cNvSpPr/>
              <p:nvPr/>
            </p:nvSpPr>
            <p:spPr>
              <a:xfrm>
                <a:off x="2226258" y="3344656"/>
                <a:ext cx="208980" cy="58762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1889" extrusionOk="0">
                    <a:moveTo>
                      <a:pt x="3629" y="0"/>
                    </a:moveTo>
                    <a:cubicBezTo>
                      <a:pt x="3573" y="0"/>
                      <a:pt x="3516" y="1"/>
                      <a:pt x="3458" y="1"/>
                    </a:cubicBezTo>
                    <a:cubicBezTo>
                      <a:pt x="354" y="59"/>
                      <a:pt x="354" y="926"/>
                      <a:pt x="125" y="1337"/>
                    </a:cubicBezTo>
                    <a:cubicBezTo>
                      <a:pt x="1" y="1573"/>
                      <a:pt x="1498" y="1888"/>
                      <a:pt x="3172" y="1888"/>
                    </a:cubicBezTo>
                    <a:cubicBezTo>
                      <a:pt x="4411" y="1888"/>
                      <a:pt x="5747" y="1716"/>
                      <a:pt x="6596" y="1211"/>
                    </a:cubicBezTo>
                    <a:cubicBezTo>
                      <a:pt x="6596" y="1211"/>
                      <a:pt x="6717" y="0"/>
                      <a:pt x="3629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04;p54"/>
              <p:cNvSpPr/>
              <p:nvPr/>
            </p:nvSpPr>
            <p:spPr>
              <a:xfrm>
                <a:off x="2288723" y="3374146"/>
                <a:ext cx="90212" cy="42804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376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297" y="160"/>
                      <a:pt x="1682" y="241"/>
                      <a:pt x="1064" y="241"/>
                    </a:cubicBezTo>
                    <a:cubicBezTo>
                      <a:pt x="710" y="241"/>
                      <a:pt x="354" y="215"/>
                      <a:pt x="0" y="160"/>
                    </a:cubicBezTo>
                    <a:lnTo>
                      <a:pt x="0" y="160"/>
                    </a:lnTo>
                    <a:lnTo>
                      <a:pt x="46" y="1085"/>
                    </a:lnTo>
                    <a:cubicBezTo>
                      <a:pt x="793" y="1278"/>
                      <a:pt x="1554" y="1375"/>
                      <a:pt x="2318" y="1375"/>
                    </a:cubicBezTo>
                    <a:cubicBezTo>
                      <a:pt x="2500" y="1375"/>
                      <a:pt x="2683" y="1370"/>
                      <a:pt x="2865" y="1359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05;p54"/>
              <p:cNvSpPr/>
              <p:nvPr/>
            </p:nvSpPr>
            <p:spPr>
              <a:xfrm>
                <a:off x="2286576" y="3346802"/>
                <a:ext cx="93043" cy="34872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1121" extrusionOk="0">
                    <a:moveTo>
                      <a:pt x="1" y="1"/>
                    </a:moveTo>
                    <a:lnTo>
                      <a:pt x="69" y="1039"/>
                    </a:lnTo>
                    <a:cubicBezTo>
                      <a:pt x="423" y="1094"/>
                      <a:pt x="779" y="1120"/>
                      <a:pt x="1133" y="1120"/>
                    </a:cubicBezTo>
                    <a:cubicBezTo>
                      <a:pt x="1751" y="1120"/>
                      <a:pt x="2366" y="1039"/>
                      <a:pt x="2968" y="880"/>
                    </a:cubicBezTo>
                    <a:lnTo>
                      <a:pt x="2991" y="1"/>
                    </a:ln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06;p54"/>
              <p:cNvSpPr/>
              <p:nvPr/>
            </p:nvSpPr>
            <p:spPr>
              <a:xfrm>
                <a:off x="2176298" y="3743054"/>
                <a:ext cx="304760" cy="84923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730" extrusionOk="0">
                    <a:moveTo>
                      <a:pt x="7104" y="1"/>
                    </a:moveTo>
                    <a:cubicBezTo>
                      <a:pt x="4277" y="1"/>
                      <a:pt x="0" y="88"/>
                      <a:pt x="31" y="615"/>
                    </a:cubicBezTo>
                    <a:cubicBezTo>
                      <a:pt x="77" y="1403"/>
                      <a:pt x="65" y="1631"/>
                      <a:pt x="65" y="1631"/>
                    </a:cubicBezTo>
                    <a:cubicBezTo>
                      <a:pt x="1773" y="2455"/>
                      <a:pt x="3477" y="2730"/>
                      <a:pt x="4967" y="2730"/>
                    </a:cubicBezTo>
                    <a:cubicBezTo>
                      <a:pt x="7690" y="2730"/>
                      <a:pt x="9702" y="1812"/>
                      <a:pt x="9731" y="1642"/>
                    </a:cubicBezTo>
                    <a:cubicBezTo>
                      <a:pt x="9797" y="1184"/>
                      <a:pt x="9632" y="14"/>
                      <a:pt x="9548" y="14"/>
                    </a:cubicBezTo>
                    <a:cubicBezTo>
                      <a:pt x="9544" y="14"/>
                      <a:pt x="9541" y="17"/>
                      <a:pt x="9537" y="22"/>
                    </a:cubicBezTo>
                    <a:cubicBezTo>
                      <a:pt x="9537" y="22"/>
                      <a:pt x="8496" y="1"/>
                      <a:pt x="7104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07;p54"/>
              <p:cNvSpPr/>
              <p:nvPr/>
            </p:nvSpPr>
            <p:spPr>
              <a:xfrm>
                <a:off x="2156296" y="3379776"/>
                <a:ext cx="335868" cy="429937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13821" extrusionOk="0">
                    <a:moveTo>
                      <a:pt x="7499" y="1"/>
                    </a:moveTo>
                    <a:cubicBezTo>
                      <a:pt x="7420" y="1"/>
                      <a:pt x="7373" y="2"/>
                      <a:pt x="7373" y="2"/>
                    </a:cubicBezTo>
                    <a:cubicBezTo>
                      <a:pt x="7373" y="2"/>
                      <a:pt x="6175" y="1178"/>
                      <a:pt x="5615" y="1269"/>
                    </a:cubicBezTo>
                    <a:cubicBezTo>
                      <a:pt x="5604" y="1271"/>
                      <a:pt x="5592" y="1272"/>
                      <a:pt x="5580" y="1272"/>
                    </a:cubicBezTo>
                    <a:cubicBezTo>
                      <a:pt x="5120" y="1272"/>
                      <a:pt x="3789" y="71"/>
                      <a:pt x="3789" y="71"/>
                    </a:cubicBezTo>
                    <a:lnTo>
                      <a:pt x="2397" y="231"/>
                    </a:lnTo>
                    <a:cubicBezTo>
                      <a:pt x="1975" y="1018"/>
                      <a:pt x="1039" y="4704"/>
                      <a:pt x="1039" y="4704"/>
                    </a:cubicBezTo>
                    <a:cubicBezTo>
                      <a:pt x="1039" y="4704"/>
                      <a:pt x="423" y="7375"/>
                      <a:pt x="206" y="9075"/>
                    </a:cubicBezTo>
                    <a:cubicBezTo>
                      <a:pt x="1" y="10775"/>
                      <a:pt x="195" y="12453"/>
                      <a:pt x="583" y="12647"/>
                    </a:cubicBezTo>
                    <a:cubicBezTo>
                      <a:pt x="2391" y="13525"/>
                      <a:pt x="4029" y="13821"/>
                      <a:pt x="5416" y="13821"/>
                    </a:cubicBezTo>
                    <a:cubicBezTo>
                      <a:pt x="8284" y="13821"/>
                      <a:pt x="10078" y="12556"/>
                      <a:pt x="10078" y="12556"/>
                    </a:cubicBezTo>
                    <a:cubicBezTo>
                      <a:pt x="10078" y="12556"/>
                      <a:pt x="10797" y="12396"/>
                      <a:pt x="10785" y="10376"/>
                    </a:cubicBezTo>
                    <a:cubicBezTo>
                      <a:pt x="10762" y="9132"/>
                      <a:pt x="10545" y="6245"/>
                      <a:pt x="10545" y="6245"/>
                    </a:cubicBezTo>
                    <a:cubicBezTo>
                      <a:pt x="10545" y="6245"/>
                      <a:pt x="9279" y="504"/>
                      <a:pt x="9176" y="379"/>
                    </a:cubicBezTo>
                    <a:cubicBezTo>
                      <a:pt x="8913" y="32"/>
                      <a:pt x="7864" y="1"/>
                      <a:pt x="7499" y="1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08;p54"/>
              <p:cNvSpPr/>
              <p:nvPr/>
            </p:nvSpPr>
            <p:spPr>
              <a:xfrm>
                <a:off x="2588698" y="3164293"/>
                <a:ext cx="85235" cy="4386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410" extrusionOk="0">
                    <a:moveTo>
                      <a:pt x="371" y="1"/>
                    </a:moveTo>
                    <a:cubicBezTo>
                      <a:pt x="270" y="1"/>
                      <a:pt x="199" y="8"/>
                      <a:pt x="172" y="25"/>
                    </a:cubicBezTo>
                    <a:cubicBezTo>
                      <a:pt x="1" y="139"/>
                      <a:pt x="1" y="881"/>
                      <a:pt x="1" y="881"/>
                    </a:cubicBezTo>
                    <a:cubicBezTo>
                      <a:pt x="1" y="881"/>
                      <a:pt x="1790" y="1409"/>
                      <a:pt x="2341" y="1409"/>
                    </a:cubicBezTo>
                    <a:cubicBezTo>
                      <a:pt x="2442" y="1409"/>
                      <a:pt x="2502" y="1391"/>
                      <a:pt x="2500" y="1349"/>
                    </a:cubicBezTo>
                    <a:cubicBezTo>
                      <a:pt x="2489" y="1063"/>
                      <a:pt x="2740" y="687"/>
                      <a:pt x="2660" y="481"/>
                    </a:cubicBezTo>
                    <a:cubicBezTo>
                      <a:pt x="2582" y="258"/>
                      <a:pt x="960" y="1"/>
                      <a:pt x="371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09;p54"/>
              <p:cNvSpPr/>
              <p:nvPr/>
            </p:nvSpPr>
            <p:spPr>
              <a:xfrm>
                <a:off x="2427185" y="3191978"/>
                <a:ext cx="260245" cy="382062"/>
              </a:xfrm>
              <a:custGeom>
                <a:avLst/>
                <a:gdLst/>
                <a:ahLst/>
                <a:cxnLst/>
                <a:rect l="l" t="t" r="r" b="b"/>
                <a:pathLst>
                  <a:path w="8366" h="12282" extrusionOk="0">
                    <a:moveTo>
                      <a:pt x="5354" y="0"/>
                    </a:moveTo>
                    <a:cubicBezTo>
                      <a:pt x="5252" y="0"/>
                      <a:pt x="5193" y="2"/>
                      <a:pt x="5193" y="2"/>
                    </a:cubicBezTo>
                    <a:cubicBezTo>
                      <a:pt x="3401" y="5755"/>
                      <a:pt x="911" y="6190"/>
                      <a:pt x="198" y="6190"/>
                    </a:cubicBezTo>
                    <a:cubicBezTo>
                      <a:pt x="71" y="6190"/>
                      <a:pt x="0" y="6176"/>
                      <a:pt x="0" y="6176"/>
                    </a:cubicBezTo>
                    <a:lnTo>
                      <a:pt x="0" y="6176"/>
                    </a:lnTo>
                    <a:lnTo>
                      <a:pt x="1837" y="12282"/>
                    </a:lnTo>
                    <a:cubicBezTo>
                      <a:pt x="1837" y="12282"/>
                      <a:pt x="3492" y="11517"/>
                      <a:pt x="5775" y="8413"/>
                    </a:cubicBezTo>
                    <a:cubicBezTo>
                      <a:pt x="6984" y="6770"/>
                      <a:pt x="8365" y="949"/>
                      <a:pt x="7692" y="459"/>
                    </a:cubicBezTo>
                    <a:cubicBezTo>
                      <a:pt x="7122" y="39"/>
                      <a:pt x="5812" y="0"/>
                      <a:pt x="5354" y="0"/>
                    </a:cubicBez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10;p54"/>
              <p:cNvSpPr/>
              <p:nvPr/>
            </p:nvSpPr>
            <p:spPr>
              <a:xfrm>
                <a:off x="2079957" y="3796248"/>
                <a:ext cx="84177" cy="4887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571" extrusionOk="0">
                    <a:moveTo>
                      <a:pt x="2626" y="1"/>
                    </a:moveTo>
                    <a:lnTo>
                      <a:pt x="2626" y="1"/>
                    </a:lnTo>
                    <a:cubicBezTo>
                      <a:pt x="2626" y="1"/>
                      <a:pt x="24" y="332"/>
                      <a:pt x="104" y="606"/>
                    </a:cubicBezTo>
                    <a:cubicBezTo>
                      <a:pt x="172" y="868"/>
                      <a:pt x="1" y="1302"/>
                      <a:pt x="126" y="1484"/>
                    </a:cubicBezTo>
                    <a:cubicBezTo>
                      <a:pt x="162" y="1546"/>
                      <a:pt x="329" y="1571"/>
                      <a:pt x="561" y="1571"/>
                    </a:cubicBezTo>
                    <a:cubicBezTo>
                      <a:pt x="1233" y="1571"/>
                      <a:pt x="2447" y="1363"/>
                      <a:pt x="2557" y="1245"/>
                    </a:cubicBezTo>
                    <a:cubicBezTo>
                      <a:pt x="2706" y="1096"/>
                      <a:pt x="2626" y="1"/>
                      <a:pt x="2626" y="1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11;p54"/>
              <p:cNvSpPr/>
              <p:nvPr/>
            </p:nvSpPr>
            <p:spPr>
              <a:xfrm>
                <a:off x="2068976" y="3387273"/>
                <a:ext cx="161915" cy="435287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13993" extrusionOk="0">
                    <a:moveTo>
                      <a:pt x="5204" y="1"/>
                    </a:moveTo>
                    <a:lnTo>
                      <a:pt x="5204" y="1"/>
                    </a:lnTo>
                    <a:cubicBezTo>
                      <a:pt x="4109" y="583"/>
                      <a:pt x="3184" y="1462"/>
                      <a:pt x="2557" y="2534"/>
                    </a:cubicBezTo>
                    <a:cubicBezTo>
                      <a:pt x="1404" y="4486"/>
                      <a:pt x="799" y="6928"/>
                      <a:pt x="422" y="9815"/>
                    </a:cubicBezTo>
                    <a:cubicBezTo>
                      <a:pt x="0" y="13068"/>
                      <a:pt x="365" y="13912"/>
                      <a:pt x="1004" y="13992"/>
                    </a:cubicBezTo>
                    <a:cubicBezTo>
                      <a:pt x="1004" y="13992"/>
                      <a:pt x="1020" y="13992"/>
                      <a:pt x="1049" y="13992"/>
                    </a:cubicBezTo>
                    <a:cubicBezTo>
                      <a:pt x="1310" y="13992"/>
                      <a:pt x="2630" y="13974"/>
                      <a:pt x="2979" y="13604"/>
                    </a:cubicBezTo>
                    <a:cubicBezTo>
                      <a:pt x="3367" y="13193"/>
                      <a:pt x="3116" y="12372"/>
                      <a:pt x="3218" y="11037"/>
                    </a:cubicBezTo>
                    <a:cubicBezTo>
                      <a:pt x="3333" y="9701"/>
                      <a:pt x="3047" y="8902"/>
                      <a:pt x="3047" y="8902"/>
                    </a:cubicBezTo>
                    <a:lnTo>
                      <a:pt x="4348" y="3139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rgbClr val="F1DE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12;p54"/>
              <p:cNvSpPr/>
              <p:nvPr/>
            </p:nvSpPr>
            <p:spPr>
              <a:xfrm>
                <a:off x="2203518" y="3631905"/>
                <a:ext cx="213024" cy="121786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3915" extrusionOk="0">
                    <a:moveTo>
                      <a:pt x="2333" y="0"/>
                    </a:moveTo>
                    <a:cubicBezTo>
                      <a:pt x="1547" y="0"/>
                      <a:pt x="948" y="11"/>
                      <a:pt x="948" y="11"/>
                    </a:cubicBezTo>
                    <a:cubicBezTo>
                      <a:pt x="902" y="1392"/>
                      <a:pt x="46" y="1826"/>
                      <a:pt x="46" y="1826"/>
                    </a:cubicBezTo>
                    <a:lnTo>
                      <a:pt x="0" y="3230"/>
                    </a:lnTo>
                    <a:cubicBezTo>
                      <a:pt x="1344" y="3749"/>
                      <a:pt x="2616" y="3915"/>
                      <a:pt x="3690" y="3915"/>
                    </a:cubicBezTo>
                    <a:cubicBezTo>
                      <a:pt x="5564" y="3915"/>
                      <a:pt x="6836" y="3412"/>
                      <a:pt x="6836" y="3412"/>
                    </a:cubicBezTo>
                    <a:cubicBezTo>
                      <a:pt x="6825" y="3207"/>
                      <a:pt x="6848" y="2054"/>
                      <a:pt x="6848" y="2054"/>
                    </a:cubicBezTo>
                    <a:cubicBezTo>
                      <a:pt x="5878" y="1472"/>
                      <a:pt x="5752" y="148"/>
                      <a:pt x="5752" y="148"/>
                    </a:cubicBezTo>
                    <a:cubicBezTo>
                      <a:pt x="5115" y="25"/>
                      <a:pt x="3513" y="0"/>
                      <a:pt x="2333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13;p54"/>
              <p:cNvSpPr/>
              <p:nvPr/>
            </p:nvSpPr>
            <p:spPr>
              <a:xfrm>
                <a:off x="2069691" y="3386216"/>
                <a:ext cx="226152" cy="469817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5103" extrusionOk="0">
                    <a:moveTo>
                      <a:pt x="5158" y="1"/>
                    </a:moveTo>
                    <a:cubicBezTo>
                      <a:pt x="5158" y="1"/>
                      <a:pt x="0" y="959"/>
                      <a:pt x="11" y="14152"/>
                    </a:cubicBezTo>
                    <a:cubicBezTo>
                      <a:pt x="11" y="14557"/>
                      <a:pt x="760" y="14730"/>
                      <a:pt x="1502" y="14730"/>
                    </a:cubicBezTo>
                    <a:cubicBezTo>
                      <a:pt x="2097" y="14730"/>
                      <a:pt x="2689" y="14619"/>
                      <a:pt x="2887" y="14426"/>
                    </a:cubicBezTo>
                    <a:cubicBezTo>
                      <a:pt x="2887" y="14426"/>
                      <a:pt x="4013" y="15103"/>
                      <a:pt x="5402" y="15103"/>
                    </a:cubicBezTo>
                    <a:cubicBezTo>
                      <a:pt x="5714" y="15103"/>
                      <a:pt x="6039" y="15069"/>
                      <a:pt x="6368" y="14985"/>
                    </a:cubicBezTo>
                    <a:cubicBezTo>
                      <a:pt x="7270" y="14745"/>
                      <a:pt x="6882" y="937"/>
                      <a:pt x="6882" y="937"/>
                    </a:cubicBezTo>
                    <a:lnTo>
                      <a:pt x="51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14;p54"/>
              <p:cNvSpPr/>
              <p:nvPr/>
            </p:nvSpPr>
            <p:spPr>
              <a:xfrm>
                <a:off x="2159500" y="3552021"/>
                <a:ext cx="26659" cy="28295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096" fill="none" extrusionOk="0">
                    <a:moveTo>
                      <a:pt x="0" y="9096"/>
                    </a:moveTo>
                    <a:cubicBezTo>
                      <a:pt x="0" y="9096"/>
                      <a:pt x="423" y="7897"/>
                      <a:pt x="571" y="5809"/>
                    </a:cubicBezTo>
                    <a:cubicBezTo>
                      <a:pt x="708" y="3709"/>
                      <a:pt x="856" y="0"/>
                      <a:pt x="856" y="0"/>
                    </a:cubicBezTo>
                  </a:path>
                </a:pathLst>
              </a:custGeom>
              <a:noFill/>
              <a:ln w="1700" cap="rnd" cmpd="sng">
                <a:solidFill>
                  <a:srgbClr val="1510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15;p54"/>
              <p:cNvSpPr/>
              <p:nvPr/>
            </p:nvSpPr>
            <p:spPr>
              <a:xfrm>
                <a:off x="2385624" y="3382327"/>
                <a:ext cx="142877" cy="45846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4738" extrusionOk="0">
                    <a:moveTo>
                      <a:pt x="1473" y="0"/>
                    </a:moveTo>
                    <a:lnTo>
                      <a:pt x="1" y="708"/>
                    </a:lnTo>
                    <a:cubicBezTo>
                      <a:pt x="1" y="708"/>
                      <a:pt x="263" y="14151"/>
                      <a:pt x="1348" y="14574"/>
                    </a:cubicBezTo>
                    <a:cubicBezTo>
                      <a:pt x="1650" y="14690"/>
                      <a:pt x="1934" y="14738"/>
                      <a:pt x="2194" y="14738"/>
                    </a:cubicBezTo>
                    <a:cubicBezTo>
                      <a:pt x="3418" y="14738"/>
                      <a:pt x="4155" y="13683"/>
                      <a:pt x="4155" y="13683"/>
                    </a:cubicBezTo>
                    <a:cubicBezTo>
                      <a:pt x="4163" y="13691"/>
                      <a:pt x="4172" y="13695"/>
                      <a:pt x="4180" y="13695"/>
                    </a:cubicBezTo>
                    <a:cubicBezTo>
                      <a:pt x="4593" y="13695"/>
                      <a:pt x="4396" y="3302"/>
                      <a:pt x="2728" y="559"/>
                    </a:cubicBezTo>
                    <a:lnTo>
                      <a:pt x="14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16;p54"/>
              <p:cNvSpPr/>
              <p:nvPr/>
            </p:nvSpPr>
            <p:spPr>
              <a:xfrm>
                <a:off x="2231204" y="3376603"/>
                <a:ext cx="201328" cy="49399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588" extrusionOk="0">
                    <a:moveTo>
                      <a:pt x="5480" y="0"/>
                    </a:moveTo>
                    <a:cubicBezTo>
                      <a:pt x="5160" y="0"/>
                      <a:pt x="4919" y="36"/>
                      <a:pt x="4919" y="36"/>
                    </a:cubicBezTo>
                    <a:cubicBezTo>
                      <a:pt x="4440" y="675"/>
                      <a:pt x="3196" y="1257"/>
                      <a:pt x="3196" y="1257"/>
                    </a:cubicBezTo>
                    <a:cubicBezTo>
                      <a:pt x="2340" y="1029"/>
                      <a:pt x="1473" y="116"/>
                      <a:pt x="1473" y="116"/>
                    </a:cubicBezTo>
                    <a:cubicBezTo>
                      <a:pt x="1300" y="73"/>
                      <a:pt x="1125" y="51"/>
                      <a:pt x="951" y="51"/>
                    </a:cubicBezTo>
                    <a:cubicBezTo>
                      <a:pt x="619" y="51"/>
                      <a:pt x="293" y="130"/>
                      <a:pt x="1" y="287"/>
                    </a:cubicBezTo>
                    <a:cubicBezTo>
                      <a:pt x="457" y="1223"/>
                      <a:pt x="3264" y="1588"/>
                      <a:pt x="3264" y="1588"/>
                    </a:cubicBezTo>
                    <a:cubicBezTo>
                      <a:pt x="6197" y="1040"/>
                      <a:pt x="6471" y="161"/>
                      <a:pt x="6471" y="161"/>
                    </a:cubicBezTo>
                    <a:cubicBezTo>
                      <a:pt x="6164" y="33"/>
                      <a:pt x="5786" y="0"/>
                      <a:pt x="5480" y="0"/>
                    </a:cubicBezTo>
                    <a:close/>
                  </a:path>
                </a:pathLst>
              </a:custGeom>
              <a:solidFill>
                <a:srgbClr val="E5CA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17;p54"/>
              <p:cNvSpPr/>
              <p:nvPr/>
            </p:nvSpPr>
            <p:spPr>
              <a:xfrm>
                <a:off x="2268845" y="3361641"/>
                <a:ext cx="129749" cy="55154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1773" extrusionOk="0">
                    <a:moveTo>
                      <a:pt x="4123" y="1"/>
                    </a:moveTo>
                    <a:cubicBezTo>
                      <a:pt x="4114" y="1"/>
                      <a:pt x="4104" y="5"/>
                      <a:pt x="4097" y="15"/>
                    </a:cubicBezTo>
                    <a:cubicBezTo>
                      <a:pt x="4097" y="26"/>
                      <a:pt x="3492" y="1008"/>
                      <a:pt x="1986" y="1704"/>
                    </a:cubicBezTo>
                    <a:cubicBezTo>
                      <a:pt x="1199" y="1453"/>
                      <a:pt x="525" y="928"/>
                      <a:pt x="69" y="243"/>
                    </a:cubicBezTo>
                    <a:cubicBezTo>
                      <a:pt x="62" y="230"/>
                      <a:pt x="51" y="224"/>
                      <a:pt x="39" y="224"/>
                    </a:cubicBezTo>
                    <a:cubicBezTo>
                      <a:pt x="31" y="224"/>
                      <a:pt x="21" y="227"/>
                      <a:pt x="12" y="232"/>
                    </a:cubicBezTo>
                    <a:cubicBezTo>
                      <a:pt x="0" y="243"/>
                      <a:pt x="0" y="254"/>
                      <a:pt x="12" y="277"/>
                    </a:cubicBezTo>
                    <a:cubicBezTo>
                      <a:pt x="845" y="1498"/>
                      <a:pt x="1975" y="1772"/>
                      <a:pt x="1986" y="1772"/>
                    </a:cubicBezTo>
                    <a:lnTo>
                      <a:pt x="2009" y="1772"/>
                    </a:lnTo>
                    <a:cubicBezTo>
                      <a:pt x="3538" y="1065"/>
                      <a:pt x="4154" y="60"/>
                      <a:pt x="4154" y="49"/>
                    </a:cubicBezTo>
                    <a:cubicBezTo>
                      <a:pt x="4170" y="25"/>
                      <a:pt x="4147" y="1"/>
                      <a:pt x="4123" y="1"/>
                    </a:cubicBezTo>
                    <a:close/>
                  </a:path>
                </a:pathLst>
              </a:custGeom>
              <a:solidFill>
                <a:srgbClr val="D1B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18;p54"/>
              <p:cNvSpPr/>
              <p:nvPr/>
            </p:nvSpPr>
            <p:spPr>
              <a:xfrm>
                <a:off x="2345153" y="3416142"/>
                <a:ext cx="2703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406" extrusionOk="0">
                    <a:moveTo>
                      <a:pt x="47" y="0"/>
                    </a:moveTo>
                    <a:cubicBezTo>
                      <a:pt x="38" y="0"/>
                      <a:pt x="29" y="3"/>
                      <a:pt x="24" y="9"/>
                    </a:cubicBezTo>
                    <a:cubicBezTo>
                      <a:pt x="1" y="20"/>
                      <a:pt x="1" y="43"/>
                      <a:pt x="24" y="54"/>
                    </a:cubicBezTo>
                    <a:cubicBezTo>
                      <a:pt x="24" y="54"/>
                      <a:pt x="446" y="431"/>
                      <a:pt x="332" y="945"/>
                    </a:cubicBezTo>
                    <a:cubicBezTo>
                      <a:pt x="206" y="1481"/>
                      <a:pt x="389" y="2040"/>
                      <a:pt x="811" y="2394"/>
                    </a:cubicBezTo>
                    <a:cubicBezTo>
                      <a:pt x="811" y="2405"/>
                      <a:pt x="823" y="2405"/>
                      <a:pt x="823" y="2405"/>
                    </a:cubicBezTo>
                    <a:cubicBezTo>
                      <a:pt x="834" y="2405"/>
                      <a:pt x="845" y="2405"/>
                      <a:pt x="857" y="2394"/>
                    </a:cubicBezTo>
                    <a:cubicBezTo>
                      <a:pt x="868" y="2382"/>
                      <a:pt x="868" y="2360"/>
                      <a:pt x="857" y="2348"/>
                    </a:cubicBezTo>
                    <a:cubicBezTo>
                      <a:pt x="446" y="2017"/>
                      <a:pt x="275" y="1481"/>
                      <a:pt x="400" y="967"/>
                    </a:cubicBezTo>
                    <a:cubicBezTo>
                      <a:pt x="526" y="408"/>
                      <a:pt x="69" y="9"/>
                      <a:pt x="69" y="9"/>
                    </a:cubicBezTo>
                    <a:cubicBezTo>
                      <a:pt x="64" y="3"/>
                      <a:pt x="55" y="0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19;p54"/>
              <p:cNvSpPr/>
              <p:nvPr/>
            </p:nvSpPr>
            <p:spPr>
              <a:xfrm>
                <a:off x="2295815" y="3417013"/>
                <a:ext cx="24171" cy="8638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777" extrusionOk="0">
                    <a:moveTo>
                      <a:pt x="677" y="1"/>
                    </a:moveTo>
                    <a:cubicBezTo>
                      <a:pt x="667" y="1"/>
                      <a:pt x="658" y="5"/>
                      <a:pt x="651" y="15"/>
                    </a:cubicBezTo>
                    <a:cubicBezTo>
                      <a:pt x="468" y="346"/>
                      <a:pt x="423" y="734"/>
                      <a:pt x="537" y="1088"/>
                    </a:cubicBezTo>
                    <a:cubicBezTo>
                      <a:pt x="708" y="1727"/>
                      <a:pt x="491" y="2400"/>
                      <a:pt x="23" y="2720"/>
                    </a:cubicBezTo>
                    <a:cubicBezTo>
                      <a:pt x="1" y="2731"/>
                      <a:pt x="1" y="2754"/>
                      <a:pt x="12" y="2765"/>
                    </a:cubicBezTo>
                    <a:cubicBezTo>
                      <a:pt x="12" y="2777"/>
                      <a:pt x="23" y="2777"/>
                      <a:pt x="35" y="2777"/>
                    </a:cubicBezTo>
                    <a:lnTo>
                      <a:pt x="58" y="2777"/>
                    </a:lnTo>
                    <a:cubicBezTo>
                      <a:pt x="548" y="2446"/>
                      <a:pt x="777" y="1738"/>
                      <a:pt x="605" y="1076"/>
                    </a:cubicBezTo>
                    <a:cubicBezTo>
                      <a:pt x="503" y="734"/>
                      <a:pt x="537" y="369"/>
                      <a:pt x="708" y="49"/>
                    </a:cubicBezTo>
                    <a:cubicBezTo>
                      <a:pt x="724" y="25"/>
                      <a:pt x="700" y="1"/>
                      <a:pt x="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20;p54"/>
              <p:cNvSpPr/>
              <p:nvPr/>
            </p:nvSpPr>
            <p:spPr>
              <a:xfrm>
                <a:off x="2130383" y="3095575"/>
                <a:ext cx="370646" cy="238812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7677" extrusionOk="0">
                    <a:moveTo>
                      <a:pt x="7901" y="1"/>
                    </a:moveTo>
                    <a:cubicBezTo>
                      <a:pt x="4679" y="1"/>
                      <a:pt x="423" y="648"/>
                      <a:pt x="423" y="648"/>
                    </a:cubicBezTo>
                    <a:cubicBezTo>
                      <a:pt x="423" y="648"/>
                      <a:pt x="0" y="4026"/>
                      <a:pt x="1119" y="5464"/>
                    </a:cubicBezTo>
                    <a:cubicBezTo>
                      <a:pt x="2237" y="6902"/>
                      <a:pt x="3059" y="7358"/>
                      <a:pt x="4531" y="7620"/>
                    </a:cubicBezTo>
                    <a:cubicBezTo>
                      <a:pt x="4744" y="7659"/>
                      <a:pt x="5013" y="7677"/>
                      <a:pt x="5319" y="7677"/>
                    </a:cubicBezTo>
                    <a:cubicBezTo>
                      <a:pt x="7117" y="7677"/>
                      <a:pt x="10195" y="7059"/>
                      <a:pt x="10614" y="6308"/>
                    </a:cubicBezTo>
                    <a:cubicBezTo>
                      <a:pt x="11105" y="5418"/>
                      <a:pt x="11915" y="2690"/>
                      <a:pt x="11424" y="876"/>
                    </a:cubicBezTo>
                    <a:cubicBezTo>
                      <a:pt x="11246" y="212"/>
                      <a:pt x="9742" y="1"/>
                      <a:pt x="7901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21;p54"/>
              <p:cNvSpPr/>
              <p:nvPr/>
            </p:nvSpPr>
            <p:spPr>
              <a:xfrm>
                <a:off x="2169081" y="3039706"/>
                <a:ext cx="292193" cy="315866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10154" extrusionOk="0">
                    <a:moveTo>
                      <a:pt x="5687" y="0"/>
                    </a:moveTo>
                    <a:cubicBezTo>
                      <a:pt x="4912" y="0"/>
                      <a:pt x="4078" y="113"/>
                      <a:pt x="3241" y="298"/>
                    </a:cubicBezTo>
                    <a:cubicBezTo>
                      <a:pt x="525" y="892"/>
                      <a:pt x="0" y="3334"/>
                      <a:pt x="594" y="6335"/>
                    </a:cubicBezTo>
                    <a:cubicBezTo>
                      <a:pt x="1161" y="9202"/>
                      <a:pt x="3185" y="10153"/>
                      <a:pt x="5225" y="10153"/>
                    </a:cubicBezTo>
                    <a:cubicBezTo>
                      <a:pt x="5321" y="10153"/>
                      <a:pt x="5417" y="10151"/>
                      <a:pt x="5513" y="10147"/>
                    </a:cubicBezTo>
                    <a:cubicBezTo>
                      <a:pt x="7784" y="10056"/>
                      <a:pt x="9313" y="8264"/>
                      <a:pt x="9347" y="6415"/>
                    </a:cubicBezTo>
                    <a:cubicBezTo>
                      <a:pt x="9393" y="4121"/>
                      <a:pt x="9347" y="2181"/>
                      <a:pt x="9347" y="2181"/>
                    </a:cubicBezTo>
                    <a:cubicBezTo>
                      <a:pt x="8880" y="575"/>
                      <a:pt x="7437" y="0"/>
                      <a:pt x="568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22;p54"/>
              <p:cNvSpPr/>
              <p:nvPr/>
            </p:nvSpPr>
            <p:spPr>
              <a:xfrm>
                <a:off x="2362200" y="3085185"/>
                <a:ext cx="404" cy="74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4" extrusionOk="0">
                    <a:moveTo>
                      <a:pt x="12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23;p54"/>
              <p:cNvSpPr/>
              <p:nvPr/>
            </p:nvSpPr>
            <p:spPr>
              <a:xfrm>
                <a:off x="2147492" y="3217269"/>
                <a:ext cx="69556" cy="787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530" extrusionOk="0">
                    <a:moveTo>
                      <a:pt x="1137" y="0"/>
                    </a:moveTo>
                    <a:cubicBezTo>
                      <a:pt x="683" y="0"/>
                      <a:pt x="138" y="202"/>
                      <a:pt x="67" y="1141"/>
                    </a:cubicBezTo>
                    <a:cubicBezTo>
                      <a:pt x="0" y="2089"/>
                      <a:pt x="551" y="2529"/>
                      <a:pt x="1136" y="2529"/>
                    </a:cubicBezTo>
                    <a:cubicBezTo>
                      <a:pt x="1557" y="2529"/>
                      <a:pt x="1996" y="2301"/>
                      <a:pt x="2235" y="1871"/>
                    </a:cubicBezTo>
                    <a:lnTo>
                      <a:pt x="1767" y="114"/>
                    </a:lnTo>
                    <a:cubicBezTo>
                      <a:pt x="1767" y="114"/>
                      <a:pt x="1478" y="0"/>
                      <a:pt x="1137" y="0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24;p54"/>
              <p:cNvSpPr/>
              <p:nvPr/>
            </p:nvSpPr>
            <p:spPr>
              <a:xfrm>
                <a:off x="2223396" y="3142113"/>
                <a:ext cx="64299" cy="4373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406" extrusionOk="0">
                    <a:moveTo>
                      <a:pt x="1615" y="0"/>
                    </a:moveTo>
                    <a:cubicBezTo>
                      <a:pt x="1437" y="0"/>
                      <a:pt x="1173" y="97"/>
                      <a:pt x="777" y="350"/>
                    </a:cubicBezTo>
                    <a:cubicBezTo>
                      <a:pt x="0" y="841"/>
                      <a:pt x="354" y="1274"/>
                      <a:pt x="354" y="1274"/>
                    </a:cubicBezTo>
                    <a:cubicBezTo>
                      <a:pt x="427" y="1364"/>
                      <a:pt x="520" y="1406"/>
                      <a:pt x="636" y="1406"/>
                    </a:cubicBezTo>
                    <a:cubicBezTo>
                      <a:pt x="831" y="1406"/>
                      <a:pt x="1091" y="1288"/>
                      <a:pt x="1427" y="1080"/>
                    </a:cubicBezTo>
                    <a:cubicBezTo>
                      <a:pt x="1872" y="818"/>
                      <a:pt x="2066" y="487"/>
                      <a:pt x="1941" y="224"/>
                    </a:cubicBezTo>
                    <a:cubicBezTo>
                      <a:pt x="1884" y="94"/>
                      <a:pt x="1791" y="0"/>
                      <a:pt x="1615" y="0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325;p54"/>
              <p:cNvSpPr/>
              <p:nvPr/>
            </p:nvSpPr>
            <p:spPr>
              <a:xfrm>
                <a:off x="2375328" y="3140028"/>
                <a:ext cx="65015" cy="39258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262" extrusionOk="0">
                    <a:moveTo>
                      <a:pt x="463" y="1"/>
                    </a:moveTo>
                    <a:cubicBezTo>
                      <a:pt x="219" y="1"/>
                      <a:pt x="116" y="121"/>
                      <a:pt x="69" y="280"/>
                    </a:cubicBezTo>
                    <a:cubicBezTo>
                      <a:pt x="1" y="531"/>
                      <a:pt x="241" y="851"/>
                      <a:pt x="720" y="1056"/>
                    </a:cubicBezTo>
                    <a:cubicBezTo>
                      <a:pt x="1027" y="1185"/>
                      <a:pt x="1272" y="1261"/>
                      <a:pt x="1457" y="1261"/>
                    </a:cubicBezTo>
                    <a:cubicBezTo>
                      <a:pt x="1615" y="1261"/>
                      <a:pt x="1730" y="1205"/>
                      <a:pt x="1804" y="1079"/>
                    </a:cubicBezTo>
                    <a:cubicBezTo>
                      <a:pt x="1804" y="1079"/>
                      <a:pt x="2089" y="611"/>
                      <a:pt x="1245" y="223"/>
                    </a:cubicBezTo>
                    <a:cubicBezTo>
                      <a:pt x="890" y="64"/>
                      <a:pt x="639" y="1"/>
                      <a:pt x="463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326;p54"/>
              <p:cNvSpPr/>
              <p:nvPr/>
            </p:nvSpPr>
            <p:spPr>
              <a:xfrm>
                <a:off x="2257584" y="3208715"/>
                <a:ext cx="24762" cy="20873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1" extrusionOk="0">
                    <a:moveTo>
                      <a:pt x="439" y="0"/>
                    </a:moveTo>
                    <a:cubicBezTo>
                      <a:pt x="163" y="0"/>
                      <a:pt x="0" y="324"/>
                      <a:pt x="180" y="537"/>
                    </a:cubicBezTo>
                    <a:cubicBezTo>
                      <a:pt x="248" y="628"/>
                      <a:pt x="346" y="670"/>
                      <a:pt x="443" y="670"/>
                    </a:cubicBezTo>
                    <a:cubicBezTo>
                      <a:pt x="588" y="670"/>
                      <a:pt x="732" y="576"/>
                      <a:pt x="773" y="411"/>
                    </a:cubicBezTo>
                    <a:cubicBezTo>
                      <a:pt x="796" y="206"/>
                      <a:pt x="648" y="23"/>
                      <a:pt x="454" y="1"/>
                    </a:cubicBezTo>
                    <a:cubicBezTo>
                      <a:pt x="449" y="0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327;p54"/>
              <p:cNvSpPr/>
              <p:nvPr/>
            </p:nvSpPr>
            <p:spPr>
              <a:xfrm>
                <a:off x="2385251" y="3211421"/>
                <a:ext cx="23331" cy="18291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88" extrusionOk="0">
                    <a:moveTo>
                      <a:pt x="370" y="1"/>
                    </a:moveTo>
                    <a:cubicBezTo>
                      <a:pt x="190" y="1"/>
                      <a:pt x="14" y="95"/>
                      <a:pt x="47" y="290"/>
                    </a:cubicBezTo>
                    <a:cubicBezTo>
                      <a:pt x="1" y="487"/>
                      <a:pt x="189" y="587"/>
                      <a:pt x="378" y="587"/>
                    </a:cubicBezTo>
                    <a:cubicBezTo>
                      <a:pt x="560" y="587"/>
                      <a:pt x="743" y="493"/>
                      <a:pt x="709" y="302"/>
                    </a:cubicBezTo>
                    <a:cubicBezTo>
                      <a:pt x="750" y="103"/>
                      <a:pt x="558" y="1"/>
                      <a:pt x="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328;p54"/>
              <p:cNvSpPr/>
              <p:nvPr/>
            </p:nvSpPr>
            <p:spPr>
              <a:xfrm>
                <a:off x="2157011" y="3233632"/>
                <a:ext cx="55060" cy="44328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425" extrusionOk="0">
                    <a:moveTo>
                      <a:pt x="695" y="0"/>
                    </a:moveTo>
                    <a:cubicBezTo>
                      <a:pt x="654" y="0"/>
                      <a:pt x="612" y="3"/>
                      <a:pt x="571" y="10"/>
                    </a:cubicBezTo>
                    <a:cubicBezTo>
                      <a:pt x="343" y="67"/>
                      <a:pt x="149" y="204"/>
                      <a:pt x="12" y="398"/>
                    </a:cubicBezTo>
                    <a:cubicBezTo>
                      <a:pt x="0" y="409"/>
                      <a:pt x="12" y="432"/>
                      <a:pt x="23" y="444"/>
                    </a:cubicBezTo>
                    <a:cubicBezTo>
                      <a:pt x="27" y="447"/>
                      <a:pt x="31" y="448"/>
                      <a:pt x="36" y="448"/>
                    </a:cubicBezTo>
                    <a:cubicBezTo>
                      <a:pt x="47" y="448"/>
                      <a:pt x="61" y="440"/>
                      <a:pt x="69" y="432"/>
                    </a:cubicBezTo>
                    <a:cubicBezTo>
                      <a:pt x="194" y="261"/>
                      <a:pt x="377" y="124"/>
                      <a:pt x="582" y="67"/>
                    </a:cubicBezTo>
                    <a:cubicBezTo>
                      <a:pt x="622" y="60"/>
                      <a:pt x="661" y="57"/>
                      <a:pt x="701" y="57"/>
                    </a:cubicBezTo>
                    <a:cubicBezTo>
                      <a:pt x="865" y="57"/>
                      <a:pt x="1024" y="114"/>
                      <a:pt x="1153" y="215"/>
                    </a:cubicBezTo>
                    <a:cubicBezTo>
                      <a:pt x="1701" y="592"/>
                      <a:pt x="1324" y="1368"/>
                      <a:pt x="1324" y="1379"/>
                    </a:cubicBezTo>
                    <a:cubicBezTo>
                      <a:pt x="1313" y="1402"/>
                      <a:pt x="1324" y="1414"/>
                      <a:pt x="1336" y="1425"/>
                    </a:cubicBezTo>
                    <a:lnTo>
                      <a:pt x="1358" y="1425"/>
                    </a:lnTo>
                    <a:cubicBezTo>
                      <a:pt x="1358" y="1425"/>
                      <a:pt x="1370" y="1425"/>
                      <a:pt x="1381" y="1414"/>
                    </a:cubicBezTo>
                    <a:cubicBezTo>
                      <a:pt x="1381" y="1402"/>
                      <a:pt x="1769" y="581"/>
                      <a:pt x="1187" y="170"/>
                    </a:cubicBezTo>
                    <a:cubicBezTo>
                      <a:pt x="1049" y="59"/>
                      <a:pt x="872" y="0"/>
                      <a:pt x="69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329;p54"/>
              <p:cNvSpPr/>
              <p:nvPr/>
            </p:nvSpPr>
            <p:spPr>
              <a:xfrm>
                <a:off x="2173343" y="3250275"/>
                <a:ext cx="30921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9" extrusionOk="0">
                    <a:moveTo>
                      <a:pt x="545" y="0"/>
                    </a:moveTo>
                    <a:cubicBezTo>
                      <a:pt x="267" y="0"/>
                      <a:pt x="23" y="171"/>
                      <a:pt x="23" y="171"/>
                    </a:cubicBezTo>
                    <a:cubicBezTo>
                      <a:pt x="0" y="182"/>
                      <a:pt x="0" y="205"/>
                      <a:pt x="12" y="217"/>
                    </a:cubicBezTo>
                    <a:cubicBezTo>
                      <a:pt x="23" y="228"/>
                      <a:pt x="23" y="228"/>
                      <a:pt x="35" y="228"/>
                    </a:cubicBezTo>
                    <a:lnTo>
                      <a:pt x="57" y="228"/>
                    </a:lnTo>
                    <a:cubicBezTo>
                      <a:pt x="65" y="221"/>
                      <a:pt x="288" y="66"/>
                      <a:pt x="540" y="66"/>
                    </a:cubicBezTo>
                    <a:cubicBezTo>
                      <a:pt x="673" y="66"/>
                      <a:pt x="814" y="109"/>
                      <a:pt x="936" y="240"/>
                    </a:cubicBezTo>
                    <a:cubicBezTo>
                      <a:pt x="942" y="245"/>
                      <a:pt x="950" y="248"/>
                      <a:pt x="959" y="248"/>
                    </a:cubicBezTo>
                    <a:cubicBezTo>
                      <a:pt x="968" y="248"/>
                      <a:pt x="976" y="245"/>
                      <a:pt x="982" y="240"/>
                    </a:cubicBezTo>
                    <a:cubicBezTo>
                      <a:pt x="993" y="228"/>
                      <a:pt x="993" y="205"/>
                      <a:pt x="982" y="194"/>
                    </a:cubicBezTo>
                    <a:cubicBezTo>
                      <a:pt x="848" y="48"/>
                      <a:pt x="692" y="0"/>
                      <a:pt x="545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330;p54"/>
              <p:cNvSpPr/>
              <p:nvPr/>
            </p:nvSpPr>
            <p:spPr>
              <a:xfrm>
                <a:off x="2322786" y="3142579"/>
                <a:ext cx="41217" cy="10557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94" extrusionOk="0">
                    <a:moveTo>
                      <a:pt x="217" y="1"/>
                    </a:moveTo>
                    <a:cubicBezTo>
                      <a:pt x="202" y="1"/>
                      <a:pt x="193" y="18"/>
                      <a:pt x="184" y="27"/>
                    </a:cubicBezTo>
                    <a:cubicBezTo>
                      <a:pt x="172" y="244"/>
                      <a:pt x="1" y="2115"/>
                      <a:pt x="138" y="2366"/>
                    </a:cubicBezTo>
                    <a:cubicBezTo>
                      <a:pt x="184" y="2439"/>
                      <a:pt x="266" y="2509"/>
                      <a:pt x="407" y="2509"/>
                    </a:cubicBezTo>
                    <a:cubicBezTo>
                      <a:pt x="508" y="2509"/>
                      <a:pt x="640" y="2473"/>
                      <a:pt x="811" y="2378"/>
                    </a:cubicBezTo>
                    <a:lnTo>
                      <a:pt x="823" y="2366"/>
                    </a:lnTo>
                    <a:cubicBezTo>
                      <a:pt x="862" y="2342"/>
                      <a:pt x="906" y="2330"/>
                      <a:pt x="949" y="2330"/>
                    </a:cubicBezTo>
                    <a:cubicBezTo>
                      <a:pt x="1006" y="2330"/>
                      <a:pt x="1063" y="2350"/>
                      <a:pt x="1108" y="2389"/>
                    </a:cubicBezTo>
                    <a:cubicBezTo>
                      <a:pt x="1233" y="2560"/>
                      <a:pt x="1256" y="2789"/>
                      <a:pt x="1154" y="2971"/>
                    </a:cubicBezTo>
                    <a:cubicBezTo>
                      <a:pt x="1062" y="3131"/>
                      <a:pt x="925" y="3245"/>
                      <a:pt x="766" y="3325"/>
                    </a:cubicBezTo>
                    <a:cubicBezTo>
                      <a:pt x="731" y="3336"/>
                      <a:pt x="743" y="3382"/>
                      <a:pt x="777" y="3393"/>
                    </a:cubicBezTo>
                    <a:cubicBezTo>
                      <a:pt x="788" y="3382"/>
                      <a:pt x="788" y="3382"/>
                      <a:pt x="788" y="3382"/>
                    </a:cubicBezTo>
                    <a:cubicBezTo>
                      <a:pt x="971" y="3302"/>
                      <a:pt x="1119" y="3177"/>
                      <a:pt x="1222" y="3005"/>
                    </a:cubicBezTo>
                    <a:cubicBezTo>
                      <a:pt x="1325" y="2789"/>
                      <a:pt x="1302" y="2537"/>
                      <a:pt x="1165" y="2343"/>
                    </a:cubicBezTo>
                    <a:cubicBezTo>
                      <a:pt x="1106" y="2291"/>
                      <a:pt x="1033" y="2265"/>
                      <a:pt x="959" y="2265"/>
                    </a:cubicBezTo>
                    <a:cubicBezTo>
                      <a:pt x="904" y="2265"/>
                      <a:pt x="849" y="2280"/>
                      <a:pt x="800" y="2309"/>
                    </a:cubicBezTo>
                    <a:lnTo>
                      <a:pt x="777" y="2321"/>
                    </a:lnTo>
                    <a:cubicBezTo>
                      <a:pt x="626" y="2402"/>
                      <a:pt x="501" y="2442"/>
                      <a:pt x="404" y="2442"/>
                    </a:cubicBezTo>
                    <a:cubicBezTo>
                      <a:pt x="309" y="2442"/>
                      <a:pt x="240" y="2405"/>
                      <a:pt x="195" y="2332"/>
                    </a:cubicBezTo>
                    <a:cubicBezTo>
                      <a:pt x="81" y="2138"/>
                      <a:pt x="195" y="609"/>
                      <a:pt x="252" y="38"/>
                    </a:cubicBezTo>
                    <a:cubicBezTo>
                      <a:pt x="252" y="15"/>
                      <a:pt x="241" y="4"/>
                      <a:pt x="229" y="4"/>
                    </a:cubicBezTo>
                    <a:cubicBezTo>
                      <a:pt x="225" y="2"/>
                      <a:pt x="221" y="1"/>
                      <a:pt x="217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331;p54"/>
              <p:cNvSpPr/>
              <p:nvPr/>
            </p:nvSpPr>
            <p:spPr>
              <a:xfrm>
                <a:off x="2312489" y="3265517"/>
                <a:ext cx="47968" cy="19193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17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1" y="115"/>
                      <a:pt x="1" y="240"/>
                      <a:pt x="24" y="354"/>
                    </a:cubicBezTo>
                    <a:cubicBezTo>
                      <a:pt x="51" y="354"/>
                      <a:pt x="78" y="353"/>
                      <a:pt x="106" y="353"/>
                    </a:cubicBezTo>
                    <a:cubicBezTo>
                      <a:pt x="569" y="353"/>
                      <a:pt x="1031" y="444"/>
                      <a:pt x="1462" y="617"/>
                    </a:cubicBezTo>
                    <a:cubicBezTo>
                      <a:pt x="1507" y="514"/>
                      <a:pt x="1530" y="411"/>
                      <a:pt x="1542" y="309"/>
                    </a:cubicBezTo>
                    <a:cubicBezTo>
                      <a:pt x="1051" y="126"/>
                      <a:pt x="537" y="23"/>
                      <a:pt x="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32;p54"/>
              <p:cNvSpPr/>
              <p:nvPr/>
            </p:nvSpPr>
            <p:spPr>
              <a:xfrm>
                <a:off x="2313205" y="3276498"/>
                <a:ext cx="44764" cy="2078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668" extrusionOk="0">
                    <a:moveTo>
                      <a:pt x="83" y="0"/>
                    </a:moveTo>
                    <a:cubicBezTo>
                      <a:pt x="55" y="0"/>
                      <a:pt x="28" y="1"/>
                      <a:pt x="1" y="1"/>
                    </a:cubicBezTo>
                    <a:cubicBezTo>
                      <a:pt x="46" y="264"/>
                      <a:pt x="183" y="583"/>
                      <a:pt x="594" y="652"/>
                    </a:cubicBezTo>
                    <a:cubicBezTo>
                      <a:pt x="659" y="662"/>
                      <a:pt x="720" y="667"/>
                      <a:pt x="777" y="667"/>
                    </a:cubicBezTo>
                    <a:cubicBezTo>
                      <a:pt x="1154" y="667"/>
                      <a:pt x="1339" y="452"/>
                      <a:pt x="1439" y="264"/>
                    </a:cubicBezTo>
                    <a:cubicBezTo>
                      <a:pt x="1008" y="91"/>
                      <a:pt x="546" y="0"/>
                      <a:pt x="83" y="0"/>
                    </a:cubicBezTo>
                    <a:close/>
                  </a:path>
                </a:pathLst>
              </a:custGeom>
              <a:solidFill>
                <a:srgbClr val="B34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33;p54"/>
              <p:cNvSpPr/>
              <p:nvPr/>
            </p:nvSpPr>
            <p:spPr>
              <a:xfrm>
                <a:off x="2438881" y="3203364"/>
                <a:ext cx="70458" cy="78702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530" extrusionOk="0">
                    <a:moveTo>
                      <a:pt x="917" y="1"/>
                    </a:moveTo>
                    <a:cubicBezTo>
                      <a:pt x="450" y="1"/>
                      <a:pt x="24" y="298"/>
                      <a:pt x="24" y="298"/>
                    </a:cubicBezTo>
                    <a:lnTo>
                      <a:pt x="1" y="2113"/>
                    </a:lnTo>
                    <a:cubicBezTo>
                      <a:pt x="257" y="2394"/>
                      <a:pt x="603" y="2529"/>
                      <a:pt x="936" y="2529"/>
                    </a:cubicBezTo>
                    <a:cubicBezTo>
                      <a:pt x="1628" y="2529"/>
                      <a:pt x="2265" y="1947"/>
                      <a:pt x="1918" y="892"/>
                    </a:cubicBezTo>
                    <a:cubicBezTo>
                      <a:pt x="1694" y="194"/>
                      <a:pt x="1293" y="1"/>
                      <a:pt x="917" y="1"/>
                    </a:cubicBezTo>
                    <a:close/>
                  </a:path>
                </a:pathLst>
              </a:custGeom>
              <a:solidFill>
                <a:srgbClr val="FCB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334;p54"/>
              <p:cNvSpPr/>
              <p:nvPr/>
            </p:nvSpPr>
            <p:spPr>
              <a:xfrm>
                <a:off x="2437108" y="3218669"/>
                <a:ext cx="52727" cy="48808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569" extrusionOk="0">
                    <a:moveTo>
                      <a:pt x="1028" y="0"/>
                    </a:moveTo>
                    <a:cubicBezTo>
                      <a:pt x="811" y="12"/>
                      <a:pt x="605" y="126"/>
                      <a:pt x="469" y="297"/>
                    </a:cubicBezTo>
                    <a:cubicBezTo>
                      <a:pt x="1" y="833"/>
                      <a:pt x="571" y="1552"/>
                      <a:pt x="583" y="1552"/>
                    </a:cubicBezTo>
                    <a:cubicBezTo>
                      <a:pt x="591" y="1560"/>
                      <a:pt x="599" y="1568"/>
                      <a:pt x="611" y="1568"/>
                    </a:cubicBezTo>
                    <a:cubicBezTo>
                      <a:pt x="616" y="1568"/>
                      <a:pt x="622" y="1567"/>
                      <a:pt x="628" y="1564"/>
                    </a:cubicBezTo>
                    <a:lnTo>
                      <a:pt x="640" y="1564"/>
                    </a:lnTo>
                    <a:cubicBezTo>
                      <a:pt x="651" y="1552"/>
                      <a:pt x="651" y="1529"/>
                      <a:pt x="640" y="1518"/>
                    </a:cubicBezTo>
                    <a:cubicBezTo>
                      <a:pt x="640" y="1507"/>
                      <a:pt x="81" y="833"/>
                      <a:pt x="526" y="343"/>
                    </a:cubicBezTo>
                    <a:cubicBezTo>
                      <a:pt x="651" y="183"/>
                      <a:pt x="834" y="80"/>
                      <a:pt x="1028" y="69"/>
                    </a:cubicBezTo>
                    <a:cubicBezTo>
                      <a:pt x="1245" y="69"/>
                      <a:pt x="1461" y="149"/>
                      <a:pt x="1621" y="297"/>
                    </a:cubicBezTo>
                    <a:cubicBezTo>
                      <a:pt x="1628" y="301"/>
                      <a:pt x="1635" y="303"/>
                      <a:pt x="1641" y="303"/>
                    </a:cubicBezTo>
                    <a:cubicBezTo>
                      <a:pt x="1670" y="303"/>
                      <a:pt x="1695" y="270"/>
                      <a:pt x="1667" y="251"/>
                    </a:cubicBezTo>
                    <a:cubicBezTo>
                      <a:pt x="1496" y="91"/>
                      <a:pt x="1267" y="0"/>
                      <a:pt x="1028" y="0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335;p54"/>
              <p:cNvSpPr/>
              <p:nvPr/>
            </p:nvSpPr>
            <p:spPr>
              <a:xfrm>
                <a:off x="2446347" y="3237645"/>
                <a:ext cx="29832" cy="11448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68" extrusionOk="0">
                    <a:moveTo>
                      <a:pt x="581" y="1"/>
                    </a:moveTo>
                    <a:cubicBezTo>
                      <a:pt x="386" y="1"/>
                      <a:pt x="154" y="63"/>
                      <a:pt x="12" y="315"/>
                    </a:cubicBezTo>
                    <a:cubicBezTo>
                      <a:pt x="0" y="337"/>
                      <a:pt x="0" y="349"/>
                      <a:pt x="23" y="360"/>
                    </a:cubicBezTo>
                    <a:cubicBezTo>
                      <a:pt x="28" y="365"/>
                      <a:pt x="35" y="368"/>
                      <a:pt x="42" y="368"/>
                    </a:cubicBezTo>
                    <a:cubicBezTo>
                      <a:pt x="52" y="368"/>
                      <a:pt x="62" y="362"/>
                      <a:pt x="69" y="349"/>
                    </a:cubicBezTo>
                    <a:cubicBezTo>
                      <a:pt x="196" y="123"/>
                      <a:pt x="411" y="68"/>
                      <a:pt x="594" y="68"/>
                    </a:cubicBezTo>
                    <a:cubicBezTo>
                      <a:pt x="772" y="68"/>
                      <a:pt x="919" y="121"/>
                      <a:pt x="925" y="121"/>
                    </a:cubicBezTo>
                    <a:cubicBezTo>
                      <a:pt x="925" y="132"/>
                      <a:pt x="936" y="132"/>
                      <a:pt x="936" y="132"/>
                    </a:cubicBezTo>
                    <a:cubicBezTo>
                      <a:pt x="948" y="121"/>
                      <a:pt x="959" y="121"/>
                      <a:pt x="959" y="109"/>
                    </a:cubicBezTo>
                    <a:cubicBezTo>
                      <a:pt x="959" y="86"/>
                      <a:pt x="959" y="75"/>
                      <a:pt x="936" y="63"/>
                    </a:cubicBezTo>
                    <a:cubicBezTo>
                      <a:pt x="936" y="63"/>
                      <a:pt x="776" y="1"/>
                      <a:pt x="581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336;p54"/>
              <p:cNvSpPr/>
              <p:nvPr/>
            </p:nvSpPr>
            <p:spPr>
              <a:xfrm>
                <a:off x="2223396" y="3248501"/>
                <a:ext cx="69961" cy="37951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220" extrusionOk="0">
                    <a:moveTo>
                      <a:pt x="839" y="1"/>
                    </a:moveTo>
                    <a:cubicBezTo>
                      <a:pt x="436" y="1"/>
                      <a:pt x="121" y="143"/>
                      <a:pt x="69" y="376"/>
                    </a:cubicBezTo>
                    <a:cubicBezTo>
                      <a:pt x="0" y="696"/>
                      <a:pt x="411" y="1050"/>
                      <a:pt x="993" y="1175"/>
                    </a:cubicBezTo>
                    <a:cubicBezTo>
                      <a:pt x="1134" y="1206"/>
                      <a:pt x="1271" y="1220"/>
                      <a:pt x="1399" y="1220"/>
                    </a:cubicBezTo>
                    <a:cubicBezTo>
                      <a:pt x="1803" y="1220"/>
                      <a:pt x="2120" y="1078"/>
                      <a:pt x="2180" y="844"/>
                    </a:cubicBezTo>
                    <a:cubicBezTo>
                      <a:pt x="2249" y="536"/>
                      <a:pt x="1826" y="182"/>
                      <a:pt x="1244" y="45"/>
                    </a:cubicBezTo>
                    <a:cubicBezTo>
                      <a:pt x="1104" y="15"/>
                      <a:pt x="967" y="1"/>
                      <a:pt x="839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37;p54"/>
              <p:cNvSpPr/>
              <p:nvPr/>
            </p:nvSpPr>
            <p:spPr>
              <a:xfrm>
                <a:off x="2372497" y="3248501"/>
                <a:ext cx="69619" cy="37951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20" extrusionOk="0">
                    <a:moveTo>
                      <a:pt x="1399" y="1"/>
                    </a:moveTo>
                    <a:cubicBezTo>
                      <a:pt x="1271" y="1"/>
                      <a:pt x="1134" y="15"/>
                      <a:pt x="993" y="45"/>
                    </a:cubicBezTo>
                    <a:cubicBezTo>
                      <a:pt x="411" y="171"/>
                      <a:pt x="1" y="536"/>
                      <a:pt x="69" y="844"/>
                    </a:cubicBezTo>
                    <a:cubicBezTo>
                      <a:pt x="121" y="1078"/>
                      <a:pt x="436" y="1220"/>
                      <a:pt x="839" y="1220"/>
                    </a:cubicBezTo>
                    <a:cubicBezTo>
                      <a:pt x="967" y="1220"/>
                      <a:pt x="1104" y="1206"/>
                      <a:pt x="1245" y="1175"/>
                    </a:cubicBezTo>
                    <a:cubicBezTo>
                      <a:pt x="1827" y="1038"/>
                      <a:pt x="2237" y="685"/>
                      <a:pt x="2169" y="376"/>
                    </a:cubicBezTo>
                    <a:cubicBezTo>
                      <a:pt x="2117" y="143"/>
                      <a:pt x="1802" y="1"/>
                      <a:pt x="1399" y="1"/>
                    </a:cubicBezTo>
                    <a:close/>
                  </a:path>
                </a:pathLst>
              </a:custGeom>
              <a:solidFill>
                <a:srgbClr val="ECA3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38;p54"/>
              <p:cNvSpPr/>
              <p:nvPr/>
            </p:nvSpPr>
            <p:spPr>
              <a:xfrm>
                <a:off x="2136418" y="2998550"/>
                <a:ext cx="364611" cy="220272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7081" extrusionOk="0">
                    <a:moveTo>
                      <a:pt x="3196" y="1"/>
                    </a:moveTo>
                    <a:cubicBezTo>
                      <a:pt x="3002" y="1"/>
                      <a:pt x="3048" y="857"/>
                      <a:pt x="3059" y="1130"/>
                    </a:cubicBezTo>
                    <a:lnTo>
                      <a:pt x="3036" y="1130"/>
                    </a:lnTo>
                    <a:cubicBezTo>
                      <a:pt x="2968" y="956"/>
                      <a:pt x="2769" y="552"/>
                      <a:pt x="2550" y="552"/>
                    </a:cubicBezTo>
                    <a:cubicBezTo>
                      <a:pt x="2511" y="552"/>
                      <a:pt x="2471" y="565"/>
                      <a:pt x="2431" y="594"/>
                    </a:cubicBezTo>
                    <a:cubicBezTo>
                      <a:pt x="2249" y="720"/>
                      <a:pt x="2466" y="994"/>
                      <a:pt x="2694" y="1210"/>
                    </a:cubicBezTo>
                    <a:cubicBezTo>
                      <a:pt x="2009" y="1439"/>
                      <a:pt x="411" y="1872"/>
                      <a:pt x="217" y="3767"/>
                    </a:cubicBezTo>
                    <a:cubicBezTo>
                      <a:pt x="1" y="6015"/>
                      <a:pt x="982" y="7076"/>
                      <a:pt x="982" y="7076"/>
                    </a:cubicBezTo>
                    <a:cubicBezTo>
                      <a:pt x="982" y="7076"/>
                      <a:pt x="1001" y="7081"/>
                      <a:pt x="1046" y="7081"/>
                    </a:cubicBezTo>
                    <a:cubicBezTo>
                      <a:pt x="1179" y="7081"/>
                      <a:pt x="1541" y="7043"/>
                      <a:pt x="2340" y="6745"/>
                    </a:cubicBezTo>
                    <a:cubicBezTo>
                      <a:pt x="2633" y="6644"/>
                      <a:pt x="3391" y="3165"/>
                      <a:pt x="4376" y="3165"/>
                    </a:cubicBezTo>
                    <a:cubicBezTo>
                      <a:pt x="4504" y="3165"/>
                      <a:pt x="4636" y="3223"/>
                      <a:pt x="4771" y="3356"/>
                    </a:cubicBezTo>
                    <a:cubicBezTo>
                      <a:pt x="7247" y="5809"/>
                      <a:pt x="8491" y="5558"/>
                      <a:pt x="10648" y="5981"/>
                    </a:cubicBezTo>
                    <a:cubicBezTo>
                      <a:pt x="10986" y="6042"/>
                      <a:pt x="11115" y="6177"/>
                      <a:pt x="11182" y="6177"/>
                    </a:cubicBezTo>
                    <a:cubicBezTo>
                      <a:pt x="11265" y="6177"/>
                      <a:pt x="11254" y="5974"/>
                      <a:pt x="11424" y="5182"/>
                    </a:cubicBezTo>
                    <a:cubicBezTo>
                      <a:pt x="11721" y="3732"/>
                      <a:pt x="11059" y="777"/>
                      <a:pt x="8377" y="229"/>
                    </a:cubicBezTo>
                    <a:cubicBezTo>
                      <a:pt x="7943" y="140"/>
                      <a:pt x="7514" y="103"/>
                      <a:pt x="7099" y="103"/>
                    </a:cubicBezTo>
                    <a:cubicBezTo>
                      <a:pt x="5482" y="103"/>
                      <a:pt x="4081" y="666"/>
                      <a:pt x="3481" y="948"/>
                    </a:cubicBezTo>
                    <a:cubicBezTo>
                      <a:pt x="3550" y="514"/>
                      <a:pt x="3344" y="1"/>
                      <a:pt x="3196" y="1"/>
                    </a:cubicBezTo>
                    <a:close/>
                  </a:path>
                </a:pathLst>
              </a:custGeom>
              <a:solidFill>
                <a:srgbClr val="2D2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39;p54"/>
              <p:cNvSpPr/>
              <p:nvPr/>
            </p:nvSpPr>
            <p:spPr>
              <a:xfrm>
                <a:off x="2431446" y="3189179"/>
                <a:ext cx="256699" cy="394443"/>
              </a:xfrm>
              <a:custGeom>
                <a:avLst/>
                <a:gdLst/>
                <a:ahLst/>
                <a:cxnLst/>
                <a:rect l="l" t="t" r="r" b="b"/>
                <a:pathLst>
                  <a:path w="8252" h="12680" extrusionOk="0">
                    <a:moveTo>
                      <a:pt x="5614" y="1"/>
                    </a:moveTo>
                    <a:cubicBezTo>
                      <a:pt x="5361" y="1"/>
                      <a:pt x="5157" y="27"/>
                      <a:pt x="5056" y="81"/>
                    </a:cubicBezTo>
                    <a:cubicBezTo>
                      <a:pt x="4679" y="275"/>
                      <a:pt x="4291" y="731"/>
                      <a:pt x="3800" y="3071"/>
                    </a:cubicBezTo>
                    <a:cubicBezTo>
                      <a:pt x="3298" y="5399"/>
                      <a:pt x="0" y="6209"/>
                      <a:pt x="0" y="6209"/>
                    </a:cubicBezTo>
                    <a:lnTo>
                      <a:pt x="2009" y="12680"/>
                    </a:lnTo>
                    <a:cubicBezTo>
                      <a:pt x="2009" y="12680"/>
                      <a:pt x="4862" y="9964"/>
                      <a:pt x="6071" y="8503"/>
                    </a:cubicBezTo>
                    <a:cubicBezTo>
                      <a:pt x="8251" y="5878"/>
                      <a:pt x="8148" y="1142"/>
                      <a:pt x="7738" y="606"/>
                    </a:cubicBezTo>
                    <a:cubicBezTo>
                      <a:pt x="7426" y="210"/>
                      <a:pt x="6325" y="1"/>
                      <a:pt x="56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340;p54"/>
            <p:cNvSpPr/>
            <p:nvPr/>
          </p:nvSpPr>
          <p:spPr>
            <a:xfrm rot="-9900159">
              <a:off x="1742515" y="2204375"/>
              <a:ext cx="959935" cy="651540"/>
            </a:xfrm>
            <a:custGeom>
              <a:avLst/>
              <a:gdLst/>
              <a:ahLst/>
              <a:cxnLst/>
              <a:rect l="l" t="t" r="r" b="b"/>
              <a:pathLst>
                <a:path w="58621" h="39788" extrusionOk="0">
                  <a:moveTo>
                    <a:pt x="12335" y="0"/>
                  </a:moveTo>
                  <a:lnTo>
                    <a:pt x="12335" y="0"/>
                  </a:lnTo>
                  <a:cubicBezTo>
                    <a:pt x="4371" y="7683"/>
                    <a:pt x="3227" y="17048"/>
                    <a:pt x="3227" y="17048"/>
                  </a:cubicBezTo>
                  <a:cubicBezTo>
                    <a:pt x="0" y="33032"/>
                    <a:pt x="8572" y="39788"/>
                    <a:pt x="20860" y="39788"/>
                  </a:cubicBezTo>
                  <a:cubicBezTo>
                    <a:pt x="25825" y="39788"/>
                    <a:pt x="31397" y="38684"/>
                    <a:pt x="37043" y="36641"/>
                  </a:cubicBezTo>
                  <a:cubicBezTo>
                    <a:pt x="56659" y="29542"/>
                    <a:pt x="58621" y="3410"/>
                    <a:pt x="37696" y="2849"/>
                  </a:cubicBezTo>
                  <a:cubicBezTo>
                    <a:pt x="37247" y="2837"/>
                    <a:pt x="36805" y="2831"/>
                    <a:pt x="36368" y="2831"/>
                  </a:cubicBezTo>
                  <a:cubicBezTo>
                    <a:pt x="16486" y="2831"/>
                    <a:pt x="10046" y="15063"/>
                    <a:pt x="10046" y="15063"/>
                  </a:cubicBezTo>
                  <a:cubicBezTo>
                    <a:pt x="7781" y="9388"/>
                    <a:pt x="12335" y="1"/>
                    <a:pt x="12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2917;p79"/>
          <p:cNvSpPr txBox="1">
            <a:spLocks noGrp="1"/>
          </p:cNvSpPr>
          <p:nvPr>
            <p:ph type="subTitle" idx="2"/>
          </p:nvPr>
        </p:nvSpPr>
        <p:spPr>
          <a:xfrm>
            <a:off x="4735048" y="1663225"/>
            <a:ext cx="3612750" cy="29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vi-VN" dirty="0" smtClean="0">
                <a:solidFill>
                  <a:srgbClr val="000000"/>
                </a:solidFill>
                <a:uFill>
                  <a:noFill/>
                </a:uFill>
                <a:latin typeface="+mn-lt"/>
              </a:rPr>
              <a:t>Lắng nghe và phản hồi những chia sẻ của người nghe một cách tích cực.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vi-VN" dirty="0" smtClean="0">
                <a:solidFill>
                  <a:srgbClr val="000000"/>
                </a:solidFill>
                <a:uFill>
                  <a:noFill/>
                </a:uFill>
                <a:latin typeface="+mn-lt"/>
              </a:rPr>
              <a:t>Giải thích những điều người nghe cần làm rõ và trao đổi lại những ý kiến khác biệt.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vi-VN" dirty="0" smtClean="0">
                <a:solidFill>
                  <a:srgbClr val="000000"/>
                </a:solidFill>
                <a:uFill>
                  <a:noFill/>
                </a:uFill>
                <a:latin typeface="+mn-lt"/>
              </a:rPr>
              <a:t>Cảm ơn và tiếp thu những góp ý xác đáng.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94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6" grpId="0" build="p"/>
      <p:bldP spid="2918" grpId="0" build="p"/>
      <p:bldP spid="2919" grpId="0" build="p"/>
      <p:bldP spid="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7"/>
          <p:cNvSpPr txBox="1">
            <a:spLocks noGrp="1"/>
          </p:cNvSpPr>
          <p:nvPr>
            <p:ph type="ctrTitle"/>
          </p:nvPr>
        </p:nvSpPr>
        <p:spPr>
          <a:xfrm>
            <a:off x="722400" y="295719"/>
            <a:ext cx="7699200" cy="9417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latin typeface="+mn-lt"/>
              </a:rPr>
              <a:t>Hướng dẫn về nhà</a:t>
            </a:r>
            <a:endParaRPr sz="2400" b="1" dirty="0">
              <a:latin typeface="+mn-lt"/>
            </a:endParaRPr>
          </a:p>
        </p:txBody>
      </p:sp>
      <p:sp>
        <p:nvSpPr>
          <p:cNvPr id="585" name="Google Shape;585;p47"/>
          <p:cNvSpPr txBox="1">
            <a:spLocks noGrp="1"/>
          </p:cNvSpPr>
          <p:nvPr>
            <p:ph type="subTitle" idx="1"/>
          </p:nvPr>
        </p:nvSpPr>
        <p:spPr>
          <a:xfrm>
            <a:off x="1835894" y="1059582"/>
            <a:ext cx="5472244" cy="3288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>
                <a:solidFill>
                  <a:srgbClr val="000000"/>
                </a:solidFill>
                <a:latin typeface="+mn-lt"/>
              </a:rPr>
              <a:t>- Hoàn thành các nội dung phần Củng cố, mở rộng:</a:t>
            </a:r>
          </a:p>
          <a:p>
            <a:pPr marL="412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latin typeface="+mn-lt"/>
              </a:rPr>
              <a:t>Đọc </a:t>
            </a:r>
            <a:r>
              <a:rPr lang="vi-VN" sz="1800" dirty="0">
                <a:solidFill>
                  <a:srgbClr val="000000"/>
                </a:solidFill>
                <a:latin typeface="+mn-lt"/>
              </a:rPr>
              <a:t>lại các VB </a:t>
            </a:r>
            <a:r>
              <a:rPr lang="vi-VN" sz="1800" i="1" dirty="0">
                <a:solidFill>
                  <a:srgbClr val="000000"/>
                </a:solidFill>
                <a:latin typeface="+mn-lt"/>
              </a:rPr>
              <a:t>Chùm ca dao về quê hương đất nước</a:t>
            </a:r>
            <a:r>
              <a:rPr lang="vi-VN" sz="1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vi-VN" sz="1800" i="1" dirty="0">
                <a:solidFill>
                  <a:srgbClr val="000000"/>
                </a:solidFill>
                <a:latin typeface="+mn-lt"/>
              </a:rPr>
              <a:t>Chuyện cổ nước mình</a:t>
            </a:r>
            <a:r>
              <a:rPr lang="vi-VN" sz="1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vi-VN" sz="1800" i="1" dirty="0">
                <a:solidFill>
                  <a:srgbClr val="000000"/>
                </a:solidFill>
                <a:latin typeface="+mn-lt"/>
              </a:rPr>
              <a:t>Cây tre Việt Nam</a:t>
            </a:r>
            <a:r>
              <a:rPr lang="vi-VN" sz="1800" dirty="0">
                <a:solidFill>
                  <a:srgbClr val="000000"/>
                </a:solidFill>
                <a:latin typeface="+mn-lt"/>
              </a:rPr>
              <a:t> và xác định lại nội dung, nghệ thuật nổi bật của các VB để hoàn thành bài tập.</a:t>
            </a:r>
          </a:p>
          <a:p>
            <a:pPr marL="412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latin typeface="+mn-lt"/>
              </a:rPr>
              <a:t>Em </a:t>
            </a:r>
            <a:r>
              <a:rPr lang="vi-VN" sz="1800" dirty="0">
                <a:solidFill>
                  <a:srgbClr val="000000"/>
                </a:solidFill>
                <a:latin typeface="+mn-lt"/>
              </a:rPr>
              <a:t>có thể tìm thêm các bài ca dao, thơ lục bát và thực hành đọc </a:t>
            </a:r>
            <a:r>
              <a:rPr lang="vi-VN" sz="1800">
                <a:solidFill>
                  <a:srgbClr val="000000"/>
                </a:solidFill>
                <a:latin typeface="+mn-lt"/>
              </a:rPr>
              <a:t>diễn </a:t>
            </a:r>
            <a:r>
              <a:rPr lang="vi-VN" sz="1800" smtClean="0">
                <a:solidFill>
                  <a:srgbClr val="000000"/>
                </a:solidFill>
                <a:latin typeface="+mn-lt"/>
              </a:rPr>
              <a:t>cảm</a:t>
            </a:r>
            <a:endParaRPr sz="18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86" name="Google Shape;586;p47"/>
          <p:cNvGrpSpPr/>
          <p:nvPr/>
        </p:nvGrpSpPr>
        <p:grpSpPr>
          <a:xfrm>
            <a:off x="978388" y="2453607"/>
            <a:ext cx="857507" cy="2154962"/>
            <a:chOff x="978388" y="2453607"/>
            <a:chExt cx="857507" cy="2154962"/>
          </a:xfrm>
        </p:grpSpPr>
        <p:sp>
          <p:nvSpPr>
            <p:cNvPr id="587" name="Google Shape;587;p47"/>
            <p:cNvSpPr/>
            <p:nvPr/>
          </p:nvSpPr>
          <p:spPr>
            <a:xfrm>
              <a:off x="1218790" y="4469422"/>
              <a:ext cx="608879" cy="139147"/>
            </a:xfrm>
            <a:custGeom>
              <a:avLst/>
              <a:gdLst/>
              <a:ahLst/>
              <a:cxnLst/>
              <a:rect l="l" t="t" r="r" b="b"/>
              <a:pathLst>
                <a:path w="19481" h="4452" extrusionOk="0">
                  <a:moveTo>
                    <a:pt x="9735" y="1"/>
                  </a:moveTo>
                  <a:cubicBezTo>
                    <a:pt x="4360" y="1"/>
                    <a:pt x="0" y="1005"/>
                    <a:pt x="0" y="2226"/>
                  </a:cubicBezTo>
                  <a:cubicBezTo>
                    <a:pt x="0" y="3447"/>
                    <a:pt x="4360" y="4451"/>
                    <a:pt x="9735" y="4451"/>
                  </a:cubicBezTo>
                  <a:cubicBezTo>
                    <a:pt x="15121" y="4451"/>
                    <a:pt x="19481" y="3447"/>
                    <a:pt x="19481" y="2226"/>
                  </a:cubicBezTo>
                  <a:cubicBezTo>
                    <a:pt x="19481" y="1005"/>
                    <a:pt x="15121" y="1"/>
                    <a:pt x="9735" y="1"/>
                  </a:cubicBezTo>
                  <a:close/>
                </a:path>
              </a:pathLst>
            </a:custGeom>
            <a:solidFill>
              <a:srgbClr val="C9C9C9"/>
            </a:solidFill>
            <a:ln w="3150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7"/>
            <p:cNvSpPr/>
            <p:nvPr/>
          </p:nvSpPr>
          <p:spPr>
            <a:xfrm>
              <a:off x="1533376" y="4023557"/>
              <a:ext cx="203720" cy="523959"/>
            </a:xfrm>
            <a:custGeom>
              <a:avLst/>
              <a:gdLst/>
              <a:ahLst/>
              <a:cxnLst/>
              <a:rect l="l" t="t" r="r" b="b"/>
              <a:pathLst>
                <a:path w="6518" h="16764" extrusionOk="0">
                  <a:moveTo>
                    <a:pt x="4817" y="0"/>
                  </a:moveTo>
                  <a:lnTo>
                    <a:pt x="1" y="685"/>
                  </a:lnTo>
                  <a:lnTo>
                    <a:pt x="1427" y="15338"/>
                  </a:lnTo>
                  <a:cubicBezTo>
                    <a:pt x="1041" y="16513"/>
                    <a:pt x="1711" y="16738"/>
                    <a:pt x="2283" y="16738"/>
                  </a:cubicBezTo>
                  <a:cubicBezTo>
                    <a:pt x="2639" y="16738"/>
                    <a:pt x="2957" y="16651"/>
                    <a:pt x="2957" y="16651"/>
                  </a:cubicBezTo>
                  <a:cubicBezTo>
                    <a:pt x="2957" y="16651"/>
                    <a:pt x="4059" y="16764"/>
                    <a:pt x="5037" y="16764"/>
                  </a:cubicBezTo>
                  <a:cubicBezTo>
                    <a:pt x="5817" y="16764"/>
                    <a:pt x="6517" y="16692"/>
                    <a:pt x="6517" y="16434"/>
                  </a:cubicBezTo>
                  <a:cubicBezTo>
                    <a:pt x="6517" y="15852"/>
                    <a:pt x="3402" y="14802"/>
                    <a:pt x="3402" y="14802"/>
                  </a:cubicBezTo>
                  <a:cubicBezTo>
                    <a:pt x="3904" y="10853"/>
                    <a:pt x="4817" y="1"/>
                    <a:pt x="4817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7"/>
            <p:cNvSpPr/>
            <p:nvPr/>
          </p:nvSpPr>
          <p:spPr>
            <a:xfrm>
              <a:off x="1570851" y="4495458"/>
              <a:ext cx="129865" cy="53821"/>
            </a:xfrm>
            <a:custGeom>
              <a:avLst/>
              <a:gdLst/>
              <a:ahLst/>
              <a:cxnLst/>
              <a:rect l="l" t="t" r="r" b="b"/>
              <a:pathLst>
                <a:path w="4155" h="1722" extrusionOk="0">
                  <a:moveTo>
                    <a:pt x="2865" y="1"/>
                  </a:moveTo>
                  <a:cubicBezTo>
                    <a:pt x="2865" y="1"/>
                    <a:pt x="2141" y="382"/>
                    <a:pt x="1280" y="382"/>
                  </a:cubicBezTo>
                  <a:cubicBezTo>
                    <a:pt x="913" y="382"/>
                    <a:pt x="520" y="313"/>
                    <a:pt x="148" y="115"/>
                  </a:cubicBezTo>
                  <a:cubicBezTo>
                    <a:pt x="46" y="469"/>
                    <a:pt x="0" y="834"/>
                    <a:pt x="12" y="1199"/>
                  </a:cubicBezTo>
                  <a:cubicBezTo>
                    <a:pt x="12" y="1199"/>
                    <a:pt x="100" y="1721"/>
                    <a:pt x="1898" y="1721"/>
                  </a:cubicBezTo>
                  <a:cubicBezTo>
                    <a:pt x="2142" y="1721"/>
                    <a:pt x="2417" y="1711"/>
                    <a:pt x="2728" y="1690"/>
                  </a:cubicBezTo>
                  <a:cubicBezTo>
                    <a:pt x="3253" y="1655"/>
                    <a:pt x="3686" y="1621"/>
                    <a:pt x="4017" y="1576"/>
                  </a:cubicBezTo>
                  <a:cubicBezTo>
                    <a:pt x="3937" y="1199"/>
                    <a:pt x="3983" y="800"/>
                    <a:pt x="4154" y="446"/>
                  </a:cubicBezTo>
                  <a:cubicBezTo>
                    <a:pt x="3732" y="263"/>
                    <a:pt x="3310" y="115"/>
                    <a:pt x="2865" y="1"/>
                  </a:cubicBezTo>
                  <a:close/>
                </a:path>
              </a:pathLst>
            </a:custGeom>
            <a:solidFill>
              <a:srgbClr val="5360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7"/>
            <p:cNvSpPr/>
            <p:nvPr/>
          </p:nvSpPr>
          <p:spPr>
            <a:xfrm>
              <a:off x="1572977" y="4530777"/>
              <a:ext cx="169465" cy="20722"/>
            </a:xfrm>
            <a:custGeom>
              <a:avLst/>
              <a:gdLst/>
              <a:ahLst/>
              <a:cxnLst/>
              <a:rect l="l" t="t" r="r" b="b"/>
              <a:pathLst>
                <a:path w="5422" h="66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137"/>
                    <a:pt x="23" y="263"/>
                    <a:pt x="58" y="400"/>
                  </a:cubicBezTo>
                  <a:cubicBezTo>
                    <a:pt x="58" y="400"/>
                    <a:pt x="799" y="662"/>
                    <a:pt x="2842" y="662"/>
                  </a:cubicBezTo>
                  <a:cubicBezTo>
                    <a:pt x="5125" y="662"/>
                    <a:pt x="5410" y="377"/>
                    <a:pt x="5410" y="377"/>
                  </a:cubicBezTo>
                  <a:cubicBezTo>
                    <a:pt x="5421" y="286"/>
                    <a:pt x="5410" y="194"/>
                    <a:pt x="5376" y="103"/>
                  </a:cubicBezTo>
                  <a:cubicBezTo>
                    <a:pt x="4572" y="263"/>
                    <a:pt x="3758" y="341"/>
                    <a:pt x="2945" y="341"/>
                  </a:cubicBezTo>
                  <a:cubicBezTo>
                    <a:pt x="1958" y="341"/>
                    <a:pt x="971" y="2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7"/>
            <p:cNvSpPr/>
            <p:nvPr/>
          </p:nvSpPr>
          <p:spPr>
            <a:xfrm>
              <a:off x="1673213" y="4500459"/>
              <a:ext cx="12158" cy="24285"/>
            </a:xfrm>
            <a:custGeom>
              <a:avLst/>
              <a:gdLst/>
              <a:ahLst/>
              <a:cxnLst/>
              <a:rect l="l" t="t" r="r" b="b"/>
              <a:pathLst>
                <a:path w="389" h="777" fill="none" extrusionOk="0">
                  <a:moveTo>
                    <a:pt x="388" y="0"/>
                  </a:moveTo>
                  <a:cubicBezTo>
                    <a:pt x="137" y="172"/>
                    <a:pt x="0" y="468"/>
                    <a:pt x="35" y="776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7"/>
            <p:cNvSpPr/>
            <p:nvPr/>
          </p:nvSpPr>
          <p:spPr>
            <a:xfrm>
              <a:off x="1660023" y="4495458"/>
              <a:ext cx="11064" cy="24660"/>
            </a:xfrm>
            <a:custGeom>
              <a:avLst/>
              <a:gdLst/>
              <a:ahLst/>
              <a:cxnLst/>
              <a:rect l="l" t="t" r="r" b="b"/>
              <a:pathLst>
                <a:path w="354" h="789" fill="none" extrusionOk="0">
                  <a:moveTo>
                    <a:pt x="354" y="1"/>
                  </a:moveTo>
                  <a:cubicBezTo>
                    <a:pt x="354" y="1"/>
                    <a:pt x="0" y="218"/>
                    <a:pt x="0" y="788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7"/>
            <p:cNvSpPr/>
            <p:nvPr/>
          </p:nvSpPr>
          <p:spPr>
            <a:xfrm>
              <a:off x="1656804" y="4480111"/>
              <a:ext cx="17878" cy="21097"/>
            </a:xfrm>
            <a:custGeom>
              <a:avLst/>
              <a:gdLst/>
              <a:ahLst/>
              <a:cxnLst/>
              <a:rect l="l" t="t" r="r" b="b"/>
              <a:pathLst>
                <a:path w="572" h="675" fill="none" extrusionOk="0">
                  <a:moveTo>
                    <a:pt x="286" y="674"/>
                  </a:moveTo>
                  <a:cubicBezTo>
                    <a:pt x="286" y="674"/>
                    <a:pt x="571" y="12"/>
                    <a:pt x="286" y="1"/>
                  </a:cubicBezTo>
                  <a:cubicBezTo>
                    <a:pt x="0" y="1"/>
                    <a:pt x="286" y="674"/>
                    <a:pt x="286" y="67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7"/>
            <p:cNvSpPr/>
            <p:nvPr/>
          </p:nvSpPr>
          <p:spPr>
            <a:xfrm>
              <a:off x="1642520" y="4484050"/>
              <a:ext cx="23222" cy="17159"/>
            </a:xfrm>
            <a:custGeom>
              <a:avLst/>
              <a:gdLst/>
              <a:ahLst/>
              <a:cxnLst/>
              <a:rect l="l" t="t" r="r" b="b"/>
              <a:pathLst>
                <a:path w="743" h="549" fill="none" extrusionOk="0">
                  <a:moveTo>
                    <a:pt x="743" y="548"/>
                  </a:moveTo>
                  <a:cubicBezTo>
                    <a:pt x="743" y="548"/>
                    <a:pt x="275" y="0"/>
                    <a:pt x="138" y="252"/>
                  </a:cubicBezTo>
                  <a:cubicBezTo>
                    <a:pt x="1" y="503"/>
                    <a:pt x="743" y="548"/>
                    <a:pt x="743" y="548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7"/>
            <p:cNvSpPr/>
            <p:nvPr/>
          </p:nvSpPr>
          <p:spPr>
            <a:xfrm>
              <a:off x="1533032" y="4023557"/>
              <a:ext cx="150555" cy="304986"/>
            </a:xfrm>
            <a:custGeom>
              <a:avLst/>
              <a:gdLst/>
              <a:ahLst/>
              <a:cxnLst/>
              <a:rect l="l" t="t" r="r" b="b"/>
              <a:pathLst>
                <a:path w="4817" h="9758" extrusionOk="0">
                  <a:moveTo>
                    <a:pt x="4816" y="0"/>
                  </a:moveTo>
                  <a:lnTo>
                    <a:pt x="0" y="685"/>
                  </a:lnTo>
                  <a:lnTo>
                    <a:pt x="891" y="9724"/>
                  </a:lnTo>
                  <a:cubicBezTo>
                    <a:pt x="1906" y="9724"/>
                    <a:pt x="2922" y="9724"/>
                    <a:pt x="3949" y="9758"/>
                  </a:cubicBezTo>
                  <a:cubicBezTo>
                    <a:pt x="4383" y="5239"/>
                    <a:pt x="4816" y="1"/>
                    <a:pt x="4816" y="0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7"/>
            <p:cNvSpPr/>
            <p:nvPr/>
          </p:nvSpPr>
          <p:spPr>
            <a:xfrm>
              <a:off x="1393195" y="3958732"/>
              <a:ext cx="123676" cy="368028"/>
            </a:xfrm>
            <a:custGeom>
              <a:avLst/>
              <a:gdLst/>
              <a:ahLst/>
              <a:cxnLst/>
              <a:rect l="l" t="t" r="r" b="b"/>
              <a:pathLst>
                <a:path w="3957" h="11775" extrusionOk="0">
                  <a:moveTo>
                    <a:pt x="3681" y="1"/>
                  </a:moveTo>
                  <a:cubicBezTo>
                    <a:pt x="2792" y="1"/>
                    <a:pt x="1" y="2074"/>
                    <a:pt x="1" y="2074"/>
                  </a:cubicBezTo>
                  <a:cubicBezTo>
                    <a:pt x="1" y="2074"/>
                    <a:pt x="92" y="7141"/>
                    <a:pt x="514" y="11615"/>
                  </a:cubicBezTo>
                  <a:cubicBezTo>
                    <a:pt x="1473" y="11706"/>
                    <a:pt x="2420" y="11752"/>
                    <a:pt x="3379" y="11775"/>
                  </a:cubicBezTo>
                  <a:cubicBezTo>
                    <a:pt x="3561" y="8465"/>
                    <a:pt x="3790" y="4186"/>
                    <a:pt x="3949" y="271"/>
                  </a:cubicBezTo>
                  <a:cubicBezTo>
                    <a:pt x="3957" y="80"/>
                    <a:pt x="3856" y="1"/>
                    <a:pt x="3681" y="1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7"/>
            <p:cNvSpPr/>
            <p:nvPr/>
          </p:nvSpPr>
          <p:spPr>
            <a:xfrm>
              <a:off x="1326496" y="4507241"/>
              <a:ext cx="45695" cy="35349"/>
            </a:xfrm>
            <a:custGeom>
              <a:avLst/>
              <a:gdLst/>
              <a:ahLst/>
              <a:cxnLst/>
              <a:rect l="l" t="t" r="r" b="b"/>
              <a:pathLst>
                <a:path w="1462" h="1131" extrusionOk="0">
                  <a:moveTo>
                    <a:pt x="1245" y="0"/>
                  </a:moveTo>
                  <a:cubicBezTo>
                    <a:pt x="286" y="434"/>
                    <a:pt x="1" y="845"/>
                    <a:pt x="1" y="845"/>
                  </a:cubicBezTo>
                  <a:cubicBezTo>
                    <a:pt x="1" y="845"/>
                    <a:pt x="46" y="982"/>
                    <a:pt x="1370" y="1130"/>
                  </a:cubicBezTo>
                  <a:cubicBezTo>
                    <a:pt x="1462" y="753"/>
                    <a:pt x="1416" y="354"/>
                    <a:pt x="1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7"/>
            <p:cNvSpPr/>
            <p:nvPr/>
          </p:nvSpPr>
          <p:spPr>
            <a:xfrm>
              <a:off x="1365378" y="4493333"/>
              <a:ext cx="129521" cy="53790"/>
            </a:xfrm>
            <a:custGeom>
              <a:avLst/>
              <a:gdLst/>
              <a:ahLst/>
              <a:cxnLst/>
              <a:rect l="l" t="t" r="r" b="b"/>
              <a:pathLst>
                <a:path w="4144" h="1721" extrusionOk="0">
                  <a:moveTo>
                    <a:pt x="1279" y="0"/>
                  </a:moveTo>
                  <a:cubicBezTo>
                    <a:pt x="834" y="114"/>
                    <a:pt x="412" y="263"/>
                    <a:pt x="1" y="445"/>
                  </a:cubicBezTo>
                  <a:cubicBezTo>
                    <a:pt x="160" y="799"/>
                    <a:pt x="206" y="1198"/>
                    <a:pt x="126" y="1575"/>
                  </a:cubicBezTo>
                  <a:cubicBezTo>
                    <a:pt x="469" y="1609"/>
                    <a:pt x="891" y="1655"/>
                    <a:pt x="1427" y="1689"/>
                  </a:cubicBezTo>
                  <a:cubicBezTo>
                    <a:pt x="1738" y="1711"/>
                    <a:pt x="2013" y="1721"/>
                    <a:pt x="2256" y="1721"/>
                  </a:cubicBezTo>
                  <a:cubicBezTo>
                    <a:pt x="4052" y="1721"/>
                    <a:pt x="4132" y="1198"/>
                    <a:pt x="4132" y="1198"/>
                  </a:cubicBezTo>
                  <a:cubicBezTo>
                    <a:pt x="4143" y="833"/>
                    <a:pt x="4098" y="468"/>
                    <a:pt x="4006" y="114"/>
                  </a:cubicBezTo>
                  <a:cubicBezTo>
                    <a:pt x="3634" y="312"/>
                    <a:pt x="3241" y="382"/>
                    <a:pt x="2872" y="382"/>
                  </a:cubicBezTo>
                  <a:cubicBezTo>
                    <a:pt x="2008" y="38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5360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7"/>
            <p:cNvSpPr/>
            <p:nvPr/>
          </p:nvSpPr>
          <p:spPr>
            <a:xfrm>
              <a:off x="1325090" y="4530777"/>
              <a:ext cx="169433" cy="20722"/>
            </a:xfrm>
            <a:custGeom>
              <a:avLst/>
              <a:gdLst/>
              <a:ahLst/>
              <a:cxnLst/>
              <a:rect l="l" t="t" r="r" b="b"/>
              <a:pathLst>
                <a:path w="5421" h="663" extrusionOk="0">
                  <a:moveTo>
                    <a:pt x="5421" y="0"/>
                  </a:moveTo>
                  <a:lnTo>
                    <a:pt x="5421" y="0"/>
                  </a:lnTo>
                  <a:cubicBezTo>
                    <a:pt x="4457" y="226"/>
                    <a:pt x="3469" y="341"/>
                    <a:pt x="2480" y="341"/>
                  </a:cubicBezTo>
                  <a:cubicBezTo>
                    <a:pt x="1665" y="341"/>
                    <a:pt x="850" y="263"/>
                    <a:pt x="46" y="103"/>
                  </a:cubicBezTo>
                  <a:cubicBezTo>
                    <a:pt x="12" y="194"/>
                    <a:pt x="0" y="286"/>
                    <a:pt x="12" y="377"/>
                  </a:cubicBezTo>
                  <a:cubicBezTo>
                    <a:pt x="12" y="377"/>
                    <a:pt x="297" y="662"/>
                    <a:pt x="2579" y="662"/>
                  </a:cubicBezTo>
                  <a:cubicBezTo>
                    <a:pt x="4622" y="662"/>
                    <a:pt x="5375" y="400"/>
                    <a:pt x="5375" y="400"/>
                  </a:cubicBezTo>
                  <a:cubicBezTo>
                    <a:pt x="5398" y="263"/>
                    <a:pt x="5409" y="137"/>
                    <a:pt x="5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7"/>
            <p:cNvSpPr/>
            <p:nvPr/>
          </p:nvSpPr>
          <p:spPr>
            <a:xfrm>
              <a:off x="1382162" y="4500459"/>
              <a:ext cx="12502" cy="24285"/>
            </a:xfrm>
            <a:custGeom>
              <a:avLst/>
              <a:gdLst/>
              <a:ahLst/>
              <a:cxnLst/>
              <a:rect l="l" t="t" r="r" b="b"/>
              <a:pathLst>
                <a:path w="400" h="777" fill="none" extrusionOk="0">
                  <a:moveTo>
                    <a:pt x="0" y="0"/>
                  </a:moveTo>
                  <a:cubicBezTo>
                    <a:pt x="263" y="172"/>
                    <a:pt x="399" y="468"/>
                    <a:pt x="365" y="776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7"/>
            <p:cNvSpPr/>
            <p:nvPr/>
          </p:nvSpPr>
          <p:spPr>
            <a:xfrm>
              <a:off x="1396758" y="4495458"/>
              <a:ext cx="10752" cy="24660"/>
            </a:xfrm>
            <a:custGeom>
              <a:avLst/>
              <a:gdLst/>
              <a:ahLst/>
              <a:cxnLst/>
              <a:rect l="l" t="t" r="r" b="b"/>
              <a:pathLst>
                <a:path w="344" h="789" fill="none" extrusionOk="0">
                  <a:moveTo>
                    <a:pt x="1" y="1"/>
                  </a:moveTo>
                  <a:cubicBezTo>
                    <a:pt x="1" y="1"/>
                    <a:pt x="343" y="218"/>
                    <a:pt x="343" y="788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7"/>
            <p:cNvSpPr/>
            <p:nvPr/>
          </p:nvSpPr>
          <p:spPr>
            <a:xfrm>
              <a:off x="1393195" y="4480111"/>
              <a:ext cx="17878" cy="21097"/>
            </a:xfrm>
            <a:custGeom>
              <a:avLst/>
              <a:gdLst/>
              <a:ahLst/>
              <a:cxnLst/>
              <a:rect l="l" t="t" r="r" b="b"/>
              <a:pathLst>
                <a:path w="572" h="675" fill="none" extrusionOk="0">
                  <a:moveTo>
                    <a:pt x="286" y="674"/>
                  </a:moveTo>
                  <a:cubicBezTo>
                    <a:pt x="286" y="674"/>
                    <a:pt x="1" y="12"/>
                    <a:pt x="286" y="1"/>
                  </a:cubicBezTo>
                  <a:cubicBezTo>
                    <a:pt x="571" y="1"/>
                    <a:pt x="286" y="674"/>
                    <a:pt x="286" y="67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7"/>
            <p:cNvSpPr/>
            <p:nvPr/>
          </p:nvSpPr>
          <p:spPr>
            <a:xfrm>
              <a:off x="1402134" y="4484050"/>
              <a:ext cx="22847" cy="17159"/>
            </a:xfrm>
            <a:custGeom>
              <a:avLst/>
              <a:gdLst/>
              <a:ahLst/>
              <a:cxnLst/>
              <a:rect l="l" t="t" r="r" b="b"/>
              <a:pathLst>
                <a:path w="731" h="549" fill="none" extrusionOk="0">
                  <a:moveTo>
                    <a:pt x="0" y="548"/>
                  </a:moveTo>
                  <a:cubicBezTo>
                    <a:pt x="0" y="548"/>
                    <a:pt x="457" y="0"/>
                    <a:pt x="594" y="252"/>
                  </a:cubicBezTo>
                  <a:cubicBezTo>
                    <a:pt x="731" y="503"/>
                    <a:pt x="0" y="548"/>
                    <a:pt x="0" y="548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7"/>
            <p:cNvSpPr/>
            <p:nvPr/>
          </p:nvSpPr>
          <p:spPr>
            <a:xfrm>
              <a:off x="1381443" y="3960764"/>
              <a:ext cx="309612" cy="556745"/>
            </a:xfrm>
            <a:custGeom>
              <a:avLst/>
              <a:gdLst/>
              <a:ahLst/>
              <a:cxnLst/>
              <a:rect l="l" t="t" r="r" b="b"/>
              <a:pathLst>
                <a:path w="9906" h="17813" extrusionOk="0">
                  <a:moveTo>
                    <a:pt x="9906" y="1"/>
                  </a:moveTo>
                  <a:lnTo>
                    <a:pt x="206" y="92"/>
                  </a:lnTo>
                  <a:cubicBezTo>
                    <a:pt x="34" y="6631"/>
                    <a:pt x="0" y="17461"/>
                    <a:pt x="0" y="17461"/>
                  </a:cubicBezTo>
                  <a:cubicBezTo>
                    <a:pt x="424" y="17733"/>
                    <a:pt x="1185" y="17812"/>
                    <a:pt x="1946" y="17812"/>
                  </a:cubicBezTo>
                  <a:cubicBezTo>
                    <a:pt x="2945" y="17812"/>
                    <a:pt x="3944" y="17675"/>
                    <a:pt x="4177" y="17655"/>
                  </a:cubicBezTo>
                  <a:lnTo>
                    <a:pt x="4942" y="3744"/>
                  </a:lnTo>
                  <a:lnTo>
                    <a:pt x="5227" y="17427"/>
                  </a:lnTo>
                  <a:cubicBezTo>
                    <a:pt x="5824" y="17515"/>
                    <a:pt x="6503" y="17544"/>
                    <a:pt x="7142" y="17544"/>
                  </a:cubicBezTo>
                  <a:cubicBezTo>
                    <a:pt x="8420" y="17544"/>
                    <a:pt x="9541" y="17427"/>
                    <a:pt x="9541" y="17427"/>
                  </a:cubicBezTo>
                  <a:lnTo>
                    <a:pt x="9906" y="1"/>
                  </a:ln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7"/>
            <p:cNvSpPr/>
            <p:nvPr/>
          </p:nvSpPr>
          <p:spPr>
            <a:xfrm>
              <a:off x="1478460" y="4069565"/>
              <a:ext cx="113081" cy="19284"/>
            </a:xfrm>
            <a:custGeom>
              <a:avLst/>
              <a:gdLst/>
              <a:ahLst/>
              <a:cxnLst/>
              <a:rect l="l" t="t" r="r" b="b"/>
              <a:pathLst>
                <a:path w="3618" h="617" extrusionOk="0">
                  <a:moveTo>
                    <a:pt x="3572" y="1"/>
                  </a:moveTo>
                  <a:cubicBezTo>
                    <a:pt x="3550" y="12"/>
                    <a:pt x="1495" y="480"/>
                    <a:pt x="46" y="560"/>
                  </a:cubicBezTo>
                  <a:cubicBezTo>
                    <a:pt x="0" y="560"/>
                    <a:pt x="0" y="617"/>
                    <a:pt x="46" y="617"/>
                  </a:cubicBezTo>
                  <a:cubicBezTo>
                    <a:pt x="1507" y="537"/>
                    <a:pt x="3561" y="69"/>
                    <a:pt x="3584" y="69"/>
                  </a:cubicBezTo>
                  <a:cubicBezTo>
                    <a:pt x="3607" y="58"/>
                    <a:pt x="3618" y="46"/>
                    <a:pt x="3607" y="35"/>
                  </a:cubicBezTo>
                  <a:cubicBezTo>
                    <a:pt x="3607" y="12"/>
                    <a:pt x="3595" y="1"/>
                    <a:pt x="3572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7"/>
            <p:cNvSpPr/>
            <p:nvPr/>
          </p:nvSpPr>
          <p:spPr>
            <a:xfrm>
              <a:off x="1396758" y="3996458"/>
              <a:ext cx="11471" cy="505456"/>
            </a:xfrm>
            <a:custGeom>
              <a:avLst/>
              <a:gdLst/>
              <a:ahLst/>
              <a:cxnLst/>
              <a:rect l="l" t="t" r="r" b="b"/>
              <a:pathLst>
                <a:path w="367" h="16172" extrusionOk="0">
                  <a:moveTo>
                    <a:pt x="35" y="0"/>
                  </a:moveTo>
                  <a:cubicBezTo>
                    <a:pt x="12" y="0"/>
                    <a:pt x="1" y="11"/>
                    <a:pt x="1" y="34"/>
                  </a:cubicBezTo>
                  <a:lnTo>
                    <a:pt x="309" y="16137"/>
                  </a:lnTo>
                  <a:cubicBezTo>
                    <a:pt x="309" y="16160"/>
                    <a:pt x="320" y="16171"/>
                    <a:pt x="343" y="16171"/>
                  </a:cubicBezTo>
                  <a:cubicBezTo>
                    <a:pt x="355" y="16171"/>
                    <a:pt x="366" y="16160"/>
                    <a:pt x="366" y="16137"/>
                  </a:cubicBezTo>
                  <a:lnTo>
                    <a:pt x="58" y="23"/>
                  </a:lnTo>
                  <a:cubicBezTo>
                    <a:pt x="58" y="11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7"/>
            <p:cNvSpPr/>
            <p:nvPr/>
          </p:nvSpPr>
          <p:spPr>
            <a:xfrm>
              <a:off x="1556224" y="4078473"/>
              <a:ext cx="10002" cy="429850"/>
            </a:xfrm>
            <a:custGeom>
              <a:avLst/>
              <a:gdLst/>
              <a:ahLst/>
              <a:cxnLst/>
              <a:rect l="l" t="t" r="r" b="b"/>
              <a:pathLst>
                <a:path w="320" h="13753" extrusionOk="0">
                  <a:moveTo>
                    <a:pt x="34" y="1"/>
                  </a:moveTo>
                  <a:cubicBezTo>
                    <a:pt x="17" y="1"/>
                    <a:pt x="0" y="12"/>
                    <a:pt x="0" y="35"/>
                  </a:cubicBezTo>
                  <a:lnTo>
                    <a:pt x="251" y="13730"/>
                  </a:lnTo>
                  <a:cubicBezTo>
                    <a:pt x="251" y="13741"/>
                    <a:pt x="263" y="13753"/>
                    <a:pt x="286" y="13753"/>
                  </a:cubicBezTo>
                  <a:cubicBezTo>
                    <a:pt x="297" y="13753"/>
                    <a:pt x="320" y="13741"/>
                    <a:pt x="320" y="13730"/>
                  </a:cubicBezTo>
                  <a:lnTo>
                    <a:pt x="69" y="35"/>
                  </a:lnTo>
                  <a:cubicBezTo>
                    <a:pt x="69" y="12"/>
                    <a:pt x="52" y="1"/>
                    <a:pt x="34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7"/>
            <p:cNvSpPr/>
            <p:nvPr/>
          </p:nvSpPr>
          <p:spPr>
            <a:xfrm>
              <a:off x="1543721" y="3986362"/>
              <a:ext cx="2188" cy="74324"/>
            </a:xfrm>
            <a:custGeom>
              <a:avLst/>
              <a:gdLst/>
              <a:ahLst/>
              <a:cxnLst/>
              <a:rect l="l" t="t" r="r" b="b"/>
              <a:pathLst>
                <a:path w="70" h="2378" extrusionOk="0">
                  <a:moveTo>
                    <a:pt x="35" y="1"/>
                  </a:moveTo>
                  <a:cubicBezTo>
                    <a:pt x="18" y="1"/>
                    <a:pt x="1" y="9"/>
                    <a:pt x="1" y="26"/>
                  </a:cubicBezTo>
                  <a:lnTo>
                    <a:pt x="1" y="2343"/>
                  </a:lnTo>
                  <a:cubicBezTo>
                    <a:pt x="1" y="2354"/>
                    <a:pt x="12" y="2377"/>
                    <a:pt x="35" y="2377"/>
                  </a:cubicBezTo>
                  <a:cubicBezTo>
                    <a:pt x="46" y="2377"/>
                    <a:pt x="69" y="2354"/>
                    <a:pt x="69" y="2343"/>
                  </a:cubicBezTo>
                  <a:lnTo>
                    <a:pt x="69" y="26"/>
                  </a:lnTo>
                  <a:cubicBezTo>
                    <a:pt x="69" y="9"/>
                    <a:pt x="52" y="1"/>
                    <a:pt x="35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7"/>
            <p:cNvSpPr/>
            <p:nvPr/>
          </p:nvSpPr>
          <p:spPr>
            <a:xfrm>
              <a:off x="1400696" y="3955419"/>
              <a:ext cx="42819" cy="107392"/>
            </a:xfrm>
            <a:custGeom>
              <a:avLst/>
              <a:gdLst/>
              <a:ahLst/>
              <a:cxnLst/>
              <a:rect l="l" t="t" r="r" b="b"/>
              <a:pathLst>
                <a:path w="1370" h="3436" extrusionOk="0">
                  <a:moveTo>
                    <a:pt x="1244" y="1"/>
                  </a:moveTo>
                  <a:cubicBezTo>
                    <a:pt x="1222" y="12"/>
                    <a:pt x="1210" y="23"/>
                    <a:pt x="1222" y="35"/>
                  </a:cubicBezTo>
                  <a:cubicBezTo>
                    <a:pt x="1301" y="1267"/>
                    <a:pt x="868" y="2489"/>
                    <a:pt x="12" y="3379"/>
                  </a:cubicBezTo>
                  <a:cubicBezTo>
                    <a:pt x="0" y="3390"/>
                    <a:pt x="0" y="3413"/>
                    <a:pt x="12" y="3424"/>
                  </a:cubicBezTo>
                  <a:cubicBezTo>
                    <a:pt x="23" y="3424"/>
                    <a:pt x="35" y="3424"/>
                    <a:pt x="35" y="3436"/>
                  </a:cubicBezTo>
                  <a:cubicBezTo>
                    <a:pt x="46" y="3424"/>
                    <a:pt x="58" y="3424"/>
                    <a:pt x="58" y="3424"/>
                  </a:cubicBezTo>
                  <a:cubicBezTo>
                    <a:pt x="925" y="2511"/>
                    <a:pt x="1370" y="1290"/>
                    <a:pt x="1279" y="35"/>
                  </a:cubicBezTo>
                  <a:cubicBezTo>
                    <a:pt x="1279" y="12"/>
                    <a:pt x="1267" y="1"/>
                    <a:pt x="1244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7"/>
            <p:cNvSpPr/>
            <p:nvPr/>
          </p:nvSpPr>
          <p:spPr>
            <a:xfrm>
              <a:off x="1641114" y="3963639"/>
              <a:ext cx="41757" cy="89202"/>
            </a:xfrm>
            <a:custGeom>
              <a:avLst/>
              <a:gdLst/>
              <a:ahLst/>
              <a:cxnLst/>
              <a:rect l="l" t="t" r="r" b="b"/>
              <a:pathLst>
                <a:path w="1336" h="2854" extrusionOk="0">
                  <a:moveTo>
                    <a:pt x="149" y="0"/>
                  </a:moveTo>
                  <a:cubicBezTo>
                    <a:pt x="126" y="0"/>
                    <a:pt x="114" y="12"/>
                    <a:pt x="114" y="23"/>
                  </a:cubicBezTo>
                  <a:cubicBezTo>
                    <a:pt x="57" y="457"/>
                    <a:pt x="0" y="1096"/>
                    <a:pt x="194" y="1678"/>
                  </a:cubicBezTo>
                  <a:cubicBezTo>
                    <a:pt x="377" y="2248"/>
                    <a:pt x="799" y="2705"/>
                    <a:pt x="1290" y="2853"/>
                  </a:cubicBezTo>
                  <a:lnTo>
                    <a:pt x="1301" y="2853"/>
                  </a:lnTo>
                  <a:cubicBezTo>
                    <a:pt x="1313" y="2853"/>
                    <a:pt x="1324" y="2853"/>
                    <a:pt x="1336" y="2830"/>
                  </a:cubicBezTo>
                  <a:cubicBezTo>
                    <a:pt x="1336" y="2819"/>
                    <a:pt x="1324" y="2796"/>
                    <a:pt x="1313" y="2796"/>
                  </a:cubicBezTo>
                  <a:cubicBezTo>
                    <a:pt x="833" y="2659"/>
                    <a:pt x="434" y="2237"/>
                    <a:pt x="251" y="1655"/>
                  </a:cubicBezTo>
                  <a:cubicBezTo>
                    <a:pt x="69" y="1073"/>
                    <a:pt x="114" y="457"/>
                    <a:pt x="171" y="34"/>
                  </a:cubicBezTo>
                  <a:cubicBezTo>
                    <a:pt x="183" y="12"/>
                    <a:pt x="160" y="0"/>
                    <a:pt x="149" y="0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7"/>
            <p:cNvSpPr/>
            <p:nvPr/>
          </p:nvSpPr>
          <p:spPr>
            <a:xfrm>
              <a:off x="1524468" y="3970390"/>
              <a:ext cx="21441" cy="86358"/>
            </a:xfrm>
            <a:custGeom>
              <a:avLst/>
              <a:gdLst/>
              <a:ahLst/>
              <a:cxnLst/>
              <a:rect l="l" t="t" r="r" b="b"/>
              <a:pathLst>
                <a:path w="686" h="2763" extrusionOk="0">
                  <a:moveTo>
                    <a:pt x="35" y="1"/>
                  </a:moveTo>
                  <a:cubicBezTo>
                    <a:pt x="12" y="1"/>
                    <a:pt x="1" y="12"/>
                    <a:pt x="1" y="35"/>
                  </a:cubicBezTo>
                  <a:cubicBezTo>
                    <a:pt x="1" y="47"/>
                    <a:pt x="23" y="1131"/>
                    <a:pt x="126" y="1930"/>
                  </a:cubicBezTo>
                  <a:cubicBezTo>
                    <a:pt x="229" y="2763"/>
                    <a:pt x="640" y="2763"/>
                    <a:pt x="651" y="2763"/>
                  </a:cubicBezTo>
                  <a:cubicBezTo>
                    <a:pt x="662" y="2763"/>
                    <a:pt x="685" y="2751"/>
                    <a:pt x="685" y="2740"/>
                  </a:cubicBezTo>
                  <a:cubicBezTo>
                    <a:pt x="685" y="2717"/>
                    <a:pt x="674" y="2706"/>
                    <a:pt x="651" y="2706"/>
                  </a:cubicBezTo>
                  <a:cubicBezTo>
                    <a:pt x="651" y="2706"/>
                    <a:pt x="274" y="2694"/>
                    <a:pt x="183" y="1918"/>
                  </a:cubicBezTo>
                  <a:cubicBezTo>
                    <a:pt x="92" y="1119"/>
                    <a:pt x="69" y="47"/>
                    <a:pt x="69" y="35"/>
                  </a:cubicBezTo>
                  <a:cubicBezTo>
                    <a:pt x="69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47"/>
            <p:cNvSpPr/>
            <p:nvPr/>
          </p:nvSpPr>
          <p:spPr>
            <a:xfrm>
              <a:off x="1412636" y="3486299"/>
              <a:ext cx="224942" cy="62948"/>
            </a:xfrm>
            <a:custGeom>
              <a:avLst/>
              <a:gdLst/>
              <a:ahLst/>
              <a:cxnLst/>
              <a:rect l="l" t="t" r="r" b="b"/>
              <a:pathLst>
                <a:path w="7197" h="2014" extrusionOk="0">
                  <a:moveTo>
                    <a:pt x="3285" y="1"/>
                  </a:moveTo>
                  <a:cubicBezTo>
                    <a:pt x="1" y="1"/>
                    <a:pt x="132" y="1292"/>
                    <a:pt x="132" y="1292"/>
                  </a:cubicBezTo>
                  <a:cubicBezTo>
                    <a:pt x="1050" y="1829"/>
                    <a:pt x="2494" y="2013"/>
                    <a:pt x="3827" y="2013"/>
                  </a:cubicBezTo>
                  <a:cubicBezTo>
                    <a:pt x="5611" y="2013"/>
                    <a:pt x="7196" y="1684"/>
                    <a:pt x="7059" y="1429"/>
                  </a:cubicBezTo>
                  <a:cubicBezTo>
                    <a:pt x="6820" y="973"/>
                    <a:pt x="6820" y="48"/>
                    <a:pt x="3499" y="3"/>
                  </a:cubicBezTo>
                  <a:cubicBezTo>
                    <a:pt x="3426" y="1"/>
                    <a:pt x="3355" y="1"/>
                    <a:pt x="3285" y="1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47"/>
            <p:cNvSpPr/>
            <p:nvPr/>
          </p:nvSpPr>
          <p:spPr>
            <a:xfrm>
              <a:off x="1383131" y="3926320"/>
              <a:ext cx="308299" cy="80888"/>
            </a:xfrm>
            <a:custGeom>
              <a:avLst/>
              <a:gdLst/>
              <a:ahLst/>
              <a:cxnLst/>
              <a:rect l="l" t="t" r="r" b="b"/>
              <a:pathLst>
                <a:path w="9864" h="2588" extrusionOk="0">
                  <a:moveTo>
                    <a:pt x="8332" y="0"/>
                  </a:moveTo>
                  <a:cubicBezTo>
                    <a:pt x="5594" y="0"/>
                    <a:pt x="117" y="703"/>
                    <a:pt x="117" y="703"/>
                  </a:cubicBezTo>
                  <a:cubicBezTo>
                    <a:pt x="117" y="703"/>
                    <a:pt x="232" y="1297"/>
                    <a:pt x="95" y="1537"/>
                  </a:cubicBezTo>
                  <a:cubicBezTo>
                    <a:pt x="1" y="1696"/>
                    <a:pt x="1857" y="2587"/>
                    <a:pt x="4545" y="2587"/>
                  </a:cubicBezTo>
                  <a:cubicBezTo>
                    <a:pt x="6101" y="2587"/>
                    <a:pt x="7934" y="2289"/>
                    <a:pt x="9829" y="1377"/>
                  </a:cubicBezTo>
                  <a:cubicBezTo>
                    <a:pt x="9829" y="1377"/>
                    <a:pt x="9806" y="1137"/>
                    <a:pt x="9852" y="293"/>
                  </a:cubicBezTo>
                  <a:cubicBezTo>
                    <a:pt x="9863" y="80"/>
                    <a:pt x="9252" y="0"/>
                    <a:pt x="8332" y="0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47"/>
            <p:cNvSpPr/>
            <p:nvPr/>
          </p:nvSpPr>
          <p:spPr>
            <a:xfrm>
              <a:off x="1136400" y="3453887"/>
              <a:ext cx="679515" cy="667232"/>
            </a:xfrm>
            <a:custGeom>
              <a:avLst/>
              <a:gdLst/>
              <a:ahLst/>
              <a:cxnLst/>
              <a:rect l="l" t="t" r="r" b="b"/>
              <a:pathLst>
                <a:path w="21741" h="21348" extrusionOk="0">
                  <a:moveTo>
                    <a:pt x="1508" y="0"/>
                  </a:moveTo>
                  <a:cubicBezTo>
                    <a:pt x="1489" y="0"/>
                    <a:pt x="1469" y="4"/>
                    <a:pt x="1449" y="13"/>
                  </a:cubicBezTo>
                  <a:cubicBezTo>
                    <a:pt x="1210" y="127"/>
                    <a:pt x="1518" y="1713"/>
                    <a:pt x="1518" y="1713"/>
                  </a:cubicBezTo>
                  <a:cubicBezTo>
                    <a:pt x="1518" y="1713"/>
                    <a:pt x="1125" y="246"/>
                    <a:pt x="851" y="246"/>
                  </a:cubicBezTo>
                  <a:cubicBezTo>
                    <a:pt x="841" y="246"/>
                    <a:pt x="831" y="248"/>
                    <a:pt x="822" y="252"/>
                  </a:cubicBezTo>
                  <a:cubicBezTo>
                    <a:pt x="548" y="355"/>
                    <a:pt x="1027" y="1839"/>
                    <a:pt x="1027" y="1839"/>
                  </a:cubicBezTo>
                  <a:cubicBezTo>
                    <a:pt x="1027" y="1839"/>
                    <a:pt x="594" y="757"/>
                    <a:pt x="316" y="757"/>
                  </a:cubicBezTo>
                  <a:cubicBezTo>
                    <a:pt x="302" y="757"/>
                    <a:pt x="288" y="760"/>
                    <a:pt x="274" y="766"/>
                  </a:cubicBezTo>
                  <a:cubicBezTo>
                    <a:pt x="0" y="891"/>
                    <a:pt x="548" y="2946"/>
                    <a:pt x="845" y="3550"/>
                  </a:cubicBezTo>
                  <a:cubicBezTo>
                    <a:pt x="845" y="3550"/>
                    <a:pt x="571" y="10443"/>
                    <a:pt x="2979" y="11824"/>
                  </a:cubicBezTo>
                  <a:cubicBezTo>
                    <a:pt x="3264" y="11987"/>
                    <a:pt x="3554" y="12059"/>
                    <a:pt x="3845" y="12059"/>
                  </a:cubicBezTo>
                  <a:cubicBezTo>
                    <a:pt x="6023" y="12059"/>
                    <a:pt x="8217" y="8036"/>
                    <a:pt x="8217" y="8035"/>
                  </a:cubicBezTo>
                  <a:lnTo>
                    <a:pt x="8217" y="8035"/>
                  </a:lnTo>
                  <a:lnTo>
                    <a:pt x="7932" y="16104"/>
                  </a:lnTo>
                  <a:cubicBezTo>
                    <a:pt x="7932" y="16104"/>
                    <a:pt x="9506" y="16939"/>
                    <a:pt x="12185" y="16939"/>
                  </a:cubicBezTo>
                  <a:cubicBezTo>
                    <a:pt x="13731" y="16939"/>
                    <a:pt x="15645" y="16661"/>
                    <a:pt x="17837" y="15784"/>
                  </a:cubicBezTo>
                  <a:lnTo>
                    <a:pt x="17369" y="7294"/>
                  </a:lnTo>
                  <a:lnTo>
                    <a:pt x="17369" y="7294"/>
                  </a:lnTo>
                  <a:cubicBezTo>
                    <a:pt x="17370" y="7294"/>
                    <a:pt x="18442" y="11231"/>
                    <a:pt x="18682" y="12315"/>
                  </a:cubicBezTo>
                  <a:cubicBezTo>
                    <a:pt x="18921" y="13399"/>
                    <a:pt x="19150" y="17884"/>
                    <a:pt x="19150" y="17884"/>
                  </a:cubicBezTo>
                  <a:cubicBezTo>
                    <a:pt x="19150" y="17884"/>
                    <a:pt x="18385" y="19219"/>
                    <a:pt x="18602" y="19562"/>
                  </a:cubicBezTo>
                  <a:cubicBezTo>
                    <a:pt x="18641" y="19626"/>
                    <a:pt x="18687" y="19652"/>
                    <a:pt x="18735" y="19652"/>
                  </a:cubicBezTo>
                  <a:cubicBezTo>
                    <a:pt x="18954" y="19652"/>
                    <a:pt x="19229" y="19117"/>
                    <a:pt x="19230" y="19117"/>
                  </a:cubicBezTo>
                  <a:lnTo>
                    <a:pt x="19230" y="19117"/>
                  </a:lnTo>
                  <a:cubicBezTo>
                    <a:pt x="19230" y="19117"/>
                    <a:pt x="18887" y="21079"/>
                    <a:pt x="19230" y="21079"/>
                  </a:cubicBezTo>
                  <a:cubicBezTo>
                    <a:pt x="19231" y="21079"/>
                    <a:pt x="19232" y="21079"/>
                    <a:pt x="19233" y="21079"/>
                  </a:cubicBezTo>
                  <a:cubicBezTo>
                    <a:pt x="19574" y="21079"/>
                    <a:pt x="19800" y="19574"/>
                    <a:pt x="19800" y="19573"/>
                  </a:cubicBezTo>
                  <a:lnTo>
                    <a:pt x="19800" y="19573"/>
                  </a:lnTo>
                  <a:cubicBezTo>
                    <a:pt x="19800" y="19574"/>
                    <a:pt x="19747" y="21348"/>
                    <a:pt x="20147" y="21348"/>
                  </a:cubicBezTo>
                  <a:cubicBezTo>
                    <a:pt x="20160" y="21348"/>
                    <a:pt x="20174" y="21346"/>
                    <a:pt x="20188" y="21342"/>
                  </a:cubicBezTo>
                  <a:cubicBezTo>
                    <a:pt x="20451" y="21262"/>
                    <a:pt x="20337" y="19654"/>
                    <a:pt x="20337" y="19653"/>
                  </a:cubicBezTo>
                  <a:lnTo>
                    <a:pt x="20337" y="19653"/>
                  </a:lnTo>
                  <a:cubicBezTo>
                    <a:pt x="20337" y="19654"/>
                    <a:pt x="20566" y="21184"/>
                    <a:pt x="20833" y="21184"/>
                  </a:cubicBezTo>
                  <a:cubicBezTo>
                    <a:pt x="20839" y="21184"/>
                    <a:pt x="20844" y="21184"/>
                    <a:pt x="20850" y="21182"/>
                  </a:cubicBezTo>
                  <a:cubicBezTo>
                    <a:pt x="21124" y="21114"/>
                    <a:pt x="20839" y="19585"/>
                    <a:pt x="20839" y="19584"/>
                  </a:cubicBezTo>
                  <a:lnTo>
                    <a:pt x="20839" y="19584"/>
                  </a:lnTo>
                  <a:cubicBezTo>
                    <a:pt x="20839" y="19585"/>
                    <a:pt x="21147" y="20742"/>
                    <a:pt x="21425" y="20742"/>
                  </a:cubicBezTo>
                  <a:cubicBezTo>
                    <a:pt x="21435" y="20742"/>
                    <a:pt x="21445" y="20740"/>
                    <a:pt x="21455" y="20737"/>
                  </a:cubicBezTo>
                  <a:cubicBezTo>
                    <a:pt x="21740" y="20646"/>
                    <a:pt x="21421" y="18820"/>
                    <a:pt x="21227" y="17964"/>
                  </a:cubicBezTo>
                  <a:cubicBezTo>
                    <a:pt x="21227" y="17964"/>
                    <a:pt x="21466" y="13502"/>
                    <a:pt x="20793" y="10352"/>
                  </a:cubicBezTo>
                  <a:cubicBezTo>
                    <a:pt x="19812" y="5764"/>
                    <a:pt x="18670" y="4361"/>
                    <a:pt x="18088" y="3744"/>
                  </a:cubicBezTo>
                  <a:cubicBezTo>
                    <a:pt x="17267" y="2877"/>
                    <a:pt x="15486" y="2455"/>
                    <a:pt x="15486" y="2455"/>
                  </a:cubicBezTo>
                  <a:lnTo>
                    <a:pt x="14106" y="2295"/>
                  </a:lnTo>
                  <a:lnTo>
                    <a:pt x="14185" y="469"/>
                  </a:lnTo>
                  <a:lnTo>
                    <a:pt x="11001" y="549"/>
                  </a:lnTo>
                  <a:lnTo>
                    <a:pt x="10864" y="2215"/>
                  </a:lnTo>
                  <a:cubicBezTo>
                    <a:pt x="10864" y="2215"/>
                    <a:pt x="9472" y="2443"/>
                    <a:pt x="9472" y="2489"/>
                  </a:cubicBezTo>
                  <a:cubicBezTo>
                    <a:pt x="9472" y="2489"/>
                    <a:pt x="7715" y="2843"/>
                    <a:pt x="6767" y="4155"/>
                  </a:cubicBezTo>
                  <a:cubicBezTo>
                    <a:pt x="5923" y="5331"/>
                    <a:pt x="5147" y="6552"/>
                    <a:pt x="4439" y="7819"/>
                  </a:cubicBezTo>
                  <a:lnTo>
                    <a:pt x="2910" y="3322"/>
                  </a:lnTo>
                  <a:cubicBezTo>
                    <a:pt x="2910" y="3322"/>
                    <a:pt x="3504" y="1896"/>
                    <a:pt x="3241" y="1576"/>
                  </a:cubicBezTo>
                  <a:cubicBezTo>
                    <a:pt x="3199" y="1525"/>
                    <a:pt x="3156" y="1504"/>
                    <a:pt x="3114" y="1504"/>
                  </a:cubicBezTo>
                  <a:cubicBezTo>
                    <a:pt x="2888" y="1504"/>
                    <a:pt x="2670" y="2101"/>
                    <a:pt x="2670" y="2101"/>
                  </a:cubicBezTo>
                  <a:cubicBezTo>
                    <a:pt x="2670" y="2101"/>
                    <a:pt x="2771" y="149"/>
                    <a:pt x="2440" y="149"/>
                  </a:cubicBezTo>
                  <a:cubicBezTo>
                    <a:pt x="2437" y="149"/>
                    <a:pt x="2434" y="149"/>
                    <a:pt x="2431" y="150"/>
                  </a:cubicBezTo>
                  <a:cubicBezTo>
                    <a:pt x="2100" y="195"/>
                    <a:pt x="2054" y="1724"/>
                    <a:pt x="2054" y="1724"/>
                  </a:cubicBezTo>
                  <a:cubicBezTo>
                    <a:pt x="2054" y="1724"/>
                    <a:pt x="1898" y="0"/>
                    <a:pt x="1508" y="0"/>
                  </a:cubicBezTo>
                  <a:close/>
                </a:path>
              </a:pathLst>
            </a:custGeom>
            <a:solidFill>
              <a:srgbClr val="FFA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1476303" y="3473172"/>
              <a:ext cx="102766" cy="44820"/>
            </a:xfrm>
            <a:custGeom>
              <a:avLst/>
              <a:gdLst/>
              <a:ahLst/>
              <a:cxnLst/>
              <a:rect l="l" t="t" r="r" b="b"/>
              <a:pathLst>
                <a:path w="3288" h="1434" extrusionOk="0">
                  <a:moveTo>
                    <a:pt x="3288" y="0"/>
                  </a:moveTo>
                  <a:lnTo>
                    <a:pt x="104" y="80"/>
                  </a:lnTo>
                  <a:lnTo>
                    <a:pt x="1" y="1416"/>
                  </a:lnTo>
                  <a:cubicBezTo>
                    <a:pt x="197" y="1426"/>
                    <a:pt x="417" y="1433"/>
                    <a:pt x="653" y="1433"/>
                  </a:cubicBezTo>
                  <a:cubicBezTo>
                    <a:pt x="1416" y="1433"/>
                    <a:pt x="2353" y="1360"/>
                    <a:pt x="3242" y="1107"/>
                  </a:cubicBezTo>
                  <a:lnTo>
                    <a:pt x="3288" y="0"/>
                  </a:lnTo>
                  <a:close/>
                </a:path>
              </a:pathLst>
            </a:custGeom>
            <a:solidFill>
              <a:srgbClr val="EF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47"/>
            <p:cNvSpPr/>
            <p:nvPr/>
          </p:nvSpPr>
          <p:spPr>
            <a:xfrm>
              <a:off x="1350750" y="3524463"/>
              <a:ext cx="363152" cy="463449"/>
            </a:xfrm>
            <a:custGeom>
              <a:avLst/>
              <a:gdLst/>
              <a:ahLst/>
              <a:cxnLst/>
              <a:rect l="l" t="t" r="r" b="b"/>
              <a:pathLst>
                <a:path w="11619" h="14828" extrusionOk="0">
                  <a:moveTo>
                    <a:pt x="3565" y="1"/>
                  </a:moveTo>
                  <a:cubicBezTo>
                    <a:pt x="3147" y="1"/>
                    <a:pt x="2076" y="37"/>
                    <a:pt x="1792" y="402"/>
                  </a:cubicBezTo>
                  <a:cubicBezTo>
                    <a:pt x="1690" y="539"/>
                    <a:pt x="1519" y="4054"/>
                    <a:pt x="1519" y="4054"/>
                  </a:cubicBezTo>
                  <a:cubicBezTo>
                    <a:pt x="1519" y="4054"/>
                    <a:pt x="115" y="8722"/>
                    <a:pt x="92" y="10045"/>
                  </a:cubicBezTo>
                  <a:cubicBezTo>
                    <a:pt x="1" y="13469"/>
                    <a:pt x="1450" y="13994"/>
                    <a:pt x="1450" y="13994"/>
                  </a:cubicBezTo>
                  <a:cubicBezTo>
                    <a:pt x="1450" y="13994"/>
                    <a:pt x="3179" y="14828"/>
                    <a:pt x="5705" y="14828"/>
                  </a:cubicBezTo>
                  <a:cubicBezTo>
                    <a:pt x="7242" y="14828"/>
                    <a:pt x="9074" y="14519"/>
                    <a:pt x="10991" y="13526"/>
                  </a:cubicBezTo>
                  <a:cubicBezTo>
                    <a:pt x="10991" y="13526"/>
                    <a:pt x="11618" y="11529"/>
                    <a:pt x="11390" y="9703"/>
                  </a:cubicBezTo>
                  <a:cubicBezTo>
                    <a:pt x="11162" y="7877"/>
                    <a:pt x="10511" y="5036"/>
                    <a:pt x="10511" y="5036"/>
                  </a:cubicBezTo>
                  <a:cubicBezTo>
                    <a:pt x="10511" y="5036"/>
                    <a:pt x="9507" y="1087"/>
                    <a:pt x="9051" y="254"/>
                  </a:cubicBezTo>
                  <a:lnTo>
                    <a:pt x="7567" y="71"/>
                  </a:lnTo>
                  <a:cubicBezTo>
                    <a:pt x="7567" y="71"/>
                    <a:pt x="6146" y="1353"/>
                    <a:pt x="5646" y="1353"/>
                  </a:cubicBezTo>
                  <a:cubicBezTo>
                    <a:pt x="5631" y="1353"/>
                    <a:pt x="5617" y="1352"/>
                    <a:pt x="5604" y="1349"/>
                  </a:cubicBezTo>
                  <a:cubicBezTo>
                    <a:pt x="5022" y="1258"/>
                    <a:pt x="3733" y="3"/>
                    <a:pt x="3733" y="3"/>
                  </a:cubicBezTo>
                  <a:cubicBezTo>
                    <a:pt x="3733" y="3"/>
                    <a:pt x="3669" y="1"/>
                    <a:pt x="3565" y="1"/>
                  </a:cubicBezTo>
                  <a:close/>
                </a:path>
              </a:pathLst>
            </a:custGeom>
            <a:solidFill>
              <a:srgbClr val="F87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47"/>
            <p:cNvSpPr/>
            <p:nvPr/>
          </p:nvSpPr>
          <p:spPr>
            <a:xfrm>
              <a:off x="1141745" y="3528807"/>
              <a:ext cx="280732" cy="307174"/>
            </a:xfrm>
            <a:custGeom>
              <a:avLst/>
              <a:gdLst/>
              <a:ahLst/>
              <a:cxnLst/>
              <a:rect l="l" t="t" r="r" b="b"/>
              <a:pathLst>
                <a:path w="8982" h="9828" extrusionOk="0">
                  <a:moveTo>
                    <a:pt x="8982" y="1"/>
                  </a:moveTo>
                  <a:cubicBezTo>
                    <a:pt x="7852" y="149"/>
                    <a:pt x="6870" y="822"/>
                    <a:pt x="6334" y="1815"/>
                  </a:cubicBezTo>
                  <a:cubicBezTo>
                    <a:pt x="5410" y="3504"/>
                    <a:pt x="4577" y="4862"/>
                    <a:pt x="4577" y="4862"/>
                  </a:cubicBezTo>
                  <a:cubicBezTo>
                    <a:pt x="4577" y="4862"/>
                    <a:pt x="3766" y="1484"/>
                    <a:pt x="3162" y="1484"/>
                  </a:cubicBezTo>
                  <a:cubicBezTo>
                    <a:pt x="3158" y="1484"/>
                    <a:pt x="3154" y="1484"/>
                    <a:pt x="3150" y="1484"/>
                  </a:cubicBezTo>
                  <a:cubicBezTo>
                    <a:pt x="3137" y="1477"/>
                    <a:pt x="3113" y="1474"/>
                    <a:pt x="3079" y="1474"/>
                  </a:cubicBezTo>
                  <a:cubicBezTo>
                    <a:pt x="2619" y="1474"/>
                    <a:pt x="343" y="2078"/>
                    <a:pt x="343" y="2078"/>
                  </a:cubicBezTo>
                  <a:cubicBezTo>
                    <a:pt x="343" y="2078"/>
                    <a:pt x="0" y="2386"/>
                    <a:pt x="286" y="3984"/>
                  </a:cubicBezTo>
                  <a:cubicBezTo>
                    <a:pt x="582" y="5581"/>
                    <a:pt x="1164" y="9758"/>
                    <a:pt x="3481" y="9827"/>
                  </a:cubicBezTo>
                  <a:cubicBezTo>
                    <a:pt x="3499" y="9827"/>
                    <a:pt x="3517" y="9827"/>
                    <a:pt x="3535" y="9827"/>
                  </a:cubicBezTo>
                  <a:cubicBezTo>
                    <a:pt x="5818" y="9827"/>
                    <a:pt x="7818" y="6255"/>
                    <a:pt x="7818" y="6255"/>
                  </a:cubicBezTo>
                  <a:lnTo>
                    <a:pt x="8982" y="1"/>
                  </a:lnTo>
                  <a:close/>
                </a:path>
              </a:pathLst>
            </a:custGeom>
            <a:solidFill>
              <a:srgbClr val="F87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47"/>
            <p:cNvSpPr/>
            <p:nvPr/>
          </p:nvSpPr>
          <p:spPr>
            <a:xfrm>
              <a:off x="1633612" y="3532370"/>
              <a:ext cx="202282" cy="468606"/>
            </a:xfrm>
            <a:custGeom>
              <a:avLst/>
              <a:gdLst/>
              <a:ahLst/>
              <a:cxnLst/>
              <a:rect l="l" t="t" r="r" b="b"/>
              <a:pathLst>
                <a:path w="6472" h="14993" extrusionOk="0">
                  <a:moveTo>
                    <a:pt x="1" y="1"/>
                  </a:moveTo>
                  <a:lnTo>
                    <a:pt x="914" y="3367"/>
                  </a:lnTo>
                  <a:lnTo>
                    <a:pt x="2306" y="9541"/>
                  </a:lnTo>
                  <a:cubicBezTo>
                    <a:pt x="2306" y="9541"/>
                    <a:pt x="2237" y="10089"/>
                    <a:pt x="2352" y="11527"/>
                  </a:cubicBezTo>
                  <a:cubicBezTo>
                    <a:pt x="2466" y="12954"/>
                    <a:pt x="2420" y="14198"/>
                    <a:pt x="2831" y="14631"/>
                  </a:cubicBezTo>
                  <a:cubicBezTo>
                    <a:pt x="3130" y="14947"/>
                    <a:pt x="4256" y="14993"/>
                    <a:pt x="4886" y="14993"/>
                  </a:cubicBezTo>
                  <a:cubicBezTo>
                    <a:pt x="5144" y="14993"/>
                    <a:pt x="5319" y="14985"/>
                    <a:pt x="5319" y="14985"/>
                  </a:cubicBezTo>
                  <a:cubicBezTo>
                    <a:pt x="6003" y="14905"/>
                    <a:pt x="6471" y="14220"/>
                    <a:pt x="6026" y="10740"/>
                  </a:cubicBezTo>
                  <a:cubicBezTo>
                    <a:pt x="5627" y="7647"/>
                    <a:pt x="4451" y="4554"/>
                    <a:pt x="3219" y="2477"/>
                  </a:cubicBezTo>
                  <a:cubicBezTo>
                    <a:pt x="2078" y="54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87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47"/>
            <p:cNvSpPr/>
            <p:nvPr/>
          </p:nvSpPr>
          <p:spPr>
            <a:xfrm>
              <a:off x="1416762" y="3521025"/>
              <a:ext cx="216535" cy="53477"/>
            </a:xfrm>
            <a:custGeom>
              <a:avLst/>
              <a:gdLst/>
              <a:ahLst/>
              <a:cxnLst/>
              <a:rect l="l" t="t" r="r" b="b"/>
              <a:pathLst>
                <a:path w="6928" h="1711" extrusionOk="0">
                  <a:moveTo>
                    <a:pt x="1110" y="0"/>
                  </a:moveTo>
                  <a:cubicBezTo>
                    <a:pt x="776" y="0"/>
                    <a:pt x="349" y="36"/>
                    <a:pt x="0" y="181"/>
                  </a:cubicBezTo>
                  <a:cubicBezTo>
                    <a:pt x="0" y="181"/>
                    <a:pt x="285" y="1106"/>
                    <a:pt x="3424" y="1710"/>
                  </a:cubicBezTo>
                  <a:cubicBezTo>
                    <a:pt x="3424" y="1710"/>
                    <a:pt x="6437" y="1311"/>
                    <a:pt x="6927" y="307"/>
                  </a:cubicBezTo>
                  <a:cubicBezTo>
                    <a:pt x="6609" y="144"/>
                    <a:pt x="6262" y="58"/>
                    <a:pt x="5915" y="58"/>
                  </a:cubicBezTo>
                  <a:cubicBezTo>
                    <a:pt x="5726" y="58"/>
                    <a:pt x="5537" y="83"/>
                    <a:pt x="5352" y="136"/>
                  </a:cubicBezTo>
                  <a:cubicBezTo>
                    <a:pt x="5352" y="136"/>
                    <a:pt x="4417" y="1117"/>
                    <a:pt x="3504" y="1345"/>
                  </a:cubicBezTo>
                  <a:cubicBezTo>
                    <a:pt x="3504" y="1345"/>
                    <a:pt x="2180" y="718"/>
                    <a:pt x="1666" y="33"/>
                  </a:cubicBezTo>
                  <a:cubicBezTo>
                    <a:pt x="1666" y="33"/>
                    <a:pt x="1431" y="0"/>
                    <a:pt x="1110" y="0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47"/>
            <p:cNvSpPr/>
            <p:nvPr/>
          </p:nvSpPr>
          <p:spPr>
            <a:xfrm>
              <a:off x="1402478" y="3801015"/>
              <a:ext cx="229037" cy="130833"/>
            </a:xfrm>
            <a:custGeom>
              <a:avLst/>
              <a:gdLst/>
              <a:ahLst/>
              <a:cxnLst/>
              <a:rect l="l" t="t" r="r" b="b"/>
              <a:pathLst>
                <a:path w="7328" h="4186" extrusionOk="0">
                  <a:moveTo>
                    <a:pt x="2410" y="0"/>
                  </a:moveTo>
                  <a:cubicBezTo>
                    <a:pt x="1607" y="0"/>
                    <a:pt x="1005" y="11"/>
                    <a:pt x="1005" y="11"/>
                  </a:cubicBezTo>
                  <a:cubicBezTo>
                    <a:pt x="959" y="1494"/>
                    <a:pt x="46" y="1951"/>
                    <a:pt x="46" y="1951"/>
                  </a:cubicBezTo>
                  <a:lnTo>
                    <a:pt x="1" y="3457"/>
                  </a:lnTo>
                  <a:cubicBezTo>
                    <a:pt x="1435" y="4010"/>
                    <a:pt x="2796" y="4186"/>
                    <a:pt x="3945" y="4186"/>
                  </a:cubicBezTo>
                  <a:cubicBezTo>
                    <a:pt x="5951" y="4186"/>
                    <a:pt x="7316" y="3651"/>
                    <a:pt x="7316" y="3651"/>
                  </a:cubicBezTo>
                  <a:cubicBezTo>
                    <a:pt x="7293" y="3423"/>
                    <a:pt x="7327" y="2190"/>
                    <a:pt x="7327" y="2190"/>
                  </a:cubicBezTo>
                  <a:cubicBezTo>
                    <a:pt x="6277" y="1574"/>
                    <a:pt x="6152" y="159"/>
                    <a:pt x="6152" y="159"/>
                  </a:cubicBezTo>
                  <a:cubicBezTo>
                    <a:pt x="5459" y="26"/>
                    <a:pt x="3682" y="0"/>
                    <a:pt x="2410" y="0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47"/>
            <p:cNvSpPr/>
            <p:nvPr/>
          </p:nvSpPr>
          <p:spPr>
            <a:xfrm>
              <a:off x="1453143" y="3504928"/>
              <a:ext cx="139491" cy="59572"/>
            </a:xfrm>
            <a:custGeom>
              <a:avLst/>
              <a:gdLst/>
              <a:ahLst/>
              <a:cxnLst/>
              <a:rect l="l" t="t" r="r" b="b"/>
              <a:pathLst>
                <a:path w="4463" h="1906" extrusionOk="0">
                  <a:moveTo>
                    <a:pt x="23" y="0"/>
                  </a:moveTo>
                  <a:cubicBezTo>
                    <a:pt x="11" y="12"/>
                    <a:pt x="0" y="34"/>
                    <a:pt x="11" y="57"/>
                  </a:cubicBezTo>
                  <a:cubicBezTo>
                    <a:pt x="23" y="69"/>
                    <a:pt x="673" y="1141"/>
                    <a:pt x="2317" y="1895"/>
                  </a:cubicBezTo>
                  <a:lnTo>
                    <a:pt x="2340" y="1895"/>
                  </a:lnTo>
                  <a:lnTo>
                    <a:pt x="2340" y="1906"/>
                  </a:lnTo>
                  <a:cubicBezTo>
                    <a:pt x="2351" y="1906"/>
                    <a:pt x="3561" y="1609"/>
                    <a:pt x="4451" y="297"/>
                  </a:cubicBezTo>
                  <a:cubicBezTo>
                    <a:pt x="4462" y="285"/>
                    <a:pt x="4462" y="263"/>
                    <a:pt x="4439" y="251"/>
                  </a:cubicBezTo>
                  <a:cubicBezTo>
                    <a:pt x="4435" y="246"/>
                    <a:pt x="4428" y="244"/>
                    <a:pt x="4421" y="244"/>
                  </a:cubicBezTo>
                  <a:cubicBezTo>
                    <a:pt x="4411" y="244"/>
                    <a:pt x="4400" y="249"/>
                    <a:pt x="4394" y="263"/>
                  </a:cubicBezTo>
                  <a:cubicBezTo>
                    <a:pt x="3903" y="993"/>
                    <a:pt x="3184" y="1552"/>
                    <a:pt x="2340" y="1826"/>
                  </a:cubicBezTo>
                  <a:cubicBezTo>
                    <a:pt x="719" y="1073"/>
                    <a:pt x="80" y="23"/>
                    <a:pt x="80" y="23"/>
                  </a:cubicBezTo>
                  <a:cubicBezTo>
                    <a:pt x="69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C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47"/>
            <p:cNvSpPr/>
            <p:nvPr/>
          </p:nvSpPr>
          <p:spPr>
            <a:xfrm>
              <a:off x="1481679" y="3563439"/>
              <a:ext cx="29036" cy="80607"/>
            </a:xfrm>
            <a:custGeom>
              <a:avLst/>
              <a:gdLst/>
              <a:ahLst/>
              <a:cxnLst/>
              <a:rect l="l" t="t" r="r" b="b"/>
              <a:pathLst>
                <a:path w="929" h="2579" extrusionOk="0">
                  <a:moveTo>
                    <a:pt x="879" y="1"/>
                  </a:moveTo>
                  <a:cubicBezTo>
                    <a:pt x="871" y="1"/>
                    <a:pt x="863" y="4"/>
                    <a:pt x="856" y="11"/>
                  </a:cubicBezTo>
                  <a:cubicBezTo>
                    <a:pt x="856" y="11"/>
                    <a:pt x="365" y="445"/>
                    <a:pt x="502" y="1038"/>
                  </a:cubicBezTo>
                  <a:cubicBezTo>
                    <a:pt x="639" y="1586"/>
                    <a:pt x="445" y="2157"/>
                    <a:pt x="23" y="2522"/>
                  </a:cubicBezTo>
                  <a:cubicBezTo>
                    <a:pt x="0" y="2533"/>
                    <a:pt x="0" y="2556"/>
                    <a:pt x="23" y="2567"/>
                  </a:cubicBezTo>
                  <a:cubicBezTo>
                    <a:pt x="23" y="2579"/>
                    <a:pt x="34" y="2579"/>
                    <a:pt x="46" y="2579"/>
                  </a:cubicBezTo>
                  <a:cubicBezTo>
                    <a:pt x="46" y="2579"/>
                    <a:pt x="57" y="2579"/>
                    <a:pt x="69" y="2567"/>
                  </a:cubicBezTo>
                  <a:cubicBezTo>
                    <a:pt x="514" y="2191"/>
                    <a:pt x="708" y="1597"/>
                    <a:pt x="571" y="1027"/>
                  </a:cubicBezTo>
                  <a:cubicBezTo>
                    <a:pt x="445" y="468"/>
                    <a:pt x="902" y="68"/>
                    <a:pt x="902" y="68"/>
                  </a:cubicBezTo>
                  <a:cubicBezTo>
                    <a:pt x="928" y="41"/>
                    <a:pt x="906" y="1"/>
                    <a:pt x="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47"/>
            <p:cNvSpPr/>
            <p:nvPr/>
          </p:nvSpPr>
          <p:spPr>
            <a:xfrm>
              <a:off x="1537658" y="3564595"/>
              <a:ext cx="26067" cy="92671"/>
            </a:xfrm>
            <a:custGeom>
              <a:avLst/>
              <a:gdLst/>
              <a:ahLst/>
              <a:cxnLst/>
              <a:rect l="l" t="t" r="r" b="b"/>
              <a:pathLst>
                <a:path w="834" h="2965" extrusionOk="0">
                  <a:moveTo>
                    <a:pt x="114" y="1"/>
                  </a:moveTo>
                  <a:cubicBezTo>
                    <a:pt x="89" y="1"/>
                    <a:pt x="57" y="30"/>
                    <a:pt x="81" y="54"/>
                  </a:cubicBezTo>
                  <a:cubicBezTo>
                    <a:pt x="263" y="385"/>
                    <a:pt x="297" y="784"/>
                    <a:pt x="195" y="1150"/>
                  </a:cubicBezTo>
                  <a:cubicBezTo>
                    <a:pt x="1" y="1857"/>
                    <a:pt x="240" y="2610"/>
                    <a:pt x="777" y="2964"/>
                  </a:cubicBezTo>
                  <a:lnTo>
                    <a:pt x="800" y="2964"/>
                  </a:lnTo>
                  <a:cubicBezTo>
                    <a:pt x="811" y="2964"/>
                    <a:pt x="822" y="2953"/>
                    <a:pt x="822" y="2941"/>
                  </a:cubicBezTo>
                  <a:cubicBezTo>
                    <a:pt x="834" y="2930"/>
                    <a:pt x="834" y="2907"/>
                    <a:pt x="811" y="2896"/>
                  </a:cubicBezTo>
                  <a:cubicBezTo>
                    <a:pt x="309" y="2553"/>
                    <a:pt x="81" y="1846"/>
                    <a:pt x="263" y="1161"/>
                  </a:cubicBezTo>
                  <a:cubicBezTo>
                    <a:pt x="377" y="773"/>
                    <a:pt x="332" y="362"/>
                    <a:pt x="138" y="20"/>
                  </a:cubicBezTo>
                  <a:cubicBezTo>
                    <a:pt x="134" y="6"/>
                    <a:pt x="125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47"/>
            <p:cNvSpPr/>
            <p:nvPr/>
          </p:nvSpPr>
          <p:spPr>
            <a:xfrm>
              <a:off x="1368941" y="3646517"/>
              <a:ext cx="20003" cy="106330"/>
            </a:xfrm>
            <a:custGeom>
              <a:avLst/>
              <a:gdLst/>
              <a:ahLst/>
              <a:cxnLst/>
              <a:rect l="l" t="t" r="r" b="b"/>
              <a:pathLst>
                <a:path w="640" h="3402" extrusionOk="0">
                  <a:moveTo>
                    <a:pt x="617" y="1"/>
                  </a:moveTo>
                  <a:cubicBezTo>
                    <a:pt x="594" y="1"/>
                    <a:pt x="571" y="12"/>
                    <a:pt x="571" y="35"/>
                  </a:cubicBezTo>
                  <a:cubicBezTo>
                    <a:pt x="503" y="366"/>
                    <a:pt x="446" y="674"/>
                    <a:pt x="400" y="937"/>
                  </a:cubicBezTo>
                  <a:cubicBezTo>
                    <a:pt x="218" y="2078"/>
                    <a:pt x="1" y="3390"/>
                    <a:pt x="1" y="3390"/>
                  </a:cubicBezTo>
                  <a:lnTo>
                    <a:pt x="69" y="3402"/>
                  </a:lnTo>
                  <a:cubicBezTo>
                    <a:pt x="69" y="3402"/>
                    <a:pt x="286" y="2078"/>
                    <a:pt x="469" y="948"/>
                  </a:cubicBezTo>
                  <a:cubicBezTo>
                    <a:pt x="514" y="685"/>
                    <a:pt x="571" y="377"/>
                    <a:pt x="640" y="46"/>
                  </a:cubicBezTo>
                  <a:cubicBezTo>
                    <a:pt x="640" y="24"/>
                    <a:pt x="628" y="12"/>
                    <a:pt x="617" y="1"/>
                  </a:cubicBezTo>
                  <a:close/>
                </a:path>
              </a:pathLst>
            </a:custGeom>
            <a:solidFill>
              <a:srgbClr val="C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1655741" y="3666864"/>
              <a:ext cx="52102" cy="217972"/>
            </a:xfrm>
            <a:custGeom>
              <a:avLst/>
              <a:gdLst/>
              <a:ahLst/>
              <a:cxnLst/>
              <a:rect l="l" t="t" r="r" b="b"/>
              <a:pathLst>
                <a:path w="1667" h="6974" extrusionOk="0">
                  <a:moveTo>
                    <a:pt x="34" y="0"/>
                  </a:moveTo>
                  <a:cubicBezTo>
                    <a:pt x="12" y="0"/>
                    <a:pt x="0" y="23"/>
                    <a:pt x="0" y="46"/>
                  </a:cubicBezTo>
                  <a:cubicBezTo>
                    <a:pt x="114" y="708"/>
                    <a:pt x="297" y="1370"/>
                    <a:pt x="525" y="2020"/>
                  </a:cubicBezTo>
                  <a:cubicBezTo>
                    <a:pt x="639" y="2351"/>
                    <a:pt x="753" y="2705"/>
                    <a:pt x="868" y="3184"/>
                  </a:cubicBezTo>
                  <a:cubicBezTo>
                    <a:pt x="1278" y="4839"/>
                    <a:pt x="1586" y="6916"/>
                    <a:pt x="1586" y="6939"/>
                  </a:cubicBezTo>
                  <a:cubicBezTo>
                    <a:pt x="1586" y="6950"/>
                    <a:pt x="1609" y="6962"/>
                    <a:pt x="1621" y="6973"/>
                  </a:cubicBezTo>
                  <a:lnTo>
                    <a:pt x="1632" y="6973"/>
                  </a:lnTo>
                  <a:cubicBezTo>
                    <a:pt x="1644" y="6973"/>
                    <a:pt x="1666" y="6950"/>
                    <a:pt x="1655" y="6927"/>
                  </a:cubicBezTo>
                  <a:cubicBezTo>
                    <a:pt x="1655" y="6916"/>
                    <a:pt x="1347" y="4839"/>
                    <a:pt x="936" y="3173"/>
                  </a:cubicBezTo>
                  <a:cubicBezTo>
                    <a:pt x="822" y="2694"/>
                    <a:pt x="696" y="2340"/>
                    <a:pt x="582" y="1997"/>
                  </a:cubicBezTo>
                  <a:cubicBezTo>
                    <a:pt x="354" y="1358"/>
                    <a:pt x="183" y="696"/>
                    <a:pt x="69" y="23"/>
                  </a:cubicBezTo>
                  <a:cubicBezTo>
                    <a:pt x="69" y="12"/>
                    <a:pt x="46" y="0"/>
                    <a:pt x="34" y="0"/>
                  </a:cubicBezTo>
                  <a:close/>
                </a:path>
              </a:pathLst>
            </a:custGeom>
            <a:solidFill>
              <a:srgbClr val="C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1348969" y="3161519"/>
              <a:ext cx="325333" cy="333928"/>
            </a:xfrm>
            <a:custGeom>
              <a:avLst/>
              <a:gdLst/>
              <a:ahLst/>
              <a:cxnLst/>
              <a:rect l="l" t="t" r="r" b="b"/>
              <a:pathLst>
                <a:path w="10409" h="10684" extrusionOk="0">
                  <a:moveTo>
                    <a:pt x="6019" y="1"/>
                  </a:moveTo>
                  <a:cubicBezTo>
                    <a:pt x="5307" y="1"/>
                    <a:pt x="4505" y="142"/>
                    <a:pt x="3630" y="431"/>
                  </a:cubicBezTo>
                  <a:cubicBezTo>
                    <a:pt x="800" y="1367"/>
                    <a:pt x="1" y="3969"/>
                    <a:pt x="959" y="7084"/>
                  </a:cubicBezTo>
                  <a:cubicBezTo>
                    <a:pt x="1781" y="9764"/>
                    <a:pt x="3675" y="10683"/>
                    <a:pt x="5615" y="10683"/>
                  </a:cubicBezTo>
                  <a:cubicBezTo>
                    <a:pt x="5939" y="10683"/>
                    <a:pt x="6264" y="10658"/>
                    <a:pt x="6586" y="10611"/>
                  </a:cubicBezTo>
                  <a:cubicBezTo>
                    <a:pt x="8982" y="10268"/>
                    <a:pt x="10409" y="8214"/>
                    <a:pt x="10260" y="6240"/>
                  </a:cubicBezTo>
                  <a:cubicBezTo>
                    <a:pt x="10055" y="3706"/>
                    <a:pt x="9256" y="2029"/>
                    <a:pt x="9256" y="2029"/>
                  </a:cubicBezTo>
                  <a:cubicBezTo>
                    <a:pt x="8751" y="704"/>
                    <a:pt x="7610" y="1"/>
                    <a:pt x="6019" y="1"/>
                  </a:cubicBezTo>
                  <a:close/>
                </a:path>
              </a:pathLst>
            </a:custGeom>
            <a:solidFill>
              <a:srgbClr val="FFA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1467052" y="3397908"/>
              <a:ext cx="61385" cy="32849"/>
            </a:xfrm>
            <a:custGeom>
              <a:avLst/>
              <a:gdLst/>
              <a:ahLst/>
              <a:cxnLst/>
              <a:rect l="l" t="t" r="r" b="b"/>
              <a:pathLst>
                <a:path w="1964" h="1051" extrusionOk="0">
                  <a:moveTo>
                    <a:pt x="1018" y="0"/>
                  </a:moveTo>
                  <a:cubicBezTo>
                    <a:pt x="1006" y="0"/>
                    <a:pt x="994" y="0"/>
                    <a:pt x="982" y="0"/>
                  </a:cubicBezTo>
                  <a:cubicBezTo>
                    <a:pt x="434" y="0"/>
                    <a:pt x="0" y="240"/>
                    <a:pt x="0" y="525"/>
                  </a:cubicBezTo>
                  <a:cubicBezTo>
                    <a:pt x="0" y="822"/>
                    <a:pt x="445" y="1050"/>
                    <a:pt x="993" y="1050"/>
                  </a:cubicBezTo>
                  <a:cubicBezTo>
                    <a:pt x="1529" y="1039"/>
                    <a:pt x="1963" y="799"/>
                    <a:pt x="1963" y="514"/>
                  </a:cubicBezTo>
                  <a:cubicBezTo>
                    <a:pt x="1963" y="235"/>
                    <a:pt x="1538" y="0"/>
                    <a:pt x="1018" y="0"/>
                  </a:cubicBezTo>
                  <a:close/>
                </a:path>
              </a:pathLst>
            </a:custGeom>
            <a:solidFill>
              <a:srgbClr val="EF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1598669" y="3363807"/>
              <a:ext cx="63510" cy="39725"/>
            </a:xfrm>
            <a:custGeom>
              <a:avLst/>
              <a:gdLst/>
              <a:ahLst/>
              <a:cxnLst/>
              <a:rect l="l" t="t" r="r" b="b"/>
              <a:pathLst>
                <a:path w="2032" h="1271" extrusionOk="0">
                  <a:moveTo>
                    <a:pt x="1442" y="1"/>
                  </a:moveTo>
                  <a:cubicBezTo>
                    <a:pt x="1247" y="1"/>
                    <a:pt x="1016" y="55"/>
                    <a:pt x="788" y="167"/>
                  </a:cubicBezTo>
                  <a:cubicBezTo>
                    <a:pt x="297" y="395"/>
                    <a:pt x="0" y="795"/>
                    <a:pt x="126" y="1057"/>
                  </a:cubicBezTo>
                  <a:cubicBezTo>
                    <a:pt x="194" y="1199"/>
                    <a:pt x="372" y="1271"/>
                    <a:pt x="598" y="1271"/>
                  </a:cubicBezTo>
                  <a:cubicBezTo>
                    <a:pt x="791" y="1271"/>
                    <a:pt x="1019" y="1219"/>
                    <a:pt x="1244" y="1114"/>
                  </a:cubicBezTo>
                  <a:cubicBezTo>
                    <a:pt x="1735" y="886"/>
                    <a:pt x="2032" y="475"/>
                    <a:pt x="1906" y="213"/>
                  </a:cubicBezTo>
                  <a:cubicBezTo>
                    <a:pt x="1839" y="73"/>
                    <a:pt x="1665" y="1"/>
                    <a:pt x="1442" y="1"/>
                  </a:cubicBezTo>
                  <a:close/>
                </a:path>
              </a:pathLst>
            </a:custGeom>
            <a:solidFill>
              <a:srgbClr val="EF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271924" y="3086474"/>
              <a:ext cx="410222" cy="378873"/>
            </a:xfrm>
            <a:custGeom>
              <a:avLst/>
              <a:gdLst/>
              <a:ahLst/>
              <a:cxnLst/>
              <a:rect l="l" t="t" r="r" b="b"/>
              <a:pathLst>
                <a:path w="13125" h="12122" extrusionOk="0">
                  <a:moveTo>
                    <a:pt x="9730" y="1"/>
                  </a:moveTo>
                  <a:cubicBezTo>
                    <a:pt x="8723" y="1"/>
                    <a:pt x="7884" y="1059"/>
                    <a:pt x="6414" y="1109"/>
                  </a:cubicBezTo>
                  <a:cubicBezTo>
                    <a:pt x="4845" y="1151"/>
                    <a:pt x="2882" y="1784"/>
                    <a:pt x="2428" y="2780"/>
                  </a:cubicBezTo>
                  <a:lnTo>
                    <a:pt x="2428" y="2780"/>
                  </a:lnTo>
                  <a:cubicBezTo>
                    <a:pt x="2513" y="2466"/>
                    <a:pt x="2585" y="1935"/>
                    <a:pt x="2158" y="1816"/>
                  </a:cubicBezTo>
                  <a:cubicBezTo>
                    <a:pt x="2128" y="1808"/>
                    <a:pt x="2101" y="1804"/>
                    <a:pt x="2077" y="1804"/>
                  </a:cubicBezTo>
                  <a:cubicBezTo>
                    <a:pt x="1591" y="1804"/>
                    <a:pt x="2192" y="3368"/>
                    <a:pt x="2192" y="3368"/>
                  </a:cubicBezTo>
                  <a:cubicBezTo>
                    <a:pt x="2192" y="3368"/>
                    <a:pt x="1868" y="2554"/>
                    <a:pt x="1348" y="2554"/>
                  </a:cubicBezTo>
                  <a:cubicBezTo>
                    <a:pt x="1307" y="2554"/>
                    <a:pt x="1265" y="2559"/>
                    <a:pt x="1222" y="2569"/>
                  </a:cubicBezTo>
                  <a:cubicBezTo>
                    <a:pt x="617" y="2706"/>
                    <a:pt x="1884" y="3425"/>
                    <a:pt x="1884" y="3425"/>
                  </a:cubicBezTo>
                  <a:cubicBezTo>
                    <a:pt x="1884" y="3425"/>
                    <a:pt x="1" y="5947"/>
                    <a:pt x="1142" y="6335"/>
                  </a:cubicBezTo>
                  <a:cubicBezTo>
                    <a:pt x="1142" y="6335"/>
                    <a:pt x="400" y="9599"/>
                    <a:pt x="1724" y="10546"/>
                  </a:cubicBezTo>
                  <a:cubicBezTo>
                    <a:pt x="1724" y="10546"/>
                    <a:pt x="2417" y="11912"/>
                    <a:pt x="3586" y="11912"/>
                  </a:cubicBezTo>
                  <a:cubicBezTo>
                    <a:pt x="3663" y="11912"/>
                    <a:pt x="3742" y="11906"/>
                    <a:pt x="3824" y="11893"/>
                  </a:cubicBezTo>
                  <a:cubicBezTo>
                    <a:pt x="4036" y="12045"/>
                    <a:pt x="4259" y="12122"/>
                    <a:pt x="4440" y="12122"/>
                  </a:cubicBezTo>
                  <a:cubicBezTo>
                    <a:pt x="4774" y="12122"/>
                    <a:pt x="4961" y="11860"/>
                    <a:pt x="4657" y="11334"/>
                  </a:cubicBezTo>
                  <a:cubicBezTo>
                    <a:pt x="4657" y="11334"/>
                    <a:pt x="4531" y="10478"/>
                    <a:pt x="4006" y="10158"/>
                  </a:cubicBezTo>
                  <a:cubicBezTo>
                    <a:pt x="4006" y="10158"/>
                    <a:pt x="4052" y="9554"/>
                    <a:pt x="3230" y="8846"/>
                  </a:cubicBezTo>
                  <a:cubicBezTo>
                    <a:pt x="3230" y="8846"/>
                    <a:pt x="4292" y="8150"/>
                    <a:pt x="4109" y="6507"/>
                  </a:cubicBezTo>
                  <a:cubicBezTo>
                    <a:pt x="4109" y="6507"/>
                    <a:pt x="5102" y="5993"/>
                    <a:pt x="5296" y="4909"/>
                  </a:cubicBezTo>
                  <a:cubicBezTo>
                    <a:pt x="5296" y="4909"/>
                    <a:pt x="6195" y="5043"/>
                    <a:pt x="7285" y="5043"/>
                  </a:cubicBezTo>
                  <a:cubicBezTo>
                    <a:pt x="8594" y="5043"/>
                    <a:pt x="10179" y="4849"/>
                    <a:pt x="10808" y="3996"/>
                  </a:cubicBezTo>
                  <a:cubicBezTo>
                    <a:pt x="10808" y="3996"/>
                    <a:pt x="11109" y="4043"/>
                    <a:pt x="11492" y="4043"/>
                  </a:cubicBezTo>
                  <a:cubicBezTo>
                    <a:pt x="12159" y="4043"/>
                    <a:pt x="13076" y="3900"/>
                    <a:pt x="13090" y="3117"/>
                  </a:cubicBezTo>
                  <a:cubicBezTo>
                    <a:pt x="13125" y="1873"/>
                    <a:pt x="12120" y="1405"/>
                    <a:pt x="10922" y="1371"/>
                  </a:cubicBezTo>
                  <a:cubicBezTo>
                    <a:pt x="10922" y="1371"/>
                    <a:pt x="11379" y="470"/>
                    <a:pt x="10169" y="70"/>
                  </a:cubicBezTo>
                  <a:cubicBezTo>
                    <a:pt x="10018" y="22"/>
                    <a:pt x="9872" y="1"/>
                    <a:pt x="9730" y="1"/>
                  </a:cubicBezTo>
                  <a:close/>
                </a:path>
              </a:pathLst>
            </a:custGeom>
            <a:solidFill>
              <a:srgbClr val="FF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1339154" y="3362776"/>
              <a:ext cx="75137" cy="84170"/>
            </a:xfrm>
            <a:custGeom>
              <a:avLst/>
              <a:gdLst/>
              <a:ahLst/>
              <a:cxnLst/>
              <a:rect l="l" t="t" r="r" b="b"/>
              <a:pathLst>
                <a:path w="2404" h="2693" extrusionOk="0">
                  <a:moveTo>
                    <a:pt x="1220" y="0"/>
                  </a:moveTo>
                  <a:cubicBezTo>
                    <a:pt x="709" y="0"/>
                    <a:pt x="0" y="202"/>
                    <a:pt x="29" y="1330"/>
                  </a:cubicBezTo>
                  <a:cubicBezTo>
                    <a:pt x="54" y="2276"/>
                    <a:pt x="605" y="2693"/>
                    <a:pt x="1182" y="2693"/>
                  </a:cubicBezTo>
                  <a:cubicBezTo>
                    <a:pt x="1671" y="2693"/>
                    <a:pt x="2178" y="2394"/>
                    <a:pt x="2403" y="1866"/>
                  </a:cubicBezTo>
                  <a:lnTo>
                    <a:pt x="1730" y="63"/>
                  </a:lnTo>
                  <a:cubicBezTo>
                    <a:pt x="1730" y="63"/>
                    <a:pt x="1506" y="0"/>
                    <a:pt x="1220" y="0"/>
                  </a:cubicBezTo>
                  <a:close/>
                </a:path>
              </a:pathLst>
            </a:custGeom>
            <a:solidFill>
              <a:srgbClr val="FFA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1431733" y="3271259"/>
              <a:ext cx="67073" cy="50039"/>
            </a:xfrm>
            <a:custGeom>
              <a:avLst/>
              <a:gdLst/>
              <a:ahLst/>
              <a:cxnLst/>
              <a:rect l="l" t="t" r="r" b="b"/>
              <a:pathLst>
                <a:path w="2146" h="1601" extrusionOk="0">
                  <a:moveTo>
                    <a:pt x="1674" y="0"/>
                  </a:moveTo>
                  <a:cubicBezTo>
                    <a:pt x="1484" y="0"/>
                    <a:pt x="1204" y="123"/>
                    <a:pt x="776" y="458"/>
                  </a:cubicBezTo>
                  <a:cubicBezTo>
                    <a:pt x="0" y="1074"/>
                    <a:pt x="423" y="1485"/>
                    <a:pt x="423" y="1485"/>
                  </a:cubicBezTo>
                  <a:cubicBezTo>
                    <a:pt x="497" y="1563"/>
                    <a:pt x="588" y="1600"/>
                    <a:pt x="694" y="1600"/>
                  </a:cubicBezTo>
                  <a:cubicBezTo>
                    <a:pt x="912" y="1600"/>
                    <a:pt x="1196" y="1445"/>
                    <a:pt x="1541" y="1177"/>
                  </a:cubicBezTo>
                  <a:cubicBezTo>
                    <a:pt x="1986" y="846"/>
                    <a:pt x="2146" y="446"/>
                    <a:pt x="1997" y="207"/>
                  </a:cubicBezTo>
                  <a:cubicBezTo>
                    <a:pt x="1930" y="87"/>
                    <a:pt x="1833" y="0"/>
                    <a:pt x="1674" y="0"/>
                  </a:cubicBezTo>
                  <a:close/>
                </a:path>
              </a:pathLst>
            </a:custGeom>
            <a:solidFill>
              <a:srgbClr val="FF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1585823" y="3252130"/>
              <a:ext cx="69574" cy="38537"/>
            </a:xfrm>
            <a:custGeom>
              <a:avLst/>
              <a:gdLst/>
              <a:ahLst/>
              <a:cxnLst/>
              <a:rect l="l" t="t" r="r" b="b"/>
              <a:pathLst>
                <a:path w="2226" h="1233" extrusionOk="0">
                  <a:moveTo>
                    <a:pt x="530" y="1"/>
                  </a:moveTo>
                  <a:cubicBezTo>
                    <a:pt x="202" y="1"/>
                    <a:pt x="87" y="152"/>
                    <a:pt x="57" y="351"/>
                  </a:cubicBezTo>
                  <a:cubicBezTo>
                    <a:pt x="0" y="625"/>
                    <a:pt x="286" y="933"/>
                    <a:pt x="811" y="1092"/>
                  </a:cubicBezTo>
                  <a:cubicBezTo>
                    <a:pt x="1104" y="1181"/>
                    <a:pt x="1344" y="1232"/>
                    <a:pt x="1532" y="1232"/>
                  </a:cubicBezTo>
                  <a:cubicBezTo>
                    <a:pt x="1753" y="1232"/>
                    <a:pt x="1901" y="1162"/>
                    <a:pt x="1975" y="1001"/>
                  </a:cubicBezTo>
                  <a:cubicBezTo>
                    <a:pt x="1975" y="1001"/>
                    <a:pt x="2226" y="465"/>
                    <a:pt x="1290" y="157"/>
                  </a:cubicBezTo>
                  <a:cubicBezTo>
                    <a:pt x="957" y="47"/>
                    <a:pt x="711" y="1"/>
                    <a:pt x="530" y="1"/>
                  </a:cubicBezTo>
                  <a:close/>
                </a:path>
              </a:pathLst>
            </a:custGeom>
            <a:solidFill>
              <a:srgbClr val="FF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1479179" y="3346898"/>
              <a:ext cx="26067" cy="22347"/>
            </a:xfrm>
            <a:custGeom>
              <a:avLst/>
              <a:gdLst/>
              <a:ahLst/>
              <a:cxnLst/>
              <a:rect l="l" t="t" r="r" b="b"/>
              <a:pathLst>
                <a:path w="834" h="715" extrusionOk="0">
                  <a:moveTo>
                    <a:pt x="445" y="1"/>
                  </a:moveTo>
                  <a:cubicBezTo>
                    <a:pt x="137" y="23"/>
                    <a:pt x="0" y="389"/>
                    <a:pt x="217" y="605"/>
                  </a:cubicBezTo>
                  <a:cubicBezTo>
                    <a:pt x="288" y="681"/>
                    <a:pt x="380" y="715"/>
                    <a:pt x="471" y="715"/>
                  </a:cubicBezTo>
                  <a:cubicBezTo>
                    <a:pt x="642" y="715"/>
                    <a:pt x="811" y="594"/>
                    <a:pt x="833" y="400"/>
                  </a:cubicBezTo>
                  <a:cubicBezTo>
                    <a:pt x="833" y="183"/>
                    <a:pt x="662" y="1"/>
                    <a:pt x="4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1604357" y="3323362"/>
              <a:ext cx="26067" cy="22597"/>
            </a:xfrm>
            <a:custGeom>
              <a:avLst/>
              <a:gdLst/>
              <a:ahLst/>
              <a:cxnLst/>
              <a:rect l="l" t="t" r="r" b="b"/>
              <a:pathLst>
                <a:path w="834" h="723" extrusionOk="0">
                  <a:moveTo>
                    <a:pt x="446" y="0"/>
                  </a:moveTo>
                  <a:cubicBezTo>
                    <a:pt x="138" y="23"/>
                    <a:pt x="1" y="388"/>
                    <a:pt x="218" y="605"/>
                  </a:cubicBezTo>
                  <a:cubicBezTo>
                    <a:pt x="290" y="686"/>
                    <a:pt x="384" y="722"/>
                    <a:pt x="476" y="722"/>
                  </a:cubicBezTo>
                  <a:cubicBezTo>
                    <a:pt x="646" y="722"/>
                    <a:pt x="812" y="599"/>
                    <a:pt x="834" y="400"/>
                  </a:cubicBezTo>
                  <a:cubicBezTo>
                    <a:pt x="834" y="183"/>
                    <a:pt x="663" y="12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1347906" y="3380311"/>
              <a:ext cx="59228" cy="45726"/>
            </a:xfrm>
            <a:custGeom>
              <a:avLst/>
              <a:gdLst/>
              <a:ahLst/>
              <a:cxnLst/>
              <a:rect l="l" t="t" r="r" b="b"/>
              <a:pathLst>
                <a:path w="1895" h="1463" extrusionOk="0">
                  <a:moveTo>
                    <a:pt x="776" y="0"/>
                  </a:moveTo>
                  <a:cubicBezTo>
                    <a:pt x="703" y="0"/>
                    <a:pt x="631" y="9"/>
                    <a:pt x="560" y="27"/>
                  </a:cubicBezTo>
                  <a:cubicBezTo>
                    <a:pt x="320" y="118"/>
                    <a:pt x="126" y="290"/>
                    <a:pt x="12" y="506"/>
                  </a:cubicBezTo>
                  <a:cubicBezTo>
                    <a:pt x="0" y="518"/>
                    <a:pt x="12" y="541"/>
                    <a:pt x="23" y="552"/>
                  </a:cubicBezTo>
                  <a:cubicBezTo>
                    <a:pt x="30" y="555"/>
                    <a:pt x="36" y="557"/>
                    <a:pt x="41" y="557"/>
                  </a:cubicBezTo>
                  <a:cubicBezTo>
                    <a:pt x="53" y="557"/>
                    <a:pt x="61" y="549"/>
                    <a:pt x="69" y="541"/>
                  </a:cubicBezTo>
                  <a:cubicBezTo>
                    <a:pt x="183" y="335"/>
                    <a:pt x="366" y="175"/>
                    <a:pt x="582" y="96"/>
                  </a:cubicBezTo>
                  <a:cubicBezTo>
                    <a:pt x="647" y="78"/>
                    <a:pt x="713" y="69"/>
                    <a:pt x="780" y="69"/>
                  </a:cubicBezTo>
                  <a:cubicBezTo>
                    <a:pt x="926" y="69"/>
                    <a:pt x="1073" y="112"/>
                    <a:pt x="1199" y="198"/>
                  </a:cubicBezTo>
                  <a:cubicBezTo>
                    <a:pt x="1804" y="541"/>
                    <a:pt x="1495" y="1408"/>
                    <a:pt x="1495" y="1408"/>
                  </a:cubicBezTo>
                  <a:cubicBezTo>
                    <a:pt x="1495" y="1431"/>
                    <a:pt x="1507" y="1454"/>
                    <a:pt x="1518" y="1454"/>
                  </a:cubicBezTo>
                  <a:cubicBezTo>
                    <a:pt x="1524" y="1459"/>
                    <a:pt x="1527" y="1462"/>
                    <a:pt x="1528" y="1462"/>
                  </a:cubicBezTo>
                  <a:cubicBezTo>
                    <a:pt x="1530" y="1462"/>
                    <a:pt x="1530" y="1459"/>
                    <a:pt x="1530" y="1454"/>
                  </a:cubicBezTo>
                  <a:cubicBezTo>
                    <a:pt x="1553" y="1454"/>
                    <a:pt x="1564" y="1454"/>
                    <a:pt x="1564" y="1431"/>
                  </a:cubicBezTo>
                  <a:cubicBezTo>
                    <a:pt x="1564" y="1431"/>
                    <a:pt x="1895" y="506"/>
                    <a:pt x="1233" y="130"/>
                  </a:cubicBezTo>
                  <a:cubicBezTo>
                    <a:pt x="1092" y="44"/>
                    <a:pt x="934" y="0"/>
                    <a:pt x="776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1366097" y="3397220"/>
              <a:ext cx="32849" cy="9627"/>
            </a:xfrm>
            <a:custGeom>
              <a:avLst/>
              <a:gdLst/>
              <a:ahLst/>
              <a:cxnLst/>
              <a:rect l="l" t="t" r="r" b="b"/>
              <a:pathLst>
                <a:path w="1051" h="308" extrusionOk="0">
                  <a:moveTo>
                    <a:pt x="619" y="0"/>
                  </a:moveTo>
                  <a:cubicBezTo>
                    <a:pt x="291" y="0"/>
                    <a:pt x="12" y="239"/>
                    <a:pt x="12" y="239"/>
                  </a:cubicBezTo>
                  <a:cubicBezTo>
                    <a:pt x="0" y="251"/>
                    <a:pt x="0" y="274"/>
                    <a:pt x="12" y="296"/>
                  </a:cubicBezTo>
                  <a:cubicBezTo>
                    <a:pt x="12" y="296"/>
                    <a:pt x="23" y="308"/>
                    <a:pt x="35" y="308"/>
                  </a:cubicBezTo>
                  <a:cubicBezTo>
                    <a:pt x="46" y="296"/>
                    <a:pt x="46" y="296"/>
                    <a:pt x="58" y="285"/>
                  </a:cubicBezTo>
                  <a:cubicBezTo>
                    <a:pt x="58" y="285"/>
                    <a:pt x="306" y="70"/>
                    <a:pt x="601" y="70"/>
                  </a:cubicBezTo>
                  <a:cubicBezTo>
                    <a:pt x="725" y="70"/>
                    <a:pt x="857" y="108"/>
                    <a:pt x="982" y="216"/>
                  </a:cubicBezTo>
                  <a:cubicBezTo>
                    <a:pt x="993" y="222"/>
                    <a:pt x="1005" y="225"/>
                    <a:pt x="1015" y="225"/>
                  </a:cubicBezTo>
                  <a:cubicBezTo>
                    <a:pt x="1025" y="225"/>
                    <a:pt x="1033" y="222"/>
                    <a:pt x="1039" y="216"/>
                  </a:cubicBezTo>
                  <a:cubicBezTo>
                    <a:pt x="1050" y="194"/>
                    <a:pt x="1050" y="182"/>
                    <a:pt x="1039" y="159"/>
                  </a:cubicBezTo>
                  <a:cubicBezTo>
                    <a:pt x="901" y="42"/>
                    <a:pt x="756" y="0"/>
                    <a:pt x="619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1541596" y="3260132"/>
              <a:ext cx="47101" cy="110143"/>
            </a:xfrm>
            <a:custGeom>
              <a:avLst/>
              <a:gdLst/>
              <a:ahLst/>
              <a:cxnLst/>
              <a:rect l="l" t="t" r="r" b="b"/>
              <a:pathLst>
                <a:path w="1507" h="3524" extrusionOk="0">
                  <a:moveTo>
                    <a:pt x="39" y="1"/>
                  </a:moveTo>
                  <a:cubicBezTo>
                    <a:pt x="23" y="1"/>
                    <a:pt x="6" y="9"/>
                    <a:pt x="0" y="26"/>
                  </a:cubicBezTo>
                  <a:cubicBezTo>
                    <a:pt x="0" y="254"/>
                    <a:pt x="23" y="2263"/>
                    <a:pt x="206" y="2503"/>
                  </a:cubicBezTo>
                  <a:cubicBezTo>
                    <a:pt x="260" y="2576"/>
                    <a:pt x="341" y="2639"/>
                    <a:pt x="467" y="2639"/>
                  </a:cubicBezTo>
                  <a:cubicBezTo>
                    <a:pt x="577" y="2639"/>
                    <a:pt x="721" y="2590"/>
                    <a:pt x="913" y="2457"/>
                  </a:cubicBezTo>
                  <a:lnTo>
                    <a:pt x="936" y="2446"/>
                  </a:lnTo>
                  <a:cubicBezTo>
                    <a:pt x="982" y="2406"/>
                    <a:pt x="1036" y="2386"/>
                    <a:pt x="1090" y="2386"/>
                  </a:cubicBezTo>
                  <a:cubicBezTo>
                    <a:pt x="1144" y="2386"/>
                    <a:pt x="1199" y="2406"/>
                    <a:pt x="1244" y="2446"/>
                  </a:cubicBezTo>
                  <a:cubicBezTo>
                    <a:pt x="1393" y="2605"/>
                    <a:pt x="1438" y="2845"/>
                    <a:pt x="1358" y="3050"/>
                  </a:cubicBezTo>
                  <a:cubicBezTo>
                    <a:pt x="1278" y="3222"/>
                    <a:pt x="1142" y="3370"/>
                    <a:pt x="982" y="3461"/>
                  </a:cubicBezTo>
                  <a:cubicBezTo>
                    <a:pt x="959" y="3473"/>
                    <a:pt x="959" y="3495"/>
                    <a:pt x="959" y="3518"/>
                  </a:cubicBezTo>
                  <a:cubicBezTo>
                    <a:pt x="963" y="3522"/>
                    <a:pt x="969" y="3523"/>
                    <a:pt x="976" y="3523"/>
                  </a:cubicBezTo>
                  <a:cubicBezTo>
                    <a:pt x="989" y="3523"/>
                    <a:pt x="1005" y="3518"/>
                    <a:pt x="1005" y="3518"/>
                  </a:cubicBezTo>
                  <a:cubicBezTo>
                    <a:pt x="1187" y="3416"/>
                    <a:pt x="1336" y="3267"/>
                    <a:pt x="1415" y="3073"/>
                  </a:cubicBezTo>
                  <a:cubicBezTo>
                    <a:pt x="1507" y="2834"/>
                    <a:pt x="1461" y="2571"/>
                    <a:pt x="1278" y="2377"/>
                  </a:cubicBezTo>
                  <a:cubicBezTo>
                    <a:pt x="1221" y="2331"/>
                    <a:pt x="1153" y="2309"/>
                    <a:pt x="1084" y="2309"/>
                  </a:cubicBezTo>
                  <a:cubicBezTo>
                    <a:pt x="1016" y="2309"/>
                    <a:pt x="948" y="2331"/>
                    <a:pt x="890" y="2377"/>
                  </a:cubicBezTo>
                  <a:lnTo>
                    <a:pt x="868" y="2400"/>
                  </a:lnTo>
                  <a:cubicBezTo>
                    <a:pt x="706" y="2510"/>
                    <a:pt x="570" y="2565"/>
                    <a:pt x="462" y="2565"/>
                  </a:cubicBezTo>
                  <a:cubicBezTo>
                    <a:pt x="379" y="2565"/>
                    <a:pt x="312" y="2533"/>
                    <a:pt x="263" y="2468"/>
                  </a:cubicBezTo>
                  <a:cubicBezTo>
                    <a:pt x="114" y="2274"/>
                    <a:pt x="69" y="642"/>
                    <a:pt x="69" y="26"/>
                  </a:cubicBezTo>
                  <a:cubicBezTo>
                    <a:pt x="69" y="9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1543721" y="3391844"/>
              <a:ext cx="45695" cy="16784"/>
            </a:xfrm>
            <a:custGeom>
              <a:avLst/>
              <a:gdLst/>
              <a:ahLst/>
              <a:cxnLst/>
              <a:rect l="l" t="t" r="r" b="b"/>
              <a:pathLst>
                <a:path w="1462" h="537" extrusionOk="0">
                  <a:moveTo>
                    <a:pt x="12" y="0"/>
                  </a:moveTo>
                  <a:cubicBezTo>
                    <a:pt x="1" y="103"/>
                    <a:pt x="1" y="217"/>
                    <a:pt x="24" y="331"/>
                  </a:cubicBezTo>
                  <a:cubicBezTo>
                    <a:pt x="77" y="329"/>
                    <a:pt x="129" y="328"/>
                    <a:pt x="182" y="328"/>
                  </a:cubicBezTo>
                  <a:cubicBezTo>
                    <a:pt x="595" y="328"/>
                    <a:pt x="997" y="405"/>
                    <a:pt x="1382" y="537"/>
                  </a:cubicBezTo>
                  <a:cubicBezTo>
                    <a:pt x="1427" y="446"/>
                    <a:pt x="1450" y="354"/>
                    <a:pt x="1462" y="252"/>
                  </a:cubicBezTo>
                  <a:cubicBezTo>
                    <a:pt x="994" y="92"/>
                    <a:pt x="503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1544440" y="3402158"/>
              <a:ext cx="42476" cy="19222"/>
            </a:xfrm>
            <a:custGeom>
              <a:avLst/>
              <a:gdLst/>
              <a:ahLst/>
              <a:cxnLst/>
              <a:rect l="l" t="t" r="r" b="b"/>
              <a:pathLst>
                <a:path w="1359" h="615" extrusionOk="0">
                  <a:moveTo>
                    <a:pt x="99" y="0"/>
                  </a:moveTo>
                  <a:cubicBezTo>
                    <a:pt x="66" y="0"/>
                    <a:pt x="33" y="1"/>
                    <a:pt x="1" y="1"/>
                  </a:cubicBezTo>
                  <a:cubicBezTo>
                    <a:pt x="35" y="310"/>
                    <a:pt x="263" y="561"/>
                    <a:pt x="571" y="606"/>
                  </a:cubicBezTo>
                  <a:cubicBezTo>
                    <a:pt x="620" y="612"/>
                    <a:pt x="666" y="615"/>
                    <a:pt x="709" y="615"/>
                  </a:cubicBezTo>
                  <a:cubicBezTo>
                    <a:pt x="1093" y="615"/>
                    <a:pt x="1277" y="402"/>
                    <a:pt x="1359" y="207"/>
                  </a:cubicBezTo>
                  <a:cubicBezTo>
                    <a:pt x="956" y="69"/>
                    <a:pt x="524" y="0"/>
                    <a:pt x="99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1420950" y="3305953"/>
              <a:ext cx="129958" cy="109736"/>
            </a:xfrm>
            <a:custGeom>
              <a:avLst/>
              <a:gdLst/>
              <a:ahLst/>
              <a:cxnLst/>
              <a:rect l="l" t="t" r="r" b="b"/>
              <a:pathLst>
                <a:path w="4158" h="3511" extrusionOk="0">
                  <a:moveTo>
                    <a:pt x="2254" y="94"/>
                  </a:moveTo>
                  <a:cubicBezTo>
                    <a:pt x="3036" y="94"/>
                    <a:pt x="3732" y="650"/>
                    <a:pt x="3883" y="1447"/>
                  </a:cubicBezTo>
                  <a:cubicBezTo>
                    <a:pt x="4099" y="2544"/>
                    <a:pt x="3224" y="3418"/>
                    <a:pt x="2256" y="3418"/>
                  </a:cubicBezTo>
                  <a:cubicBezTo>
                    <a:pt x="1945" y="3418"/>
                    <a:pt x="1624" y="3328"/>
                    <a:pt x="1327" y="3125"/>
                  </a:cubicBezTo>
                  <a:cubicBezTo>
                    <a:pt x="106" y="2292"/>
                    <a:pt x="494" y="398"/>
                    <a:pt x="1943" y="124"/>
                  </a:cubicBezTo>
                  <a:cubicBezTo>
                    <a:pt x="2048" y="104"/>
                    <a:pt x="2152" y="94"/>
                    <a:pt x="2254" y="94"/>
                  </a:cubicBezTo>
                  <a:close/>
                  <a:moveTo>
                    <a:pt x="2247" y="0"/>
                  </a:moveTo>
                  <a:cubicBezTo>
                    <a:pt x="1709" y="0"/>
                    <a:pt x="1166" y="244"/>
                    <a:pt x="813" y="774"/>
                  </a:cubicBezTo>
                  <a:cubicBezTo>
                    <a:pt x="1" y="1967"/>
                    <a:pt x="896" y="3511"/>
                    <a:pt x="2245" y="3511"/>
                  </a:cubicBezTo>
                  <a:cubicBezTo>
                    <a:pt x="2354" y="3511"/>
                    <a:pt x="2467" y="3500"/>
                    <a:pt x="2582" y="3479"/>
                  </a:cubicBezTo>
                  <a:cubicBezTo>
                    <a:pt x="3529" y="3296"/>
                    <a:pt x="4157" y="2372"/>
                    <a:pt x="3974" y="1425"/>
                  </a:cubicBezTo>
                  <a:cubicBezTo>
                    <a:pt x="3805" y="518"/>
                    <a:pt x="3030" y="0"/>
                    <a:pt x="2247" y="0"/>
                  </a:cubicBezTo>
                  <a:close/>
                </a:path>
              </a:pathLst>
            </a:custGeom>
            <a:solidFill>
              <a:srgbClr val="0C1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1567976" y="3277916"/>
              <a:ext cx="129865" cy="109674"/>
            </a:xfrm>
            <a:custGeom>
              <a:avLst/>
              <a:gdLst/>
              <a:ahLst/>
              <a:cxnLst/>
              <a:rect l="l" t="t" r="r" b="b"/>
              <a:pathLst>
                <a:path w="4155" h="3509" extrusionOk="0">
                  <a:moveTo>
                    <a:pt x="2252" y="90"/>
                  </a:moveTo>
                  <a:cubicBezTo>
                    <a:pt x="3034" y="90"/>
                    <a:pt x="3730" y="646"/>
                    <a:pt x="3881" y="1443"/>
                  </a:cubicBezTo>
                  <a:cubicBezTo>
                    <a:pt x="4088" y="2539"/>
                    <a:pt x="3218" y="3414"/>
                    <a:pt x="2253" y="3414"/>
                  </a:cubicBezTo>
                  <a:cubicBezTo>
                    <a:pt x="1942" y="3414"/>
                    <a:pt x="1622" y="3323"/>
                    <a:pt x="1325" y="3121"/>
                  </a:cubicBezTo>
                  <a:cubicBezTo>
                    <a:pt x="104" y="2299"/>
                    <a:pt x="492" y="404"/>
                    <a:pt x="1941" y="119"/>
                  </a:cubicBezTo>
                  <a:cubicBezTo>
                    <a:pt x="2045" y="99"/>
                    <a:pt x="2149" y="90"/>
                    <a:pt x="2252" y="90"/>
                  </a:cubicBezTo>
                  <a:close/>
                  <a:moveTo>
                    <a:pt x="2252" y="1"/>
                  </a:moveTo>
                  <a:cubicBezTo>
                    <a:pt x="1713" y="1"/>
                    <a:pt x="1169" y="244"/>
                    <a:pt x="811" y="770"/>
                  </a:cubicBezTo>
                  <a:cubicBezTo>
                    <a:pt x="0" y="1959"/>
                    <a:pt x="889" y="3508"/>
                    <a:pt x="2242" y="3508"/>
                  </a:cubicBezTo>
                  <a:cubicBezTo>
                    <a:pt x="2355" y="3508"/>
                    <a:pt x="2472" y="3497"/>
                    <a:pt x="2591" y="3474"/>
                  </a:cubicBezTo>
                  <a:cubicBezTo>
                    <a:pt x="3539" y="3292"/>
                    <a:pt x="4155" y="2379"/>
                    <a:pt x="3984" y="1420"/>
                  </a:cubicBezTo>
                  <a:cubicBezTo>
                    <a:pt x="3808" y="514"/>
                    <a:pt x="3035" y="1"/>
                    <a:pt x="2252" y="1"/>
                  </a:cubicBezTo>
                  <a:close/>
                </a:path>
              </a:pathLst>
            </a:custGeom>
            <a:solidFill>
              <a:srgbClr val="0C1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1539752" y="3331489"/>
              <a:ext cx="46820" cy="13377"/>
            </a:xfrm>
            <a:custGeom>
              <a:avLst/>
              <a:gdLst/>
              <a:ahLst/>
              <a:cxnLst/>
              <a:rect l="l" t="t" r="r" b="b"/>
              <a:pathLst>
                <a:path w="1498" h="428" extrusionOk="0">
                  <a:moveTo>
                    <a:pt x="998" y="0"/>
                  </a:moveTo>
                  <a:cubicBezTo>
                    <a:pt x="439" y="0"/>
                    <a:pt x="36" y="345"/>
                    <a:pt x="36" y="345"/>
                  </a:cubicBezTo>
                  <a:cubicBezTo>
                    <a:pt x="1" y="372"/>
                    <a:pt x="35" y="427"/>
                    <a:pt x="68" y="427"/>
                  </a:cubicBezTo>
                  <a:cubicBezTo>
                    <a:pt x="77" y="427"/>
                    <a:pt x="86" y="423"/>
                    <a:pt x="94" y="414"/>
                  </a:cubicBezTo>
                  <a:cubicBezTo>
                    <a:pt x="103" y="414"/>
                    <a:pt x="484" y="92"/>
                    <a:pt x="1011" y="92"/>
                  </a:cubicBezTo>
                  <a:cubicBezTo>
                    <a:pt x="1142" y="92"/>
                    <a:pt x="1283" y="112"/>
                    <a:pt x="1429" y="163"/>
                  </a:cubicBezTo>
                  <a:lnTo>
                    <a:pt x="1452" y="163"/>
                  </a:lnTo>
                  <a:cubicBezTo>
                    <a:pt x="1463" y="163"/>
                    <a:pt x="1486" y="151"/>
                    <a:pt x="1486" y="140"/>
                  </a:cubicBezTo>
                  <a:cubicBezTo>
                    <a:pt x="1497" y="117"/>
                    <a:pt x="1486" y="83"/>
                    <a:pt x="1463" y="83"/>
                  </a:cubicBezTo>
                  <a:cubicBezTo>
                    <a:pt x="1300" y="24"/>
                    <a:pt x="1144" y="0"/>
                    <a:pt x="998" y="0"/>
                  </a:cubicBezTo>
                  <a:close/>
                </a:path>
              </a:pathLst>
            </a:custGeom>
            <a:solidFill>
              <a:srgbClr val="0C1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1336842" y="3362588"/>
              <a:ext cx="103829" cy="22254"/>
            </a:xfrm>
            <a:custGeom>
              <a:avLst/>
              <a:gdLst/>
              <a:ahLst/>
              <a:cxnLst/>
              <a:rect l="l" t="t" r="r" b="b"/>
              <a:pathLst>
                <a:path w="3322" h="712" extrusionOk="0">
                  <a:moveTo>
                    <a:pt x="423" y="1"/>
                  </a:moveTo>
                  <a:cubicBezTo>
                    <a:pt x="400" y="12"/>
                    <a:pt x="1" y="263"/>
                    <a:pt x="69" y="674"/>
                  </a:cubicBezTo>
                  <a:cubicBezTo>
                    <a:pt x="69" y="693"/>
                    <a:pt x="84" y="711"/>
                    <a:pt x="102" y="711"/>
                  </a:cubicBezTo>
                  <a:cubicBezTo>
                    <a:pt x="106" y="711"/>
                    <a:pt x="111" y="710"/>
                    <a:pt x="115" y="708"/>
                  </a:cubicBezTo>
                  <a:cubicBezTo>
                    <a:pt x="138" y="708"/>
                    <a:pt x="160" y="685"/>
                    <a:pt x="160" y="663"/>
                  </a:cubicBezTo>
                  <a:cubicBezTo>
                    <a:pt x="103" y="343"/>
                    <a:pt x="412" y="126"/>
                    <a:pt x="457" y="92"/>
                  </a:cubicBezTo>
                  <a:lnTo>
                    <a:pt x="3287" y="309"/>
                  </a:lnTo>
                  <a:cubicBezTo>
                    <a:pt x="3310" y="309"/>
                    <a:pt x="3322" y="286"/>
                    <a:pt x="3322" y="263"/>
                  </a:cubicBezTo>
                  <a:cubicBezTo>
                    <a:pt x="3310" y="229"/>
                    <a:pt x="3287" y="217"/>
                    <a:pt x="3265" y="217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0C1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978388" y="2453607"/>
              <a:ext cx="516128" cy="577183"/>
            </a:xfrm>
            <a:custGeom>
              <a:avLst/>
              <a:gdLst/>
              <a:ahLst/>
              <a:cxnLst/>
              <a:rect l="l" t="t" r="r" b="b"/>
              <a:pathLst>
                <a:path w="39748" h="44450" extrusionOk="0">
                  <a:moveTo>
                    <a:pt x="28870" y="1"/>
                  </a:moveTo>
                  <a:cubicBezTo>
                    <a:pt x="22518" y="1"/>
                    <a:pt x="6591" y="6697"/>
                    <a:pt x="5676" y="9379"/>
                  </a:cubicBezTo>
                  <a:cubicBezTo>
                    <a:pt x="1" y="25913"/>
                    <a:pt x="10510" y="40112"/>
                    <a:pt x="14246" y="41559"/>
                  </a:cubicBezTo>
                  <a:cubicBezTo>
                    <a:pt x="16008" y="42201"/>
                    <a:pt x="17864" y="42528"/>
                    <a:pt x="19731" y="42528"/>
                  </a:cubicBezTo>
                  <a:cubicBezTo>
                    <a:pt x="20785" y="42528"/>
                    <a:pt x="21842" y="42424"/>
                    <a:pt x="22887" y="42213"/>
                  </a:cubicBezTo>
                  <a:cubicBezTo>
                    <a:pt x="25409" y="43264"/>
                    <a:pt x="28048" y="44012"/>
                    <a:pt x="30757" y="44432"/>
                  </a:cubicBezTo>
                  <a:cubicBezTo>
                    <a:pt x="30810" y="44442"/>
                    <a:pt x="30922" y="44450"/>
                    <a:pt x="31067" y="44450"/>
                  </a:cubicBezTo>
                  <a:cubicBezTo>
                    <a:pt x="31884" y="44450"/>
                    <a:pt x="33713" y="44214"/>
                    <a:pt x="31411" y="42984"/>
                  </a:cubicBezTo>
                  <a:cubicBezTo>
                    <a:pt x="30103" y="42260"/>
                    <a:pt x="28912" y="41489"/>
                    <a:pt x="28258" y="40298"/>
                  </a:cubicBezTo>
                  <a:cubicBezTo>
                    <a:pt x="34844" y="36679"/>
                    <a:pt x="39748" y="3284"/>
                    <a:pt x="30430" y="201"/>
                  </a:cubicBezTo>
                  <a:cubicBezTo>
                    <a:pt x="30016" y="64"/>
                    <a:pt x="29488" y="1"/>
                    <a:pt x="28870" y="1"/>
                  </a:cubicBezTo>
                  <a:close/>
                </a:path>
              </a:pathLst>
            </a:custGeom>
            <a:solidFill>
              <a:srgbClr val="F5B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45" name="Google Shape;645;p47"/>
          <p:cNvGrpSpPr/>
          <p:nvPr/>
        </p:nvGrpSpPr>
        <p:grpSpPr>
          <a:xfrm>
            <a:off x="7308138" y="2479577"/>
            <a:ext cx="806902" cy="2123775"/>
            <a:chOff x="7308138" y="2479577"/>
            <a:chExt cx="806902" cy="2123775"/>
          </a:xfrm>
        </p:grpSpPr>
        <p:sp>
          <p:nvSpPr>
            <p:cNvPr id="646" name="Google Shape;646;p47"/>
            <p:cNvSpPr/>
            <p:nvPr/>
          </p:nvSpPr>
          <p:spPr>
            <a:xfrm>
              <a:off x="7367752" y="4464205"/>
              <a:ext cx="608879" cy="139147"/>
            </a:xfrm>
            <a:custGeom>
              <a:avLst/>
              <a:gdLst/>
              <a:ahLst/>
              <a:cxnLst/>
              <a:rect l="l" t="t" r="r" b="b"/>
              <a:pathLst>
                <a:path w="19481" h="4452" extrusionOk="0">
                  <a:moveTo>
                    <a:pt x="9735" y="1"/>
                  </a:moveTo>
                  <a:cubicBezTo>
                    <a:pt x="4360" y="1"/>
                    <a:pt x="0" y="1005"/>
                    <a:pt x="0" y="2226"/>
                  </a:cubicBezTo>
                  <a:cubicBezTo>
                    <a:pt x="0" y="3447"/>
                    <a:pt x="4360" y="4451"/>
                    <a:pt x="9735" y="4451"/>
                  </a:cubicBezTo>
                  <a:cubicBezTo>
                    <a:pt x="15121" y="4451"/>
                    <a:pt x="19481" y="3447"/>
                    <a:pt x="19481" y="2226"/>
                  </a:cubicBezTo>
                  <a:cubicBezTo>
                    <a:pt x="19481" y="1005"/>
                    <a:pt x="15121" y="1"/>
                    <a:pt x="9735" y="1"/>
                  </a:cubicBezTo>
                  <a:close/>
                </a:path>
              </a:pathLst>
            </a:custGeom>
            <a:solidFill>
              <a:srgbClr val="C9C9C9"/>
            </a:solidFill>
            <a:ln w="3150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7607557" y="3487479"/>
              <a:ext cx="188559" cy="82501"/>
            </a:xfrm>
            <a:custGeom>
              <a:avLst/>
              <a:gdLst/>
              <a:ahLst/>
              <a:cxnLst/>
              <a:rect l="l" t="t" r="r" b="b"/>
              <a:pathLst>
                <a:path w="5707" h="2497" extrusionOk="0">
                  <a:moveTo>
                    <a:pt x="1827" y="0"/>
                  </a:moveTo>
                  <a:cubicBezTo>
                    <a:pt x="1216" y="0"/>
                    <a:pt x="606" y="24"/>
                    <a:pt x="0" y="70"/>
                  </a:cubicBezTo>
                  <a:cubicBezTo>
                    <a:pt x="0" y="70"/>
                    <a:pt x="997" y="2496"/>
                    <a:pt x="2772" y="2496"/>
                  </a:cubicBezTo>
                  <a:cubicBezTo>
                    <a:pt x="2934" y="2496"/>
                    <a:pt x="3101" y="2476"/>
                    <a:pt x="3275" y="2433"/>
                  </a:cubicBezTo>
                  <a:cubicBezTo>
                    <a:pt x="5364" y="1908"/>
                    <a:pt x="5706" y="378"/>
                    <a:pt x="5706" y="378"/>
                  </a:cubicBezTo>
                  <a:cubicBezTo>
                    <a:pt x="5706" y="378"/>
                    <a:pt x="4497" y="150"/>
                    <a:pt x="3139" y="36"/>
                  </a:cubicBezTo>
                  <a:cubicBezTo>
                    <a:pt x="2701" y="12"/>
                    <a:pt x="2264" y="0"/>
                    <a:pt x="1827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7425037" y="3423048"/>
              <a:ext cx="123107" cy="166522"/>
            </a:xfrm>
            <a:custGeom>
              <a:avLst/>
              <a:gdLst/>
              <a:ahLst/>
              <a:cxnLst/>
              <a:rect l="l" t="t" r="r" b="b"/>
              <a:pathLst>
                <a:path w="3726" h="5040" extrusionOk="0">
                  <a:moveTo>
                    <a:pt x="2671" y="0"/>
                  </a:moveTo>
                  <a:cubicBezTo>
                    <a:pt x="2671" y="0"/>
                    <a:pt x="1" y="3709"/>
                    <a:pt x="1028" y="4862"/>
                  </a:cubicBezTo>
                  <a:cubicBezTo>
                    <a:pt x="1138" y="4984"/>
                    <a:pt x="1257" y="5040"/>
                    <a:pt x="1380" y="5040"/>
                  </a:cubicBezTo>
                  <a:cubicBezTo>
                    <a:pt x="2410" y="5040"/>
                    <a:pt x="3725" y="1126"/>
                    <a:pt x="2899" y="228"/>
                  </a:cubicBezTo>
                  <a:lnTo>
                    <a:pt x="2671" y="0"/>
                  </a:ln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7308138" y="3062404"/>
              <a:ext cx="679501" cy="1055331"/>
            </a:xfrm>
            <a:custGeom>
              <a:avLst/>
              <a:gdLst/>
              <a:ahLst/>
              <a:cxnLst/>
              <a:rect l="l" t="t" r="r" b="b"/>
              <a:pathLst>
                <a:path w="20566" h="31941" extrusionOk="0">
                  <a:moveTo>
                    <a:pt x="2069" y="0"/>
                  </a:moveTo>
                  <a:cubicBezTo>
                    <a:pt x="2057" y="0"/>
                    <a:pt x="2045" y="2"/>
                    <a:pt x="2032" y="5"/>
                  </a:cubicBezTo>
                  <a:cubicBezTo>
                    <a:pt x="1781" y="74"/>
                    <a:pt x="1873" y="1637"/>
                    <a:pt x="1873" y="1637"/>
                  </a:cubicBezTo>
                  <a:cubicBezTo>
                    <a:pt x="1873" y="1637"/>
                    <a:pt x="1674" y="141"/>
                    <a:pt x="1408" y="141"/>
                  </a:cubicBezTo>
                  <a:cubicBezTo>
                    <a:pt x="1403" y="141"/>
                    <a:pt x="1398" y="141"/>
                    <a:pt x="1393" y="142"/>
                  </a:cubicBezTo>
                  <a:cubicBezTo>
                    <a:pt x="1119" y="211"/>
                    <a:pt x="1382" y="1694"/>
                    <a:pt x="1382" y="1694"/>
                  </a:cubicBezTo>
                  <a:cubicBezTo>
                    <a:pt x="1382" y="1694"/>
                    <a:pt x="1104" y="561"/>
                    <a:pt x="837" y="561"/>
                  </a:cubicBezTo>
                  <a:cubicBezTo>
                    <a:pt x="829" y="561"/>
                    <a:pt x="820" y="562"/>
                    <a:pt x="811" y="564"/>
                  </a:cubicBezTo>
                  <a:cubicBezTo>
                    <a:pt x="526" y="656"/>
                    <a:pt x="777" y="2687"/>
                    <a:pt x="982" y="3315"/>
                  </a:cubicBezTo>
                  <a:cubicBezTo>
                    <a:pt x="982" y="3315"/>
                    <a:pt x="1" y="13791"/>
                    <a:pt x="7750" y="17123"/>
                  </a:cubicBezTo>
                  <a:lnTo>
                    <a:pt x="7407" y="26447"/>
                  </a:lnTo>
                  <a:cubicBezTo>
                    <a:pt x="7407" y="26447"/>
                    <a:pt x="8863" y="27416"/>
                    <a:pt x="11589" y="27416"/>
                  </a:cubicBezTo>
                  <a:cubicBezTo>
                    <a:pt x="12931" y="27416"/>
                    <a:pt x="14580" y="27181"/>
                    <a:pt x="16514" y="26481"/>
                  </a:cubicBezTo>
                  <a:lnTo>
                    <a:pt x="16822" y="18265"/>
                  </a:lnTo>
                  <a:cubicBezTo>
                    <a:pt x="16822" y="18265"/>
                    <a:pt x="17713" y="22122"/>
                    <a:pt x="17907" y="23172"/>
                  </a:cubicBezTo>
                  <a:cubicBezTo>
                    <a:pt x="18101" y="24222"/>
                    <a:pt x="18158" y="28558"/>
                    <a:pt x="18158" y="28558"/>
                  </a:cubicBezTo>
                  <a:cubicBezTo>
                    <a:pt x="18158" y="28558"/>
                    <a:pt x="17382" y="29825"/>
                    <a:pt x="17576" y="30168"/>
                  </a:cubicBezTo>
                  <a:cubicBezTo>
                    <a:pt x="17612" y="30231"/>
                    <a:pt x="17656" y="30257"/>
                    <a:pt x="17704" y="30257"/>
                  </a:cubicBezTo>
                  <a:cubicBezTo>
                    <a:pt x="17915" y="30257"/>
                    <a:pt x="18203" y="29757"/>
                    <a:pt x="18203" y="29757"/>
                  </a:cubicBezTo>
                  <a:lnTo>
                    <a:pt x="18203" y="29757"/>
                  </a:lnTo>
                  <a:cubicBezTo>
                    <a:pt x="18203" y="29757"/>
                    <a:pt x="17815" y="31640"/>
                    <a:pt x="18135" y="31651"/>
                  </a:cubicBezTo>
                  <a:cubicBezTo>
                    <a:pt x="18137" y="31651"/>
                    <a:pt x="18140" y="31651"/>
                    <a:pt x="18143" y="31651"/>
                  </a:cubicBezTo>
                  <a:cubicBezTo>
                    <a:pt x="18470" y="31651"/>
                    <a:pt x="18728" y="30214"/>
                    <a:pt x="18728" y="30213"/>
                  </a:cubicBezTo>
                  <a:lnTo>
                    <a:pt x="18728" y="30213"/>
                  </a:lnTo>
                  <a:cubicBezTo>
                    <a:pt x="18728" y="30214"/>
                    <a:pt x="18620" y="31941"/>
                    <a:pt x="19013" y="31941"/>
                  </a:cubicBezTo>
                  <a:cubicBezTo>
                    <a:pt x="19025" y="31941"/>
                    <a:pt x="19036" y="31939"/>
                    <a:pt x="19048" y="31936"/>
                  </a:cubicBezTo>
                  <a:cubicBezTo>
                    <a:pt x="19299" y="31868"/>
                    <a:pt x="19242" y="30305"/>
                    <a:pt x="19242" y="30305"/>
                  </a:cubicBezTo>
                  <a:lnTo>
                    <a:pt x="19242" y="30305"/>
                  </a:lnTo>
                  <a:cubicBezTo>
                    <a:pt x="19242" y="30305"/>
                    <a:pt x="19407" y="31812"/>
                    <a:pt x="19672" y="31812"/>
                  </a:cubicBezTo>
                  <a:cubicBezTo>
                    <a:pt x="19677" y="31812"/>
                    <a:pt x="19682" y="31812"/>
                    <a:pt x="19687" y="31811"/>
                  </a:cubicBezTo>
                  <a:cubicBezTo>
                    <a:pt x="19961" y="31754"/>
                    <a:pt x="19733" y="30259"/>
                    <a:pt x="19733" y="30259"/>
                  </a:cubicBezTo>
                  <a:lnTo>
                    <a:pt x="19733" y="30259"/>
                  </a:lnTo>
                  <a:cubicBezTo>
                    <a:pt x="19733" y="30259"/>
                    <a:pt x="20000" y="31392"/>
                    <a:pt x="20266" y="31392"/>
                  </a:cubicBezTo>
                  <a:cubicBezTo>
                    <a:pt x="20274" y="31392"/>
                    <a:pt x="20283" y="31391"/>
                    <a:pt x="20292" y="31389"/>
                  </a:cubicBezTo>
                  <a:cubicBezTo>
                    <a:pt x="20566" y="31309"/>
                    <a:pt x="20315" y="29540"/>
                    <a:pt x="20155" y="28707"/>
                  </a:cubicBezTo>
                  <a:cubicBezTo>
                    <a:pt x="20155" y="28707"/>
                    <a:pt x="20543" y="24404"/>
                    <a:pt x="20006" y="21346"/>
                  </a:cubicBezTo>
                  <a:cubicBezTo>
                    <a:pt x="19219" y="16872"/>
                    <a:pt x="18158" y="15480"/>
                    <a:pt x="17610" y="14864"/>
                  </a:cubicBezTo>
                  <a:cubicBezTo>
                    <a:pt x="16857" y="13997"/>
                    <a:pt x="15145" y="13529"/>
                    <a:pt x="15145" y="13529"/>
                  </a:cubicBezTo>
                  <a:lnTo>
                    <a:pt x="13821" y="13335"/>
                  </a:lnTo>
                  <a:lnTo>
                    <a:pt x="13958" y="11577"/>
                  </a:lnTo>
                  <a:lnTo>
                    <a:pt x="10888" y="11543"/>
                  </a:lnTo>
                  <a:lnTo>
                    <a:pt x="10694" y="13141"/>
                  </a:lnTo>
                  <a:cubicBezTo>
                    <a:pt x="10694" y="13141"/>
                    <a:pt x="6346" y="12878"/>
                    <a:pt x="4269" y="8028"/>
                  </a:cubicBezTo>
                  <a:cubicBezTo>
                    <a:pt x="3470" y="6179"/>
                    <a:pt x="2979" y="3372"/>
                    <a:pt x="2979" y="3372"/>
                  </a:cubicBezTo>
                  <a:cubicBezTo>
                    <a:pt x="2979" y="3372"/>
                    <a:pt x="3733" y="2094"/>
                    <a:pt x="3527" y="1751"/>
                  </a:cubicBezTo>
                  <a:cubicBezTo>
                    <a:pt x="3490" y="1689"/>
                    <a:pt x="3445" y="1663"/>
                    <a:pt x="3398" y="1663"/>
                  </a:cubicBezTo>
                  <a:cubicBezTo>
                    <a:pt x="3185" y="1663"/>
                    <a:pt x="2911" y="2174"/>
                    <a:pt x="2911" y="2174"/>
                  </a:cubicBezTo>
                  <a:cubicBezTo>
                    <a:pt x="2911" y="2174"/>
                    <a:pt x="3276" y="279"/>
                    <a:pt x="2945" y="268"/>
                  </a:cubicBezTo>
                  <a:cubicBezTo>
                    <a:pt x="2614" y="268"/>
                    <a:pt x="2375" y="1717"/>
                    <a:pt x="2375" y="1717"/>
                  </a:cubicBezTo>
                  <a:cubicBezTo>
                    <a:pt x="2375" y="1717"/>
                    <a:pt x="2450" y="0"/>
                    <a:pt x="2069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7662967" y="3443765"/>
              <a:ext cx="106752" cy="43745"/>
            </a:xfrm>
            <a:custGeom>
              <a:avLst/>
              <a:gdLst/>
              <a:ahLst/>
              <a:cxnLst/>
              <a:rect l="l" t="t" r="r" b="b"/>
              <a:pathLst>
                <a:path w="3231" h="1324" extrusionOk="0">
                  <a:moveTo>
                    <a:pt x="149" y="1"/>
                  </a:moveTo>
                  <a:lnTo>
                    <a:pt x="1" y="1279"/>
                  </a:lnTo>
                  <a:cubicBezTo>
                    <a:pt x="297" y="1304"/>
                    <a:pt x="649" y="1324"/>
                    <a:pt x="1032" y="1324"/>
                  </a:cubicBezTo>
                  <a:cubicBezTo>
                    <a:pt x="1681" y="1324"/>
                    <a:pt x="2421" y="1269"/>
                    <a:pt x="3139" y="1096"/>
                  </a:cubicBezTo>
                  <a:lnTo>
                    <a:pt x="3230" y="35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7705590" y="3979231"/>
              <a:ext cx="189683" cy="588938"/>
            </a:xfrm>
            <a:custGeom>
              <a:avLst/>
              <a:gdLst/>
              <a:ahLst/>
              <a:cxnLst/>
              <a:rect l="l" t="t" r="r" b="b"/>
              <a:pathLst>
                <a:path w="5741" h="17825" extrusionOk="0">
                  <a:moveTo>
                    <a:pt x="4736" y="0"/>
                  </a:moveTo>
                  <a:lnTo>
                    <a:pt x="0" y="491"/>
                  </a:lnTo>
                  <a:lnTo>
                    <a:pt x="776" y="16274"/>
                  </a:lnTo>
                  <a:cubicBezTo>
                    <a:pt x="330" y="17472"/>
                    <a:pt x="1081" y="17680"/>
                    <a:pt x="1659" y="17680"/>
                  </a:cubicBezTo>
                  <a:cubicBezTo>
                    <a:pt x="1967" y="17680"/>
                    <a:pt x="2226" y="17621"/>
                    <a:pt x="2226" y="17621"/>
                  </a:cubicBezTo>
                  <a:cubicBezTo>
                    <a:pt x="2226" y="17621"/>
                    <a:pt x="3636" y="17825"/>
                    <a:pt x="4665" y="17825"/>
                  </a:cubicBezTo>
                  <a:cubicBezTo>
                    <a:pt x="5249" y="17825"/>
                    <a:pt x="5710" y="17759"/>
                    <a:pt x="5718" y="17552"/>
                  </a:cubicBezTo>
                  <a:cubicBezTo>
                    <a:pt x="5741" y="16981"/>
                    <a:pt x="2739" y="15840"/>
                    <a:pt x="2739" y="15840"/>
                  </a:cubicBezTo>
                  <a:cubicBezTo>
                    <a:pt x="3378" y="11983"/>
                    <a:pt x="4736" y="0"/>
                    <a:pt x="4736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7476482" y="3905516"/>
              <a:ext cx="215685" cy="651945"/>
            </a:xfrm>
            <a:custGeom>
              <a:avLst/>
              <a:gdLst/>
              <a:ahLst/>
              <a:cxnLst/>
              <a:rect l="l" t="t" r="r" b="b"/>
              <a:pathLst>
                <a:path w="6528" h="19732" extrusionOk="0">
                  <a:moveTo>
                    <a:pt x="6206" y="1"/>
                  </a:moveTo>
                  <a:cubicBezTo>
                    <a:pt x="5229" y="1"/>
                    <a:pt x="2255" y="1866"/>
                    <a:pt x="2255" y="1866"/>
                  </a:cubicBezTo>
                  <a:cubicBezTo>
                    <a:pt x="2255" y="1866"/>
                    <a:pt x="2666" y="13917"/>
                    <a:pt x="3009" y="17797"/>
                  </a:cubicBezTo>
                  <a:cubicBezTo>
                    <a:pt x="3009" y="17797"/>
                    <a:pt x="30" y="18688"/>
                    <a:pt x="7" y="19258"/>
                  </a:cubicBezTo>
                  <a:cubicBezTo>
                    <a:pt x="1" y="19590"/>
                    <a:pt x="1143" y="19659"/>
                    <a:pt x="2101" y="19659"/>
                  </a:cubicBezTo>
                  <a:cubicBezTo>
                    <a:pt x="2791" y="19659"/>
                    <a:pt x="3385" y="19623"/>
                    <a:pt x="3385" y="19623"/>
                  </a:cubicBezTo>
                  <a:cubicBezTo>
                    <a:pt x="3385" y="19623"/>
                    <a:pt x="3732" y="19732"/>
                    <a:pt x="4106" y="19732"/>
                  </a:cubicBezTo>
                  <a:cubicBezTo>
                    <a:pt x="4646" y="19732"/>
                    <a:pt x="5243" y="19504"/>
                    <a:pt x="4926" y="18391"/>
                  </a:cubicBezTo>
                  <a:cubicBezTo>
                    <a:pt x="4926" y="18391"/>
                    <a:pt x="5896" y="7903"/>
                    <a:pt x="6512" y="280"/>
                  </a:cubicBezTo>
                  <a:cubicBezTo>
                    <a:pt x="6528" y="82"/>
                    <a:pt x="6411" y="1"/>
                    <a:pt x="6206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7470304" y="4512780"/>
              <a:ext cx="47148" cy="36608"/>
            </a:xfrm>
            <a:custGeom>
              <a:avLst/>
              <a:gdLst/>
              <a:ahLst/>
              <a:cxnLst/>
              <a:rect l="l" t="t" r="r" b="b"/>
              <a:pathLst>
                <a:path w="1427" h="1108" extrusionOk="0">
                  <a:moveTo>
                    <a:pt x="1244" y="0"/>
                  </a:moveTo>
                  <a:cubicBezTo>
                    <a:pt x="297" y="388"/>
                    <a:pt x="0" y="776"/>
                    <a:pt x="0" y="776"/>
                  </a:cubicBezTo>
                  <a:cubicBezTo>
                    <a:pt x="0" y="776"/>
                    <a:pt x="34" y="913"/>
                    <a:pt x="1324" y="1107"/>
                  </a:cubicBezTo>
                  <a:cubicBezTo>
                    <a:pt x="1427" y="731"/>
                    <a:pt x="1404" y="343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7511407" y="4499960"/>
              <a:ext cx="133482" cy="57060"/>
            </a:xfrm>
            <a:custGeom>
              <a:avLst/>
              <a:gdLst/>
              <a:ahLst/>
              <a:cxnLst/>
              <a:rect l="l" t="t" r="r" b="b"/>
              <a:pathLst>
                <a:path w="4040" h="1727" extrusionOk="0">
                  <a:moveTo>
                    <a:pt x="1267" y="0"/>
                  </a:moveTo>
                  <a:cubicBezTo>
                    <a:pt x="833" y="92"/>
                    <a:pt x="411" y="217"/>
                    <a:pt x="0" y="388"/>
                  </a:cubicBezTo>
                  <a:cubicBezTo>
                    <a:pt x="160" y="731"/>
                    <a:pt x="183" y="1119"/>
                    <a:pt x="80" y="1495"/>
                  </a:cubicBezTo>
                  <a:cubicBezTo>
                    <a:pt x="422" y="1541"/>
                    <a:pt x="833" y="1598"/>
                    <a:pt x="1347" y="1655"/>
                  </a:cubicBezTo>
                  <a:cubicBezTo>
                    <a:pt x="1798" y="1706"/>
                    <a:pt x="2173" y="1727"/>
                    <a:pt x="2485" y="1727"/>
                  </a:cubicBezTo>
                  <a:cubicBezTo>
                    <a:pt x="3932" y="1727"/>
                    <a:pt x="4017" y="1279"/>
                    <a:pt x="4017" y="1279"/>
                  </a:cubicBezTo>
                  <a:cubicBezTo>
                    <a:pt x="4040" y="913"/>
                    <a:pt x="4017" y="560"/>
                    <a:pt x="3926" y="206"/>
                  </a:cubicBezTo>
                  <a:cubicBezTo>
                    <a:pt x="3588" y="370"/>
                    <a:pt x="3237" y="430"/>
                    <a:pt x="2906" y="430"/>
                  </a:cubicBezTo>
                  <a:cubicBezTo>
                    <a:pt x="2017" y="430"/>
                    <a:pt x="1267" y="0"/>
                    <a:pt x="1267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7468784" y="4525545"/>
              <a:ext cx="175376" cy="22071"/>
            </a:xfrm>
            <a:custGeom>
              <a:avLst/>
              <a:gdLst/>
              <a:ahLst/>
              <a:cxnLst/>
              <a:rect l="l" t="t" r="r" b="b"/>
              <a:pathLst>
                <a:path w="5308" h="668" extrusionOk="0">
                  <a:moveTo>
                    <a:pt x="46" y="0"/>
                  </a:moveTo>
                  <a:cubicBezTo>
                    <a:pt x="12" y="92"/>
                    <a:pt x="1" y="172"/>
                    <a:pt x="1" y="263"/>
                  </a:cubicBezTo>
                  <a:cubicBezTo>
                    <a:pt x="1" y="263"/>
                    <a:pt x="274" y="560"/>
                    <a:pt x="2500" y="651"/>
                  </a:cubicBezTo>
                  <a:cubicBezTo>
                    <a:pt x="2797" y="663"/>
                    <a:pt x="3067" y="668"/>
                    <a:pt x="3310" y="668"/>
                  </a:cubicBezTo>
                  <a:cubicBezTo>
                    <a:pt x="4701" y="668"/>
                    <a:pt x="5239" y="503"/>
                    <a:pt x="5239" y="503"/>
                  </a:cubicBezTo>
                  <a:cubicBezTo>
                    <a:pt x="5273" y="377"/>
                    <a:pt x="5296" y="240"/>
                    <a:pt x="5307" y="115"/>
                  </a:cubicBezTo>
                  <a:lnTo>
                    <a:pt x="5307" y="115"/>
                  </a:lnTo>
                  <a:cubicBezTo>
                    <a:pt x="4527" y="268"/>
                    <a:pt x="3737" y="343"/>
                    <a:pt x="2948" y="343"/>
                  </a:cubicBezTo>
                  <a:cubicBezTo>
                    <a:pt x="1973" y="343"/>
                    <a:pt x="999" y="228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7529480" y="4506370"/>
              <a:ext cx="12126" cy="25672"/>
            </a:xfrm>
            <a:custGeom>
              <a:avLst/>
              <a:gdLst/>
              <a:ahLst/>
              <a:cxnLst/>
              <a:rect l="l" t="t" r="r" b="b"/>
              <a:pathLst>
                <a:path w="367" h="777" fill="none" extrusionOk="0">
                  <a:moveTo>
                    <a:pt x="1" y="0"/>
                  </a:moveTo>
                  <a:cubicBezTo>
                    <a:pt x="241" y="172"/>
                    <a:pt x="366" y="480"/>
                    <a:pt x="309" y="776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7544580" y="4501843"/>
              <a:ext cx="10969" cy="26036"/>
            </a:xfrm>
            <a:custGeom>
              <a:avLst/>
              <a:gdLst/>
              <a:ahLst/>
              <a:cxnLst/>
              <a:rect l="l" t="t" r="r" b="b"/>
              <a:pathLst>
                <a:path w="332" h="788" fill="none" extrusionOk="0">
                  <a:moveTo>
                    <a:pt x="0" y="0"/>
                  </a:moveTo>
                  <a:cubicBezTo>
                    <a:pt x="0" y="0"/>
                    <a:pt x="331" y="217"/>
                    <a:pt x="308" y="788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7541573" y="4486016"/>
              <a:ext cx="18106" cy="21906"/>
            </a:xfrm>
            <a:custGeom>
              <a:avLst/>
              <a:gdLst/>
              <a:ahLst/>
              <a:cxnLst/>
              <a:rect l="l" t="t" r="r" b="b"/>
              <a:pathLst>
                <a:path w="548" h="663" fill="none" extrusionOk="0">
                  <a:moveTo>
                    <a:pt x="251" y="662"/>
                  </a:moveTo>
                  <a:cubicBezTo>
                    <a:pt x="251" y="662"/>
                    <a:pt x="0" y="0"/>
                    <a:pt x="274" y="12"/>
                  </a:cubicBezTo>
                  <a:cubicBezTo>
                    <a:pt x="548" y="12"/>
                    <a:pt x="251" y="662"/>
                    <a:pt x="251" y="662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7549867" y="4490907"/>
              <a:ext cx="23789" cy="17016"/>
            </a:xfrm>
            <a:custGeom>
              <a:avLst/>
              <a:gdLst/>
              <a:ahLst/>
              <a:cxnLst/>
              <a:rect l="l" t="t" r="r" b="b"/>
              <a:pathLst>
                <a:path w="720" h="515" fill="none" extrusionOk="0">
                  <a:moveTo>
                    <a:pt x="0" y="514"/>
                  </a:moveTo>
                  <a:cubicBezTo>
                    <a:pt x="0" y="514"/>
                    <a:pt x="468" y="0"/>
                    <a:pt x="594" y="252"/>
                  </a:cubicBezTo>
                  <a:cubicBezTo>
                    <a:pt x="719" y="503"/>
                    <a:pt x="0" y="514"/>
                    <a:pt x="0" y="51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7533644" y="3898908"/>
              <a:ext cx="335224" cy="589268"/>
            </a:xfrm>
            <a:custGeom>
              <a:avLst/>
              <a:gdLst/>
              <a:ahLst/>
              <a:cxnLst/>
              <a:rect l="l" t="t" r="r" b="b"/>
              <a:pathLst>
                <a:path w="10146" h="17835" extrusionOk="0">
                  <a:moveTo>
                    <a:pt x="594" y="0"/>
                  </a:moveTo>
                  <a:cubicBezTo>
                    <a:pt x="0" y="15190"/>
                    <a:pt x="537" y="17176"/>
                    <a:pt x="537" y="17176"/>
                  </a:cubicBezTo>
                  <a:cubicBezTo>
                    <a:pt x="811" y="17366"/>
                    <a:pt x="1352" y="17424"/>
                    <a:pt x="1912" y="17424"/>
                  </a:cubicBezTo>
                  <a:cubicBezTo>
                    <a:pt x="2799" y="17424"/>
                    <a:pt x="3732" y="17278"/>
                    <a:pt x="3732" y="17278"/>
                  </a:cubicBezTo>
                  <a:lnTo>
                    <a:pt x="5250" y="3960"/>
                  </a:lnTo>
                  <a:lnTo>
                    <a:pt x="5512" y="17370"/>
                  </a:lnTo>
                  <a:cubicBezTo>
                    <a:pt x="5512" y="17370"/>
                    <a:pt x="7075" y="17834"/>
                    <a:pt x="8038" y="17834"/>
                  </a:cubicBezTo>
                  <a:cubicBezTo>
                    <a:pt x="8450" y="17834"/>
                    <a:pt x="8752" y="17749"/>
                    <a:pt x="8776" y="17507"/>
                  </a:cubicBezTo>
                  <a:cubicBezTo>
                    <a:pt x="9655" y="9027"/>
                    <a:pt x="10146" y="35"/>
                    <a:pt x="10146" y="35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A4B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7647504" y="4023275"/>
              <a:ext cx="117589" cy="15562"/>
            </a:xfrm>
            <a:custGeom>
              <a:avLst/>
              <a:gdLst/>
              <a:ahLst/>
              <a:cxnLst/>
              <a:rect l="l" t="t" r="r" b="b"/>
              <a:pathLst>
                <a:path w="3559" h="471" extrusionOk="0">
                  <a:moveTo>
                    <a:pt x="3525" y="1"/>
                  </a:moveTo>
                  <a:cubicBezTo>
                    <a:pt x="3522" y="1"/>
                    <a:pt x="3519" y="1"/>
                    <a:pt x="3516" y="2"/>
                  </a:cubicBezTo>
                  <a:cubicBezTo>
                    <a:pt x="3493" y="2"/>
                    <a:pt x="1462" y="379"/>
                    <a:pt x="35" y="402"/>
                  </a:cubicBezTo>
                  <a:cubicBezTo>
                    <a:pt x="12" y="402"/>
                    <a:pt x="1" y="413"/>
                    <a:pt x="1" y="436"/>
                  </a:cubicBezTo>
                  <a:cubicBezTo>
                    <a:pt x="1" y="447"/>
                    <a:pt x="12" y="459"/>
                    <a:pt x="35" y="470"/>
                  </a:cubicBezTo>
                  <a:lnTo>
                    <a:pt x="35" y="459"/>
                  </a:lnTo>
                  <a:cubicBezTo>
                    <a:pt x="1462" y="447"/>
                    <a:pt x="3504" y="59"/>
                    <a:pt x="3527" y="59"/>
                  </a:cubicBezTo>
                  <a:cubicBezTo>
                    <a:pt x="3558" y="49"/>
                    <a:pt x="3552" y="1"/>
                    <a:pt x="3525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7560803" y="3921541"/>
              <a:ext cx="6443" cy="538089"/>
            </a:xfrm>
            <a:custGeom>
              <a:avLst/>
              <a:gdLst/>
              <a:ahLst/>
              <a:cxnLst/>
              <a:rect l="l" t="t" r="r" b="b"/>
              <a:pathLst>
                <a:path w="195" h="16286" extrusionOk="0">
                  <a:moveTo>
                    <a:pt x="171" y="0"/>
                  </a:moveTo>
                  <a:cubicBezTo>
                    <a:pt x="148" y="0"/>
                    <a:pt x="137" y="12"/>
                    <a:pt x="137" y="34"/>
                  </a:cubicBezTo>
                  <a:lnTo>
                    <a:pt x="0" y="16262"/>
                  </a:lnTo>
                  <a:cubicBezTo>
                    <a:pt x="0" y="16274"/>
                    <a:pt x="11" y="16285"/>
                    <a:pt x="23" y="16285"/>
                  </a:cubicBezTo>
                  <a:cubicBezTo>
                    <a:pt x="46" y="16285"/>
                    <a:pt x="57" y="16274"/>
                    <a:pt x="57" y="16262"/>
                  </a:cubicBezTo>
                  <a:lnTo>
                    <a:pt x="194" y="34"/>
                  </a:lnTo>
                  <a:cubicBezTo>
                    <a:pt x="194" y="12"/>
                    <a:pt x="183" y="0"/>
                    <a:pt x="171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7727463" y="4030874"/>
              <a:ext cx="2841" cy="435930"/>
            </a:xfrm>
            <a:custGeom>
              <a:avLst/>
              <a:gdLst/>
              <a:ahLst/>
              <a:cxnLst/>
              <a:rect l="l" t="t" r="r" b="b"/>
              <a:pathLst>
                <a:path w="86" h="13194" extrusionOk="0">
                  <a:moveTo>
                    <a:pt x="52" y="1"/>
                  </a:moveTo>
                  <a:cubicBezTo>
                    <a:pt x="35" y="1"/>
                    <a:pt x="17" y="12"/>
                    <a:pt x="23" y="35"/>
                  </a:cubicBezTo>
                  <a:lnTo>
                    <a:pt x="0" y="13159"/>
                  </a:lnTo>
                  <a:cubicBezTo>
                    <a:pt x="0" y="13182"/>
                    <a:pt x="12" y="13193"/>
                    <a:pt x="23" y="13193"/>
                  </a:cubicBezTo>
                  <a:cubicBezTo>
                    <a:pt x="46" y="13193"/>
                    <a:pt x="57" y="13182"/>
                    <a:pt x="57" y="13159"/>
                  </a:cubicBezTo>
                  <a:lnTo>
                    <a:pt x="80" y="35"/>
                  </a:lnTo>
                  <a:cubicBezTo>
                    <a:pt x="86" y="12"/>
                    <a:pt x="69" y="1"/>
                    <a:pt x="52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7716527" y="3895901"/>
              <a:ext cx="6443" cy="104836"/>
            </a:xfrm>
            <a:custGeom>
              <a:avLst/>
              <a:gdLst/>
              <a:ahLst/>
              <a:cxnLst/>
              <a:rect l="l" t="t" r="r" b="b"/>
              <a:pathLst>
                <a:path w="195" h="3173" extrusionOk="0">
                  <a:moveTo>
                    <a:pt x="160" y="0"/>
                  </a:moveTo>
                  <a:cubicBezTo>
                    <a:pt x="149" y="0"/>
                    <a:pt x="126" y="12"/>
                    <a:pt x="126" y="34"/>
                  </a:cubicBezTo>
                  <a:lnTo>
                    <a:pt x="0" y="3138"/>
                  </a:lnTo>
                  <a:cubicBezTo>
                    <a:pt x="0" y="3150"/>
                    <a:pt x="12" y="3173"/>
                    <a:pt x="35" y="3173"/>
                  </a:cubicBezTo>
                  <a:cubicBezTo>
                    <a:pt x="46" y="3173"/>
                    <a:pt x="57" y="3161"/>
                    <a:pt x="57" y="3138"/>
                  </a:cubicBezTo>
                  <a:lnTo>
                    <a:pt x="194" y="34"/>
                  </a:lnTo>
                  <a:cubicBezTo>
                    <a:pt x="194" y="12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7567940" y="3899271"/>
              <a:ext cx="47181" cy="108999"/>
            </a:xfrm>
            <a:custGeom>
              <a:avLst/>
              <a:gdLst/>
              <a:ahLst/>
              <a:cxnLst/>
              <a:rect l="l" t="t" r="r" b="b"/>
              <a:pathLst>
                <a:path w="1428" h="3299" extrusionOk="0">
                  <a:moveTo>
                    <a:pt x="1348" y="1"/>
                  </a:moveTo>
                  <a:cubicBezTo>
                    <a:pt x="1336" y="1"/>
                    <a:pt x="1325" y="24"/>
                    <a:pt x="1325" y="35"/>
                  </a:cubicBezTo>
                  <a:cubicBezTo>
                    <a:pt x="1359" y="1245"/>
                    <a:pt x="891" y="2409"/>
                    <a:pt x="12" y="3253"/>
                  </a:cubicBezTo>
                  <a:cubicBezTo>
                    <a:pt x="1" y="3265"/>
                    <a:pt x="1" y="3276"/>
                    <a:pt x="12" y="3288"/>
                  </a:cubicBezTo>
                  <a:cubicBezTo>
                    <a:pt x="24" y="3299"/>
                    <a:pt x="35" y="3299"/>
                    <a:pt x="35" y="3299"/>
                  </a:cubicBezTo>
                  <a:lnTo>
                    <a:pt x="58" y="3299"/>
                  </a:lnTo>
                  <a:cubicBezTo>
                    <a:pt x="937" y="2443"/>
                    <a:pt x="1427" y="1256"/>
                    <a:pt x="1382" y="35"/>
                  </a:cubicBezTo>
                  <a:cubicBezTo>
                    <a:pt x="1382" y="12"/>
                    <a:pt x="1370" y="1"/>
                    <a:pt x="1348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7819846" y="3903434"/>
              <a:ext cx="41135" cy="93900"/>
            </a:xfrm>
            <a:custGeom>
              <a:avLst/>
              <a:gdLst/>
              <a:ahLst/>
              <a:cxnLst/>
              <a:rect l="l" t="t" r="r" b="b"/>
              <a:pathLst>
                <a:path w="1245" h="2842" extrusionOk="0">
                  <a:moveTo>
                    <a:pt x="183" y="0"/>
                  </a:moveTo>
                  <a:cubicBezTo>
                    <a:pt x="160" y="0"/>
                    <a:pt x="149" y="12"/>
                    <a:pt x="149" y="35"/>
                  </a:cubicBezTo>
                  <a:cubicBezTo>
                    <a:pt x="69" y="445"/>
                    <a:pt x="0" y="1073"/>
                    <a:pt x="160" y="1644"/>
                  </a:cubicBezTo>
                  <a:cubicBezTo>
                    <a:pt x="320" y="2214"/>
                    <a:pt x="719" y="2682"/>
                    <a:pt x="1187" y="2842"/>
                  </a:cubicBezTo>
                  <a:lnTo>
                    <a:pt x="1199" y="2842"/>
                  </a:lnTo>
                  <a:cubicBezTo>
                    <a:pt x="1210" y="2842"/>
                    <a:pt x="1233" y="2842"/>
                    <a:pt x="1233" y="2819"/>
                  </a:cubicBezTo>
                  <a:cubicBezTo>
                    <a:pt x="1244" y="2808"/>
                    <a:pt x="1233" y="2796"/>
                    <a:pt x="1210" y="2785"/>
                  </a:cubicBezTo>
                  <a:cubicBezTo>
                    <a:pt x="753" y="2625"/>
                    <a:pt x="365" y="2203"/>
                    <a:pt x="217" y="1632"/>
                  </a:cubicBezTo>
                  <a:cubicBezTo>
                    <a:pt x="57" y="1062"/>
                    <a:pt x="137" y="457"/>
                    <a:pt x="206" y="46"/>
                  </a:cubicBezTo>
                  <a:cubicBezTo>
                    <a:pt x="206" y="23"/>
                    <a:pt x="194" y="12"/>
                    <a:pt x="183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7699543" y="3907201"/>
              <a:ext cx="19262" cy="89770"/>
            </a:xfrm>
            <a:custGeom>
              <a:avLst/>
              <a:gdLst/>
              <a:ahLst/>
              <a:cxnLst/>
              <a:rect l="l" t="t" r="r" b="b"/>
              <a:pathLst>
                <a:path w="583" h="2717" extrusionOk="0">
                  <a:moveTo>
                    <a:pt x="58" y="0"/>
                  </a:moveTo>
                  <a:cubicBezTo>
                    <a:pt x="35" y="0"/>
                    <a:pt x="24" y="12"/>
                    <a:pt x="24" y="23"/>
                  </a:cubicBezTo>
                  <a:cubicBezTo>
                    <a:pt x="24" y="23"/>
                    <a:pt x="1" y="1096"/>
                    <a:pt x="69" y="1883"/>
                  </a:cubicBezTo>
                  <a:cubicBezTo>
                    <a:pt x="126" y="2694"/>
                    <a:pt x="537" y="2717"/>
                    <a:pt x="549" y="2717"/>
                  </a:cubicBezTo>
                  <a:cubicBezTo>
                    <a:pt x="560" y="2717"/>
                    <a:pt x="583" y="2717"/>
                    <a:pt x="583" y="2694"/>
                  </a:cubicBezTo>
                  <a:cubicBezTo>
                    <a:pt x="583" y="2684"/>
                    <a:pt x="575" y="2668"/>
                    <a:pt x="560" y="2668"/>
                  </a:cubicBezTo>
                  <a:cubicBezTo>
                    <a:pt x="557" y="2668"/>
                    <a:pt x="553" y="2669"/>
                    <a:pt x="549" y="2671"/>
                  </a:cubicBezTo>
                  <a:cubicBezTo>
                    <a:pt x="549" y="2671"/>
                    <a:pt x="183" y="2637"/>
                    <a:pt x="126" y="1883"/>
                  </a:cubicBezTo>
                  <a:cubicBezTo>
                    <a:pt x="58" y="1096"/>
                    <a:pt x="81" y="35"/>
                    <a:pt x="81" y="23"/>
                  </a:cubicBezTo>
                  <a:cubicBezTo>
                    <a:pt x="81" y="12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7555517" y="3917708"/>
              <a:ext cx="305455" cy="19692"/>
            </a:xfrm>
            <a:custGeom>
              <a:avLst/>
              <a:gdLst/>
              <a:ahLst/>
              <a:cxnLst/>
              <a:rect l="l" t="t" r="r" b="b"/>
              <a:pathLst>
                <a:path w="9245" h="596" extrusionOk="0">
                  <a:moveTo>
                    <a:pt x="5612" y="1"/>
                  </a:moveTo>
                  <a:cubicBezTo>
                    <a:pt x="3880" y="1"/>
                    <a:pt x="1796" y="111"/>
                    <a:pt x="23" y="538"/>
                  </a:cubicBezTo>
                  <a:cubicBezTo>
                    <a:pt x="12" y="538"/>
                    <a:pt x="0" y="550"/>
                    <a:pt x="0" y="573"/>
                  </a:cubicBezTo>
                  <a:cubicBezTo>
                    <a:pt x="0" y="584"/>
                    <a:pt x="12" y="595"/>
                    <a:pt x="23" y="595"/>
                  </a:cubicBezTo>
                  <a:lnTo>
                    <a:pt x="35" y="595"/>
                  </a:lnTo>
                  <a:cubicBezTo>
                    <a:pt x="1801" y="168"/>
                    <a:pt x="3882" y="58"/>
                    <a:pt x="5613" y="58"/>
                  </a:cubicBezTo>
                  <a:cubicBezTo>
                    <a:pt x="6979" y="58"/>
                    <a:pt x="8127" y="127"/>
                    <a:pt x="8731" y="162"/>
                  </a:cubicBezTo>
                  <a:cubicBezTo>
                    <a:pt x="8976" y="179"/>
                    <a:pt x="9099" y="187"/>
                    <a:pt x="9161" y="187"/>
                  </a:cubicBezTo>
                  <a:cubicBezTo>
                    <a:pt x="9224" y="187"/>
                    <a:pt x="9227" y="179"/>
                    <a:pt x="9233" y="162"/>
                  </a:cubicBezTo>
                  <a:cubicBezTo>
                    <a:pt x="9244" y="150"/>
                    <a:pt x="9233" y="139"/>
                    <a:pt x="9221" y="128"/>
                  </a:cubicBezTo>
                  <a:lnTo>
                    <a:pt x="9199" y="128"/>
                  </a:lnTo>
                  <a:cubicBezTo>
                    <a:pt x="9164" y="128"/>
                    <a:pt x="8970" y="116"/>
                    <a:pt x="8731" y="105"/>
                  </a:cubicBezTo>
                  <a:cubicBezTo>
                    <a:pt x="8127" y="69"/>
                    <a:pt x="6979" y="1"/>
                    <a:pt x="5612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7705953" y="3895471"/>
              <a:ext cx="12093" cy="15165"/>
            </a:xfrm>
            <a:custGeom>
              <a:avLst/>
              <a:gdLst/>
              <a:ahLst/>
              <a:cxnLst/>
              <a:rect l="l" t="t" r="r" b="b"/>
              <a:pathLst>
                <a:path w="366" h="459" extrusionOk="0">
                  <a:moveTo>
                    <a:pt x="169" y="1"/>
                  </a:moveTo>
                  <a:cubicBezTo>
                    <a:pt x="84" y="1"/>
                    <a:pt x="12" y="99"/>
                    <a:pt x="1" y="219"/>
                  </a:cubicBezTo>
                  <a:cubicBezTo>
                    <a:pt x="1" y="344"/>
                    <a:pt x="69" y="458"/>
                    <a:pt x="172" y="458"/>
                  </a:cubicBezTo>
                  <a:cubicBezTo>
                    <a:pt x="263" y="458"/>
                    <a:pt x="343" y="355"/>
                    <a:pt x="355" y="230"/>
                  </a:cubicBezTo>
                  <a:cubicBezTo>
                    <a:pt x="366" y="127"/>
                    <a:pt x="297" y="25"/>
                    <a:pt x="183" y="2"/>
                  </a:cubicBezTo>
                  <a:cubicBezTo>
                    <a:pt x="179" y="1"/>
                    <a:pt x="174" y="1"/>
                    <a:pt x="169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7851896" y="4526360"/>
              <a:ext cx="47148" cy="36212"/>
            </a:xfrm>
            <a:custGeom>
              <a:avLst/>
              <a:gdLst/>
              <a:ahLst/>
              <a:cxnLst/>
              <a:rect l="l" t="t" r="r" b="b"/>
              <a:pathLst>
                <a:path w="1427" h="1096" extrusionOk="0">
                  <a:moveTo>
                    <a:pt x="240" y="0"/>
                  </a:moveTo>
                  <a:cubicBezTo>
                    <a:pt x="69" y="331"/>
                    <a:pt x="0" y="719"/>
                    <a:pt x="80" y="1096"/>
                  </a:cubicBezTo>
                  <a:cubicBezTo>
                    <a:pt x="1381" y="1004"/>
                    <a:pt x="1427" y="879"/>
                    <a:pt x="1427" y="879"/>
                  </a:cubicBezTo>
                  <a:cubicBezTo>
                    <a:pt x="1427" y="879"/>
                    <a:pt x="1153" y="457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7725183" y="4510137"/>
              <a:ext cx="134638" cy="54912"/>
            </a:xfrm>
            <a:custGeom>
              <a:avLst/>
              <a:gdLst/>
              <a:ahLst/>
              <a:cxnLst/>
              <a:rect l="l" t="t" r="r" b="b"/>
              <a:pathLst>
                <a:path w="4075" h="1662" extrusionOk="0">
                  <a:moveTo>
                    <a:pt x="2842" y="1"/>
                  </a:moveTo>
                  <a:cubicBezTo>
                    <a:pt x="2842" y="1"/>
                    <a:pt x="2181" y="318"/>
                    <a:pt x="1387" y="318"/>
                  </a:cubicBezTo>
                  <a:cubicBezTo>
                    <a:pt x="997" y="318"/>
                    <a:pt x="575" y="241"/>
                    <a:pt x="183" y="12"/>
                  </a:cubicBezTo>
                  <a:cubicBezTo>
                    <a:pt x="69" y="354"/>
                    <a:pt x="1" y="708"/>
                    <a:pt x="1" y="1062"/>
                  </a:cubicBezTo>
                  <a:cubicBezTo>
                    <a:pt x="1" y="1062"/>
                    <a:pt x="72" y="1662"/>
                    <a:pt x="2221" y="1662"/>
                  </a:cubicBezTo>
                  <a:cubicBezTo>
                    <a:pt x="2348" y="1662"/>
                    <a:pt x="2483" y="1660"/>
                    <a:pt x="2626" y="1655"/>
                  </a:cubicBezTo>
                  <a:cubicBezTo>
                    <a:pt x="3162" y="1632"/>
                    <a:pt x="3573" y="1610"/>
                    <a:pt x="3915" y="1587"/>
                  </a:cubicBezTo>
                  <a:cubicBezTo>
                    <a:pt x="3835" y="1210"/>
                    <a:pt x="3904" y="822"/>
                    <a:pt x="4075" y="491"/>
                  </a:cubicBezTo>
                  <a:cubicBezTo>
                    <a:pt x="3676" y="297"/>
                    <a:pt x="3265" y="126"/>
                    <a:pt x="2842" y="1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7725183" y="4532318"/>
              <a:ext cx="175013" cy="25804"/>
            </a:xfrm>
            <a:custGeom>
              <a:avLst/>
              <a:gdLst/>
              <a:ahLst/>
              <a:cxnLst/>
              <a:rect l="l" t="t" r="r" b="b"/>
              <a:pathLst>
                <a:path w="5297" h="781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38"/>
                    <a:pt x="24" y="275"/>
                    <a:pt x="35" y="400"/>
                  </a:cubicBezTo>
                  <a:cubicBezTo>
                    <a:pt x="35" y="400"/>
                    <a:pt x="765" y="686"/>
                    <a:pt x="2751" y="765"/>
                  </a:cubicBezTo>
                  <a:cubicBezTo>
                    <a:pt x="3036" y="776"/>
                    <a:pt x="3289" y="780"/>
                    <a:pt x="3514" y="780"/>
                  </a:cubicBezTo>
                  <a:cubicBezTo>
                    <a:pt x="5059" y="780"/>
                    <a:pt x="5285" y="571"/>
                    <a:pt x="5285" y="571"/>
                  </a:cubicBezTo>
                  <a:cubicBezTo>
                    <a:pt x="5296" y="480"/>
                    <a:pt x="5285" y="389"/>
                    <a:pt x="5262" y="309"/>
                  </a:cubicBezTo>
                  <a:cubicBezTo>
                    <a:pt x="4623" y="409"/>
                    <a:pt x="3979" y="458"/>
                    <a:pt x="3336" y="458"/>
                  </a:cubicBezTo>
                  <a:cubicBezTo>
                    <a:pt x="2212" y="458"/>
                    <a:pt x="1090" y="30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7829263" y="4518430"/>
              <a:ext cx="13216" cy="24912"/>
            </a:xfrm>
            <a:custGeom>
              <a:avLst/>
              <a:gdLst/>
              <a:ahLst/>
              <a:cxnLst/>
              <a:rect l="l" t="t" r="r" b="b"/>
              <a:pathLst>
                <a:path w="400" h="754" fill="none" extrusionOk="0">
                  <a:moveTo>
                    <a:pt x="400" y="1"/>
                  </a:moveTo>
                  <a:cubicBezTo>
                    <a:pt x="149" y="160"/>
                    <a:pt x="1" y="457"/>
                    <a:pt x="23" y="754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7815683" y="4513143"/>
              <a:ext cx="12093" cy="24912"/>
            </a:xfrm>
            <a:custGeom>
              <a:avLst/>
              <a:gdLst/>
              <a:ahLst/>
              <a:cxnLst/>
              <a:rect l="l" t="t" r="r" b="b"/>
              <a:pathLst>
                <a:path w="366" h="754" fill="none" extrusionOk="0">
                  <a:moveTo>
                    <a:pt x="366" y="1"/>
                  </a:moveTo>
                  <a:cubicBezTo>
                    <a:pt x="366" y="1"/>
                    <a:pt x="24" y="195"/>
                    <a:pt x="1" y="754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7813800" y="4496193"/>
              <a:ext cx="18502" cy="22269"/>
            </a:xfrm>
            <a:custGeom>
              <a:avLst/>
              <a:gdLst/>
              <a:ahLst/>
              <a:cxnLst/>
              <a:rect l="l" t="t" r="r" b="b"/>
              <a:pathLst>
                <a:path w="560" h="674" fill="none" extrusionOk="0">
                  <a:moveTo>
                    <a:pt x="252" y="674"/>
                  </a:moveTo>
                  <a:cubicBezTo>
                    <a:pt x="252" y="674"/>
                    <a:pt x="560" y="46"/>
                    <a:pt x="275" y="23"/>
                  </a:cubicBezTo>
                  <a:cubicBezTo>
                    <a:pt x="1" y="0"/>
                    <a:pt x="252" y="674"/>
                    <a:pt x="252" y="67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7798733" y="4500323"/>
              <a:ext cx="23392" cy="18502"/>
            </a:xfrm>
            <a:custGeom>
              <a:avLst/>
              <a:gdLst/>
              <a:ahLst/>
              <a:cxnLst/>
              <a:rect l="l" t="t" r="r" b="b"/>
              <a:pathLst>
                <a:path w="708" h="560" fill="none" extrusionOk="0">
                  <a:moveTo>
                    <a:pt x="708" y="560"/>
                  </a:moveTo>
                  <a:cubicBezTo>
                    <a:pt x="708" y="560"/>
                    <a:pt x="285" y="1"/>
                    <a:pt x="137" y="240"/>
                  </a:cubicBezTo>
                  <a:cubicBezTo>
                    <a:pt x="0" y="480"/>
                    <a:pt x="708" y="560"/>
                    <a:pt x="708" y="560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7456724" y="3421529"/>
              <a:ext cx="504521" cy="500721"/>
            </a:xfrm>
            <a:custGeom>
              <a:avLst/>
              <a:gdLst/>
              <a:ahLst/>
              <a:cxnLst/>
              <a:rect l="l" t="t" r="r" b="b"/>
              <a:pathLst>
                <a:path w="15270" h="15155" extrusionOk="0">
                  <a:moveTo>
                    <a:pt x="1655" y="1"/>
                  </a:moveTo>
                  <a:cubicBezTo>
                    <a:pt x="1495" y="1724"/>
                    <a:pt x="936" y="3401"/>
                    <a:pt x="0" y="4862"/>
                  </a:cubicBezTo>
                  <a:cubicBezTo>
                    <a:pt x="617" y="5364"/>
                    <a:pt x="1347" y="6996"/>
                    <a:pt x="2169" y="7361"/>
                  </a:cubicBezTo>
                  <a:cubicBezTo>
                    <a:pt x="2169" y="7361"/>
                    <a:pt x="2283" y="8046"/>
                    <a:pt x="2032" y="9404"/>
                  </a:cubicBezTo>
                  <a:cubicBezTo>
                    <a:pt x="1666" y="11344"/>
                    <a:pt x="1895" y="14380"/>
                    <a:pt x="2169" y="14779"/>
                  </a:cubicBezTo>
                  <a:cubicBezTo>
                    <a:pt x="2308" y="14982"/>
                    <a:pt x="2347" y="15082"/>
                    <a:pt x="2658" y="15082"/>
                  </a:cubicBezTo>
                  <a:cubicBezTo>
                    <a:pt x="2961" y="15082"/>
                    <a:pt x="3521" y="14988"/>
                    <a:pt x="4679" y="14802"/>
                  </a:cubicBezTo>
                  <a:cubicBezTo>
                    <a:pt x="5719" y="14631"/>
                    <a:pt x="7057" y="14536"/>
                    <a:pt x="8318" y="14536"/>
                  </a:cubicBezTo>
                  <a:cubicBezTo>
                    <a:pt x="9920" y="14536"/>
                    <a:pt x="11397" y="14690"/>
                    <a:pt x="11972" y="15042"/>
                  </a:cubicBezTo>
                  <a:cubicBezTo>
                    <a:pt x="12100" y="15120"/>
                    <a:pt x="12209" y="15155"/>
                    <a:pt x="12301" y="15155"/>
                  </a:cubicBezTo>
                  <a:cubicBezTo>
                    <a:pt x="12942" y="15155"/>
                    <a:pt x="12755" y="13474"/>
                    <a:pt x="12725" y="13444"/>
                  </a:cubicBezTo>
                  <a:cubicBezTo>
                    <a:pt x="12702" y="13410"/>
                    <a:pt x="12337" y="11789"/>
                    <a:pt x="12554" y="10728"/>
                  </a:cubicBezTo>
                  <a:lnTo>
                    <a:pt x="12645" y="10249"/>
                  </a:lnTo>
                  <a:cubicBezTo>
                    <a:pt x="13524" y="10157"/>
                    <a:pt x="14574" y="9176"/>
                    <a:pt x="15270" y="8423"/>
                  </a:cubicBezTo>
                  <a:cubicBezTo>
                    <a:pt x="15007" y="6939"/>
                    <a:pt x="14539" y="5444"/>
                    <a:pt x="13695" y="4463"/>
                  </a:cubicBezTo>
                  <a:cubicBezTo>
                    <a:pt x="12839" y="3470"/>
                    <a:pt x="12211" y="2785"/>
                    <a:pt x="10271" y="2374"/>
                  </a:cubicBezTo>
                  <a:cubicBezTo>
                    <a:pt x="9601" y="2637"/>
                    <a:pt x="8880" y="2775"/>
                    <a:pt x="8153" y="2775"/>
                  </a:cubicBezTo>
                  <a:cubicBezTo>
                    <a:pt x="8026" y="2775"/>
                    <a:pt x="7899" y="2771"/>
                    <a:pt x="7772" y="2762"/>
                  </a:cubicBezTo>
                  <a:cubicBezTo>
                    <a:pt x="6939" y="2728"/>
                    <a:pt x="6117" y="2500"/>
                    <a:pt x="5387" y="2100"/>
                  </a:cubicBezTo>
                  <a:cubicBezTo>
                    <a:pt x="5387" y="2100"/>
                    <a:pt x="3276" y="1473"/>
                    <a:pt x="1872" y="229"/>
                  </a:cubicBezTo>
                  <a:cubicBezTo>
                    <a:pt x="1792" y="160"/>
                    <a:pt x="1724" y="80"/>
                    <a:pt x="1655" y="1"/>
                  </a:cubicBezTo>
                  <a:close/>
                </a:path>
              </a:pathLst>
            </a:custGeom>
            <a:solidFill>
              <a:srgbClr val="F5B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7609804" y="3481631"/>
              <a:ext cx="199132" cy="49329"/>
            </a:xfrm>
            <a:custGeom>
              <a:avLst/>
              <a:gdLst/>
              <a:ahLst/>
              <a:cxnLst/>
              <a:rect l="l" t="t" r="r" b="b"/>
              <a:pathLst>
                <a:path w="6027" h="1493" extrusionOk="0">
                  <a:moveTo>
                    <a:pt x="31" y="0"/>
                  </a:moveTo>
                  <a:cubicBezTo>
                    <a:pt x="23" y="0"/>
                    <a:pt x="17" y="3"/>
                    <a:pt x="12" y="8"/>
                  </a:cubicBezTo>
                  <a:cubicBezTo>
                    <a:pt x="1" y="19"/>
                    <a:pt x="1" y="30"/>
                    <a:pt x="12" y="42"/>
                  </a:cubicBezTo>
                  <a:cubicBezTo>
                    <a:pt x="732" y="960"/>
                    <a:pt x="1827" y="1493"/>
                    <a:pt x="2985" y="1493"/>
                  </a:cubicBezTo>
                  <a:cubicBezTo>
                    <a:pt x="3021" y="1493"/>
                    <a:pt x="3057" y="1492"/>
                    <a:pt x="3093" y="1491"/>
                  </a:cubicBezTo>
                  <a:lnTo>
                    <a:pt x="3390" y="1491"/>
                  </a:lnTo>
                  <a:cubicBezTo>
                    <a:pt x="4303" y="1434"/>
                    <a:pt x="5193" y="1194"/>
                    <a:pt x="6003" y="784"/>
                  </a:cubicBezTo>
                  <a:cubicBezTo>
                    <a:pt x="6015" y="772"/>
                    <a:pt x="6026" y="749"/>
                    <a:pt x="6015" y="738"/>
                  </a:cubicBezTo>
                  <a:cubicBezTo>
                    <a:pt x="6003" y="727"/>
                    <a:pt x="5992" y="727"/>
                    <a:pt x="5981" y="727"/>
                  </a:cubicBezTo>
                  <a:cubicBezTo>
                    <a:pt x="5170" y="1137"/>
                    <a:pt x="4280" y="1377"/>
                    <a:pt x="3379" y="1434"/>
                  </a:cubicBezTo>
                  <a:cubicBezTo>
                    <a:pt x="3283" y="1440"/>
                    <a:pt x="3190" y="1443"/>
                    <a:pt x="3098" y="1443"/>
                  </a:cubicBezTo>
                  <a:cubicBezTo>
                    <a:pt x="1042" y="1443"/>
                    <a:pt x="69" y="30"/>
                    <a:pt x="58" y="19"/>
                  </a:cubicBezTo>
                  <a:cubicBezTo>
                    <a:pt x="51" y="6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7873373" y="3686750"/>
              <a:ext cx="86763" cy="67005"/>
            </a:xfrm>
            <a:custGeom>
              <a:avLst/>
              <a:gdLst/>
              <a:ahLst/>
              <a:cxnLst/>
              <a:rect l="l" t="t" r="r" b="b"/>
              <a:pathLst>
                <a:path w="2626" h="2028" extrusionOk="0">
                  <a:moveTo>
                    <a:pt x="2596" y="0"/>
                  </a:moveTo>
                  <a:cubicBezTo>
                    <a:pt x="2586" y="0"/>
                    <a:pt x="2575" y="6"/>
                    <a:pt x="2569" y="19"/>
                  </a:cubicBezTo>
                  <a:cubicBezTo>
                    <a:pt x="2569" y="31"/>
                    <a:pt x="1656" y="1640"/>
                    <a:pt x="24" y="1971"/>
                  </a:cubicBezTo>
                  <a:cubicBezTo>
                    <a:pt x="1" y="1971"/>
                    <a:pt x="1" y="1982"/>
                    <a:pt x="1" y="2005"/>
                  </a:cubicBezTo>
                  <a:cubicBezTo>
                    <a:pt x="1" y="2016"/>
                    <a:pt x="12" y="2028"/>
                    <a:pt x="24" y="2028"/>
                  </a:cubicBezTo>
                  <a:lnTo>
                    <a:pt x="35" y="2028"/>
                  </a:lnTo>
                  <a:cubicBezTo>
                    <a:pt x="1690" y="1697"/>
                    <a:pt x="2614" y="53"/>
                    <a:pt x="2626" y="42"/>
                  </a:cubicBezTo>
                  <a:cubicBezTo>
                    <a:pt x="2626" y="31"/>
                    <a:pt x="2626" y="8"/>
                    <a:pt x="2614" y="8"/>
                  </a:cubicBezTo>
                  <a:cubicBezTo>
                    <a:pt x="2609" y="3"/>
                    <a:pt x="2603" y="0"/>
                    <a:pt x="2596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7869243" y="3698909"/>
              <a:ext cx="10573" cy="81245"/>
            </a:xfrm>
            <a:custGeom>
              <a:avLst/>
              <a:gdLst/>
              <a:ahLst/>
              <a:cxnLst/>
              <a:rect l="l" t="t" r="r" b="b"/>
              <a:pathLst>
                <a:path w="320" h="2459" extrusionOk="0">
                  <a:moveTo>
                    <a:pt x="32" y="0"/>
                  </a:moveTo>
                  <a:cubicBezTo>
                    <a:pt x="29" y="0"/>
                    <a:pt x="26" y="2"/>
                    <a:pt x="23" y="5"/>
                  </a:cubicBezTo>
                  <a:cubicBezTo>
                    <a:pt x="0" y="5"/>
                    <a:pt x="0" y="16"/>
                    <a:pt x="0" y="28"/>
                  </a:cubicBezTo>
                  <a:cubicBezTo>
                    <a:pt x="263" y="1877"/>
                    <a:pt x="46" y="2413"/>
                    <a:pt x="46" y="2413"/>
                  </a:cubicBezTo>
                  <a:cubicBezTo>
                    <a:pt x="34" y="2424"/>
                    <a:pt x="46" y="2447"/>
                    <a:pt x="57" y="2459"/>
                  </a:cubicBezTo>
                  <a:lnTo>
                    <a:pt x="69" y="2459"/>
                  </a:lnTo>
                  <a:cubicBezTo>
                    <a:pt x="80" y="2459"/>
                    <a:pt x="92" y="2447"/>
                    <a:pt x="92" y="2436"/>
                  </a:cubicBezTo>
                  <a:cubicBezTo>
                    <a:pt x="103" y="2413"/>
                    <a:pt x="320" y="1877"/>
                    <a:pt x="57" y="28"/>
                  </a:cubicBezTo>
                  <a:cubicBezTo>
                    <a:pt x="49" y="11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7851896" y="3528152"/>
              <a:ext cx="16256" cy="150960"/>
            </a:xfrm>
            <a:custGeom>
              <a:avLst/>
              <a:gdLst/>
              <a:ahLst/>
              <a:cxnLst/>
              <a:rect l="l" t="t" r="r" b="b"/>
              <a:pathLst>
                <a:path w="492" h="4569" extrusionOk="0">
                  <a:moveTo>
                    <a:pt x="23" y="0"/>
                  </a:moveTo>
                  <a:cubicBezTo>
                    <a:pt x="8" y="0"/>
                    <a:pt x="0" y="17"/>
                    <a:pt x="0" y="26"/>
                  </a:cubicBezTo>
                  <a:cubicBezTo>
                    <a:pt x="57" y="1532"/>
                    <a:pt x="206" y="3039"/>
                    <a:pt x="434" y="4534"/>
                  </a:cubicBezTo>
                  <a:cubicBezTo>
                    <a:pt x="434" y="4557"/>
                    <a:pt x="445" y="4568"/>
                    <a:pt x="457" y="4568"/>
                  </a:cubicBezTo>
                  <a:lnTo>
                    <a:pt x="468" y="4568"/>
                  </a:lnTo>
                  <a:cubicBezTo>
                    <a:pt x="480" y="4557"/>
                    <a:pt x="491" y="4545"/>
                    <a:pt x="491" y="4534"/>
                  </a:cubicBezTo>
                  <a:cubicBezTo>
                    <a:pt x="263" y="3039"/>
                    <a:pt x="114" y="1532"/>
                    <a:pt x="57" y="26"/>
                  </a:cubicBezTo>
                  <a:cubicBezTo>
                    <a:pt x="57" y="17"/>
                    <a:pt x="50" y="0"/>
                    <a:pt x="41" y="0"/>
                  </a:cubicBezTo>
                  <a:cubicBezTo>
                    <a:pt x="39" y="0"/>
                    <a:pt x="37" y="1"/>
                    <a:pt x="35" y="3"/>
                  </a:cubicBezTo>
                  <a:cubicBezTo>
                    <a:pt x="30" y="1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7532520" y="3481102"/>
              <a:ext cx="63734" cy="182546"/>
            </a:xfrm>
            <a:custGeom>
              <a:avLst/>
              <a:gdLst/>
              <a:ahLst/>
              <a:cxnLst/>
              <a:rect l="l" t="t" r="r" b="b"/>
              <a:pathLst>
                <a:path w="1929" h="5525" extrusionOk="0">
                  <a:moveTo>
                    <a:pt x="1792" y="1"/>
                  </a:moveTo>
                  <a:cubicBezTo>
                    <a:pt x="1780" y="1"/>
                    <a:pt x="1758" y="12"/>
                    <a:pt x="1769" y="24"/>
                  </a:cubicBezTo>
                  <a:cubicBezTo>
                    <a:pt x="1769" y="58"/>
                    <a:pt x="1872" y="2762"/>
                    <a:pt x="1313" y="3653"/>
                  </a:cubicBezTo>
                  <a:cubicBezTo>
                    <a:pt x="753" y="4531"/>
                    <a:pt x="23" y="5479"/>
                    <a:pt x="12" y="5490"/>
                  </a:cubicBezTo>
                  <a:cubicBezTo>
                    <a:pt x="0" y="5490"/>
                    <a:pt x="0" y="5513"/>
                    <a:pt x="12" y="5524"/>
                  </a:cubicBezTo>
                  <a:lnTo>
                    <a:pt x="57" y="5524"/>
                  </a:lnTo>
                  <a:cubicBezTo>
                    <a:pt x="69" y="5513"/>
                    <a:pt x="799" y="4566"/>
                    <a:pt x="1358" y="3675"/>
                  </a:cubicBezTo>
                  <a:cubicBezTo>
                    <a:pt x="1929" y="2785"/>
                    <a:pt x="1826" y="138"/>
                    <a:pt x="1826" y="24"/>
                  </a:cubicBezTo>
                  <a:cubicBezTo>
                    <a:pt x="1826" y="12"/>
                    <a:pt x="1803" y="1"/>
                    <a:pt x="1792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7532520" y="3614324"/>
              <a:ext cx="56201" cy="49329"/>
            </a:xfrm>
            <a:custGeom>
              <a:avLst/>
              <a:gdLst/>
              <a:ahLst/>
              <a:cxnLst/>
              <a:rect l="l" t="t" r="r" b="b"/>
              <a:pathLst>
                <a:path w="1701" h="1493" extrusionOk="0">
                  <a:moveTo>
                    <a:pt x="1672" y="0"/>
                  </a:moveTo>
                  <a:cubicBezTo>
                    <a:pt x="1666" y="0"/>
                    <a:pt x="1661" y="3"/>
                    <a:pt x="1655" y="9"/>
                  </a:cubicBezTo>
                  <a:cubicBezTo>
                    <a:pt x="1324" y="328"/>
                    <a:pt x="23" y="1435"/>
                    <a:pt x="12" y="1447"/>
                  </a:cubicBezTo>
                  <a:cubicBezTo>
                    <a:pt x="0" y="1458"/>
                    <a:pt x="0" y="1469"/>
                    <a:pt x="12" y="1481"/>
                  </a:cubicBezTo>
                  <a:cubicBezTo>
                    <a:pt x="12" y="1492"/>
                    <a:pt x="23" y="1492"/>
                    <a:pt x="34" y="1492"/>
                  </a:cubicBezTo>
                  <a:lnTo>
                    <a:pt x="46" y="1492"/>
                  </a:lnTo>
                  <a:cubicBezTo>
                    <a:pt x="57" y="1469"/>
                    <a:pt x="1358" y="374"/>
                    <a:pt x="1689" y="43"/>
                  </a:cubicBezTo>
                  <a:cubicBezTo>
                    <a:pt x="1701" y="31"/>
                    <a:pt x="1701" y="20"/>
                    <a:pt x="1689" y="9"/>
                  </a:cubicBezTo>
                  <a:cubicBezTo>
                    <a:pt x="1683" y="3"/>
                    <a:pt x="1678" y="0"/>
                    <a:pt x="1672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7462374" y="3434349"/>
              <a:ext cx="59241" cy="147854"/>
            </a:xfrm>
            <a:custGeom>
              <a:avLst/>
              <a:gdLst/>
              <a:ahLst/>
              <a:cxnLst/>
              <a:rect l="l" t="t" r="r" b="b"/>
              <a:pathLst>
                <a:path w="1793" h="4475" extrusionOk="0">
                  <a:moveTo>
                    <a:pt x="1701" y="1"/>
                  </a:moveTo>
                  <a:cubicBezTo>
                    <a:pt x="1678" y="1"/>
                    <a:pt x="1667" y="12"/>
                    <a:pt x="1667" y="35"/>
                  </a:cubicBezTo>
                  <a:cubicBezTo>
                    <a:pt x="1735" y="1655"/>
                    <a:pt x="1142" y="3242"/>
                    <a:pt x="23" y="4429"/>
                  </a:cubicBezTo>
                  <a:cubicBezTo>
                    <a:pt x="0" y="4429"/>
                    <a:pt x="0" y="4451"/>
                    <a:pt x="23" y="4463"/>
                  </a:cubicBezTo>
                  <a:cubicBezTo>
                    <a:pt x="23" y="4463"/>
                    <a:pt x="35" y="4474"/>
                    <a:pt x="35" y="4474"/>
                  </a:cubicBezTo>
                  <a:cubicBezTo>
                    <a:pt x="46" y="4474"/>
                    <a:pt x="58" y="4463"/>
                    <a:pt x="58" y="4463"/>
                  </a:cubicBezTo>
                  <a:cubicBezTo>
                    <a:pt x="1199" y="3264"/>
                    <a:pt x="1792" y="1667"/>
                    <a:pt x="1724" y="23"/>
                  </a:cubicBezTo>
                  <a:cubicBezTo>
                    <a:pt x="1724" y="12"/>
                    <a:pt x="1712" y="1"/>
                    <a:pt x="1701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7532619" y="3886451"/>
              <a:ext cx="336645" cy="22302"/>
            </a:xfrm>
            <a:custGeom>
              <a:avLst/>
              <a:gdLst/>
              <a:ahLst/>
              <a:cxnLst/>
              <a:rect l="l" t="t" r="r" b="b"/>
              <a:pathLst>
                <a:path w="10189" h="675" extrusionOk="0">
                  <a:moveTo>
                    <a:pt x="7210" y="1"/>
                  </a:moveTo>
                  <a:cubicBezTo>
                    <a:pt x="6342" y="1"/>
                    <a:pt x="5041" y="149"/>
                    <a:pt x="3786" y="286"/>
                  </a:cubicBezTo>
                  <a:cubicBezTo>
                    <a:pt x="2608" y="420"/>
                    <a:pt x="1468" y="548"/>
                    <a:pt x="745" y="548"/>
                  </a:cubicBezTo>
                  <a:cubicBezTo>
                    <a:pt x="417" y="548"/>
                    <a:pt x="175" y="521"/>
                    <a:pt x="54" y="457"/>
                  </a:cubicBezTo>
                  <a:cubicBezTo>
                    <a:pt x="51" y="456"/>
                    <a:pt x="47" y="455"/>
                    <a:pt x="44" y="455"/>
                  </a:cubicBezTo>
                  <a:cubicBezTo>
                    <a:pt x="16" y="455"/>
                    <a:pt x="1" y="494"/>
                    <a:pt x="31" y="514"/>
                  </a:cubicBezTo>
                  <a:cubicBezTo>
                    <a:pt x="156" y="578"/>
                    <a:pt x="401" y="605"/>
                    <a:pt x="731" y="605"/>
                  </a:cubicBezTo>
                  <a:cubicBezTo>
                    <a:pt x="1459" y="605"/>
                    <a:pt x="2604" y="477"/>
                    <a:pt x="3797" y="343"/>
                  </a:cubicBezTo>
                  <a:cubicBezTo>
                    <a:pt x="5053" y="206"/>
                    <a:pt x="6342" y="58"/>
                    <a:pt x="7210" y="58"/>
                  </a:cubicBezTo>
                  <a:lnTo>
                    <a:pt x="7244" y="58"/>
                  </a:lnTo>
                  <a:cubicBezTo>
                    <a:pt x="9264" y="69"/>
                    <a:pt x="10143" y="674"/>
                    <a:pt x="10154" y="674"/>
                  </a:cubicBezTo>
                  <a:lnTo>
                    <a:pt x="10165" y="674"/>
                  </a:lnTo>
                  <a:cubicBezTo>
                    <a:pt x="10177" y="674"/>
                    <a:pt x="10177" y="674"/>
                    <a:pt x="10188" y="663"/>
                  </a:cubicBezTo>
                  <a:cubicBezTo>
                    <a:pt x="10188" y="663"/>
                    <a:pt x="10188" y="640"/>
                    <a:pt x="10188" y="628"/>
                  </a:cubicBezTo>
                  <a:cubicBezTo>
                    <a:pt x="10177" y="617"/>
                    <a:pt x="9287" y="12"/>
                    <a:pt x="7244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7544944" y="3758714"/>
              <a:ext cx="101466" cy="93074"/>
            </a:xfrm>
            <a:custGeom>
              <a:avLst/>
              <a:gdLst/>
              <a:ahLst/>
              <a:cxnLst/>
              <a:rect l="l" t="t" r="r" b="b"/>
              <a:pathLst>
                <a:path w="3071" h="2817" extrusionOk="0">
                  <a:moveTo>
                    <a:pt x="35" y="1"/>
                  </a:moveTo>
                  <a:cubicBezTo>
                    <a:pt x="26" y="1"/>
                    <a:pt x="18" y="4"/>
                    <a:pt x="12" y="9"/>
                  </a:cubicBezTo>
                  <a:cubicBezTo>
                    <a:pt x="1" y="21"/>
                    <a:pt x="1" y="44"/>
                    <a:pt x="12" y="55"/>
                  </a:cubicBezTo>
                  <a:cubicBezTo>
                    <a:pt x="845" y="1151"/>
                    <a:pt x="1861" y="2086"/>
                    <a:pt x="3036" y="2817"/>
                  </a:cubicBezTo>
                  <a:lnTo>
                    <a:pt x="3048" y="2817"/>
                  </a:lnTo>
                  <a:cubicBezTo>
                    <a:pt x="3059" y="2817"/>
                    <a:pt x="3059" y="2817"/>
                    <a:pt x="3071" y="2805"/>
                  </a:cubicBezTo>
                  <a:cubicBezTo>
                    <a:pt x="3071" y="2794"/>
                    <a:pt x="3071" y="2771"/>
                    <a:pt x="3059" y="2760"/>
                  </a:cubicBezTo>
                  <a:cubicBezTo>
                    <a:pt x="1895" y="2041"/>
                    <a:pt x="880" y="1105"/>
                    <a:pt x="58" y="9"/>
                  </a:cubicBezTo>
                  <a:cubicBezTo>
                    <a:pt x="52" y="4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7548710" y="3785246"/>
              <a:ext cx="48304" cy="91818"/>
            </a:xfrm>
            <a:custGeom>
              <a:avLst/>
              <a:gdLst/>
              <a:ahLst/>
              <a:cxnLst/>
              <a:rect l="l" t="t" r="r" b="b"/>
              <a:pathLst>
                <a:path w="1462" h="2779" extrusionOk="0">
                  <a:moveTo>
                    <a:pt x="33" y="1"/>
                  </a:moveTo>
                  <a:cubicBezTo>
                    <a:pt x="30" y="1"/>
                    <a:pt x="27" y="2"/>
                    <a:pt x="24" y="5"/>
                  </a:cubicBezTo>
                  <a:cubicBezTo>
                    <a:pt x="1" y="5"/>
                    <a:pt x="1" y="17"/>
                    <a:pt x="1" y="40"/>
                  </a:cubicBezTo>
                  <a:cubicBezTo>
                    <a:pt x="229" y="1055"/>
                    <a:pt x="720" y="1991"/>
                    <a:pt x="1405" y="2778"/>
                  </a:cubicBezTo>
                  <a:lnTo>
                    <a:pt x="1450" y="2778"/>
                  </a:lnTo>
                  <a:cubicBezTo>
                    <a:pt x="1462" y="2767"/>
                    <a:pt x="1462" y="2744"/>
                    <a:pt x="1450" y="2733"/>
                  </a:cubicBezTo>
                  <a:cubicBezTo>
                    <a:pt x="766" y="1957"/>
                    <a:pt x="286" y="1032"/>
                    <a:pt x="58" y="28"/>
                  </a:cubicBezTo>
                  <a:cubicBezTo>
                    <a:pt x="50" y="11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7496439" y="3565654"/>
              <a:ext cx="64758" cy="36146"/>
            </a:xfrm>
            <a:custGeom>
              <a:avLst/>
              <a:gdLst/>
              <a:ahLst/>
              <a:cxnLst/>
              <a:rect l="l" t="t" r="r" b="b"/>
              <a:pathLst>
                <a:path w="1960" h="1094" extrusionOk="0">
                  <a:moveTo>
                    <a:pt x="1925" y="1"/>
                  </a:moveTo>
                  <a:cubicBezTo>
                    <a:pt x="1917" y="1"/>
                    <a:pt x="1908" y="4"/>
                    <a:pt x="1902" y="9"/>
                  </a:cubicBezTo>
                  <a:cubicBezTo>
                    <a:pt x="1377" y="500"/>
                    <a:pt x="738" y="854"/>
                    <a:pt x="42" y="1025"/>
                  </a:cubicBezTo>
                  <a:cubicBezTo>
                    <a:pt x="1" y="1036"/>
                    <a:pt x="6" y="1084"/>
                    <a:pt x="34" y="1084"/>
                  </a:cubicBezTo>
                  <a:cubicBezTo>
                    <a:pt x="36" y="1084"/>
                    <a:pt x="39" y="1083"/>
                    <a:pt x="42" y="1082"/>
                  </a:cubicBezTo>
                  <a:lnTo>
                    <a:pt x="54" y="1094"/>
                  </a:lnTo>
                  <a:cubicBezTo>
                    <a:pt x="761" y="922"/>
                    <a:pt x="1423" y="557"/>
                    <a:pt x="1948" y="44"/>
                  </a:cubicBezTo>
                  <a:cubicBezTo>
                    <a:pt x="1959" y="32"/>
                    <a:pt x="1959" y="9"/>
                    <a:pt x="1948" y="9"/>
                  </a:cubicBezTo>
                  <a:cubicBezTo>
                    <a:pt x="1942" y="4"/>
                    <a:pt x="1934" y="1"/>
                    <a:pt x="1925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7848130" y="3141736"/>
              <a:ext cx="60728" cy="145971"/>
            </a:xfrm>
            <a:custGeom>
              <a:avLst/>
              <a:gdLst/>
              <a:ahLst/>
              <a:cxnLst/>
              <a:rect l="l" t="t" r="r" b="b"/>
              <a:pathLst>
                <a:path w="1838" h="4418" fill="none" extrusionOk="0">
                  <a:moveTo>
                    <a:pt x="0" y="1"/>
                  </a:moveTo>
                  <a:cubicBezTo>
                    <a:pt x="1084" y="24"/>
                    <a:pt x="1769" y="1165"/>
                    <a:pt x="1278" y="2135"/>
                  </a:cubicBezTo>
                  <a:cubicBezTo>
                    <a:pt x="1244" y="2192"/>
                    <a:pt x="1221" y="2272"/>
                    <a:pt x="1210" y="2340"/>
                  </a:cubicBezTo>
                  <a:cubicBezTo>
                    <a:pt x="1210" y="2454"/>
                    <a:pt x="1256" y="2557"/>
                    <a:pt x="1335" y="2637"/>
                  </a:cubicBezTo>
                  <a:cubicBezTo>
                    <a:pt x="1552" y="2922"/>
                    <a:pt x="1769" y="3230"/>
                    <a:pt x="1803" y="3584"/>
                  </a:cubicBezTo>
                  <a:cubicBezTo>
                    <a:pt x="1838" y="3938"/>
                    <a:pt x="1644" y="4349"/>
                    <a:pt x="1301" y="4417"/>
                  </a:cubicBezTo>
                </a:path>
              </a:pathLst>
            </a:custGeom>
            <a:noFill/>
            <a:ln w="2850" cap="flat" cmpd="sng">
              <a:solidFill>
                <a:srgbClr val="6D433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7541474" y="3219052"/>
              <a:ext cx="34791" cy="122777"/>
            </a:xfrm>
            <a:custGeom>
              <a:avLst/>
              <a:gdLst/>
              <a:ahLst/>
              <a:cxnLst/>
              <a:rect l="l" t="t" r="r" b="b"/>
              <a:pathLst>
                <a:path w="1053" h="3716" extrusionOk="0">
                  <a:moveTo>
                    <a:pt x="1053" y="0"/>
                  </a:moveTo>
                  <a:lnTo>
                    <a:pt x="836" y="331"/>
                  </a:lnTo>
                  <a:cubicBezTo>
                    <a:pt x="676" y="548"/>
                    <a:pt x="482" y="719"/>
                    <a:pt x="254" y="856"/>
                  </a:cubicBezTo>
                  <a:cubicBezTo>
                    <a:pt x="140" y="1153"/>
                    <a:pt x="72" y="1472"/>
                    <a:pt x="60" y="1803"/>
                  </a:cubicBezTo>
                  <a:cubicBezTo>
                    <a:pt x="1" y="2575"/>
                    <a:pt x="370" y="3715"/>
                    <a:pt x="581" y="3715"/>
                  </a:cubicBezTo>
                  <a:cubicBezTo>
                    <a:pt x="614" y="3715"/>
                    <a:pt x="642" y="3689"/>
                    <a:pt x="665" y="3629"/>
                  </a:cubicBezTo>
                  <a:cubicBezTo>
                    <a:pt x="825" y="3196"/>
                    <a:pt x="733" y="982"/>
                    <a:pt x="733" y="982"/>
                  </a:cubicBezTo>
                  <a:cubicBezTo>
                    <a:pt x="825" y="879"/>
                    <a:pt x="950" y="400"/>
                    <a:pt x="1053" y="0"/>
                  </a:cubicBez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7555517" y="3128156"/>
              <a:ext cx="319398" cy="342592"/>
            </a:xfrm>
            <a:custGeom>
              <a:avLst/>
              <a:gdLst/>
              <a:ahLst/>
              <a:cxnLst/>
              <a:rect l="l" t="t" r="r" b="b"/>
              <a:pathLst>
                <a:path w="9667" h="10369" extrusionOk="0">
                  <a:moveTo>
                    <a:pt x="4374" y="0"/>
                  </a:moveTo>
                  <a:cubicBezTo>
                    <a:pt x="2168" y="0"/>
                    <a:pt x="760" y="948"/>
                    <a:pt x="457" y="2649"/>
                  </a:cubicBezTo>
                  <a:cubicBezTo>
                    <a:pt x="457" y="2649"/>
                    <a:pt x="0" y="4406"/>
                    <a:pt x="274" y="6860"/>
                  </a:cubicBezTo>
                  <a:cubicBezTo>
                    <a:pt x="484" y="8716"/>
                    <a:pt x="2127" y="10369"/>
                    <a:pt x="4365" y="10369"/>
                  </a:cubicBezTo>
                  <a:cubicBezTo>
                    <a:pt x="4439" y="10369"/>
                    <a:pt x="4513" y="10367"/>
                    <a:pt x="4588" y="10363"/>
                  </a:cubicBezTo>
                  <a:cubicBezTo>
                    <a:pt x="6802" y="10260"/>
                    <a:pt x="8993" y="9119"/>
                    <a:pt x="9335" y="5958"/>
                  </a:cubicBezTo>
                  <a:cubicBezTo>
                    <a:pt x="9666" y="2797"/>
                    <a:pt x="8423" y="446"/>
                    <a:pt x="5547" y="81"/>
                  </a:cubicBezTo>
                  <a:cubicBezTo>
                    <a:pt x="5134" y="27"/>
                    <a:pt x="4743" y="0"/>
                    <a:pt x="4374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7733873" y="3338232"/>
              <a:ext cx="77314" cy="43976"/>
            </a:xfrm>
            <a:custGeom>
              <a:avLst/>
              <a:gdLst/>
              <a:ahLst/>
              <a:cxnLst/>
              <a:rect l="l" t="t" r="r" b="b"/>
              <a:pathLst>
                <a:path w="2340" h="1331" extrusionOk="0">
                  <a:moveTo>
                    <a:pt x="1551" y="1"/>
                  </a:moveTo>
                  <a:cubicBezTo>
                    <a:pt x="1379" y="1"/>
                    <a:pt x="1187" y="30"/>
                    <a:pt x="993" y="91"/>
                  </a:cubicBezTo>
                  <a:cubicBezTo>
                    <a:pt x="400" y="285"/>
                    <a:pt x="0" y="684"/>
                    <a:pt x="103" y="1004"/>
                  </a:cubicBezTo>
                  <a:cubicBezTo>
                    <a:pt x="170" y="1214"/>
                    <a:pt x="435" y="1330"/>
                    <a:pt x="774" y="1330"/>
                  </a:cubicBezTo>
                  <a:cubicBezTo>
                    <a:pt x="951" y="1330"/>
                    <a:pt x="1147" y="1299"/>
                    <a:pt x="1347" y="1232"/>
                  </a:cubicBezTo>
                  <a:cubicBezTo>
                    <a:pt x="1940" y="1049"/>
                    <a:pt x="2340" y="639"/>
                    <a:pt x="2237" y="330"/>
                  </a:cubicBezTo>
                  <a:cubicBezTo>
                    <a:pt x="2169" y="117"/>
                    <a:pt x="1897" y="1"/>
                    <a:pt x="1551" y="1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7577390" y="3356636"/>
              <a:ext cx="76190" cy="40078"/>
            </a:xfrm>
            <a:custGeom>
              <a:avLst/>
              <a:gdLst/>
              <a:ahLst/>
              <a:cxnLst/>
              <a:rect l="l" t="t" r="r" b="b"/>
              <a:pathLst>
                <a:path w="2306" h="1213" extrusionOk="0">
                  <a:moveTo>
                    <a:pt x="984" y="0"/>
                  </a:moveTo>
                  <a:cubicBezTo>
                    <a:pt x="470" y="0"/>
                    <a:pt x="64" y="203"/>
                    <a:pt x="34" y="492"/>
                  </a:cubicBezTo>
                  <a:cubicBezTo>
                    <a:pt x="0" y="823"/>
                    <a:pt x="480" y="1143"/>
                    <a:pt x="1096" y="1200"/>
                  </a:cubicBezTo>
                  <a:cubicBezTo>
                    <a:pt x="1171" y="1209"/>
                    <a:pt x="1246" y="1213"/>
                    <a:pt x="1318" y="1213"/>
                  </a:cubicBezTo>
                  <a:cubicBezTo>
                    <a:pt x="1827" y="1213"/>
                    <a:pt x="2241" y="1010"/>
                    <a:pt x="2271" y="721"/>
                  </a:cubicBezTo>
                  <a:cubicBezTo>
                    <a:pt x="2305" y="390"/>
                    <a:pt x="1826" y="82"/>
                    <a:pt x="1210" y="13"/>
                  </a:cubicBezTo>
                  <a:cubicBezTo>
                    <a:pt x="1133" y="5"/>
                    <a:pt x="1058" y="0"/>
                    <a:pt x="984" y="0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7656557" y="3175669"/>
              <a:ext cx="430" cy="793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24"/>
                  </a:moveTo>
                  <a:lnTo>
                    <a:pt x="12" y="1"/>
                  </a:ln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7497331" y="3053879"/>
              <a:ext cx="420203" cy="371138"/>
            </a:xfrm>
            <a:custGeom>
              <a:avLst/>
              <a:gdLst/>
              <a:ahLst/>
              <a:cxnLst/>
              <a:rect l="l" t="t" r="r" b="b"/>
              <a:pathLst>
                <a:path w="12718" h="11233" extrusionOk="0">
                  <a:moveTo>
                    <a:pt x="9347" y="1"/>
                  </a:moveTo>
                  <a:cubicBezTo>
                    <a:pt x="9345" y="1"/>
                    <a:pt x="9342" y="1"/>
                    <a:pt x="9339" y="1"/>
                  </a:cubicBezTo>
                  <a:cubicBezTo>
                    <a:pt x="8905" y="35"/>
                    <a:pt x="9328" y="1416"/>
                    <a:pt x="9328" y="1416"/>
                  </a:cubicBezTo>
                  <a:cubicBezTo>
                    <a:pt x="8997" y="1028"/>
                    <a:pt x="8540" y="754"/>
                    <a:pt x="8027" y="674"/>
                  </a:cubicBezTo>
                  <a:cubicBezTo>
                    <a:pt x="7656" y="619"/>
                    <a:pt x="7355" y="597"/>
                    <a:pt x="7102" y="597"/>
                  </a:cubicBezTo>
                  <a:cubicBezTo>
                    <a:pt x="6224" y="597"/>
                    <a:pt x="5934" y="857"/>
                    <a:pt x="5327" y="857"/>
                  </a:cubicBezTo>
                  <a:cubicBezTo>
                    <a:pt x="5207" y="857"/>
                    <a:pt x="5074" y="847"/>
                    <a:pt x="4922" y="822"/>
                  </a:cubicBezTo>
                  <a:cubicBezTo>
                    <a:pt x="4523" y="771"/>
                    <a:pt x="3505" y="360"/>
                    <a:pt x="2826" y="360"/>
                  </a:cubicBezTo>
                  <a:cubicBezTo>
                    <a:pt x="2593" y="360"/>
                    <a:pt x="2400" y="409"/>
                    <a:pt x="2286" y="537"/>
                  </a:cubicBezTo>
                  <a:cubicBezTo>
                    <a:pt x="1841" y="1051"/>
                    <a:pt x="2572" y="1633"/>
                    <a:pt x="2572" y="1633"/>
                  </a:cubicBezTo>
                  <a:cubicBezTo>
                    <a:pt x="2537" y="1637"/>
                    <a:pt x="2496" y="1639"/>
                    <a:pt x="2452" y="1639"/>
                  </a:cubicBezTo>
                  <a:cubicBezTo>
                    <a:pt x="2235" y="1639"/>
                    <a:pt x="1914" y="1598"/>
                    <a:pt x="1599" y="1598"/>
                  </a:cubicBezTo>
                  <a:cubicBezTo>
                    <a:pt x="1260" y="1598"/>
                    <a:pt x="928" y="1645"/>
                    <a:pt x="734" y="1838"/>
                  </a:cubicBezTo>
                  <a:cubicBezTo>
                    <a:pt x="323" y="2260"/>
                    <a:pt x="609" y="2831"/>
                    <a:pt x="609" y="2831"/>
                  </a:cubicBezTo>
                  <a:cubicBezTo>
                    <a:pt x="609" y="2831"/>
                    <a:pt x="501" y="2798"/>
                    <a:pt x="385" y="2798"/>
                  </a:cubicBezTo>
                  <a:cubicBezTo>
                    <a:pt x="202" y="2798"/>
                    <a:pt x="0" y="2880"/>
                    <a:pt x="175" y="3299"/>
                  </a:cubicBezTo>
                  <a:cubicBezTo>
                    <a:pt x="335" y="3687"/>
                    <a:pt x="666" y="3984"/>
                    <a:pt x="1077" y="4086"/>
                  </a:cubicBezTo>
                  <a:cubicBezTo>
                    <a:pt x="1077" y="4086"/>
                    <a:pt x="609" y="4543"/>
                    <a:pt x="677" y="5148"/>
                  </a:cubicBezTo>
                  <a:cubicBezTo>
                    <a:pt x="725" y="5703"/>
                    <a:pt x="997" y="5834"/>
                    <a:pt x="1242" y="5834"/>
                  </a:cubicBezTo>
                  <a:cubicBezTo>
                    <a:pt x="1461" y="5834"/>
                    <a:pt x="1659" y="5730"/>
                    <a:pt x="1659" y="5730"/>
                  </a:cubicBezTo>
                  <a:lnTo>
                    <a:pt x="1659" y="5730"/>
                  </a:lnTo>
                  <a:cubicBezTo>
                    <a:pt x="1636" y="5764"/>
                    <a:pt x="1602" y="5810"/>
                    <a:pt x="1590" y="5855"/>
                  </a:cubicBezTo>
                  <a:cubicBezTo>
                    <a:pt x="1818" y="5718"/>
                    <a:pt x="2024" y="5547"/>
                    <a:pt x="2184" y="5330"/>
                  </a:cubicBezTo>
                  <a:lnTo>
                    <a:pt x="2389" y="4999"/>
                  </a:lnTo>
                  <a:cubicBezTo>
                    <a:pt x="2465" y="4695"/>
                    <a:pt x="2531" y="4422"/>
                    <a:pt x="2537" y="4396"/>
                  </a:cubicBezTo>
                  <a:lnTo>
                    <a:pt x="2537" y="4396"/>
                  </a:lnTo>
                  <a:cubicBezTo>
                    <a:pt x="2527" y="4438"/>
                    <a:pt x="2381" y="5103"/>
                    <a:pt x="3019" y="5103"/>
                  </a:cubicBezTo>
                  <a:cubicBezTo>
                    <a:pt x="3030" y="5103"/>
                    <a:pt x="3040" y="5102"/>
                    <a:pt x="3051" y="5102"/>
                  </a:cubicBezTo>
                  <a:cubicBezTo>
                    <a:pt x="3964" y="5056"/>
                    <a:pt x="4694" y="3904"/>
                    <a:pt x="4820" y="3710"/>
                  </a:cubicBezTo>
                  <a:lnTo>
                    <a:pt x="4820" y="3710"/>
                  </a:lnTo>
                  <a:cubicBezTo>
                    <a:pt x="4728" y="3858"/>
                    <a:pt x="4420" y="4543"/>
                    <a:pt x="5550" y="5034"/>
                  </a:cubicBezTo>
                  <a:cubicBezTo>
                    <a:pt x="5731" y="5112"/>
                    <a:pt x="5940" y="5145"/>
                    <a:pt x="6165" y="5145"/>
                  </a:cubicBezTo>
                  <a:cubicBezTo>
                    <a:pt x="7516" y="5145"/>
                    <a:pt x="9453" y="3938"/>
                    <a:pt x="9453" y="3938"/>
                  </a:cubicBezTo>
                  <a:cubicBezTo>
                    <a:pt x="9453" y="3938"/>
                    <a:pt x="10001" y="5513"/>
                    <a:pt x="10389" y="6757"/>
                  </a:cubicBezTo>
                  <a:cubicBezTo>
                    <a:pt x="10777" y="8001"/>
                    <a:pt x="11062" y="8560"/>
                    <a:pt x="10788" y="9096"/>
                  </a:cubicBezTo>
                  <a:cubicBezTo>
                    <a:pt x="10526" y="9633"/>
                    <a:pt x="9396" y="11162"/>
                    <a:pt x="10332" y="11230"/>
                  </a:cubicBezTo>
                  <a:cubicBezTo>
                    <a:pt x="10352" y="11232"/>
                    <a:pt x="10372" y="11232"/>
                    <a:pt x="10391" y="11232"/>
                  </a:cubicBezTo>
                  <a:cubicBezTo>
                    <a:pt x="11290" y="11232"/>
                    <a:pt x="11546" y="9712"/>
                    <a:pt x="12283" y="8651"/>
                  </a:cubicBezTo>
                  <a:cubicBezTo>
                    <a:pt x="12717" y="8069"/>
                    <a:pt x="12637" y="7247"/>
                    <a:pt x="12112" y="6757"/>
                  </a:cubicBezTo>
                  <a:cubicBezTo>
                    <a:pt x="12306" y="6677"/>
                    <a:pt x="12443" y="6506"/>
                    <a:pt x="12466" y="6300"/>
                  </a:cubicBezTo>
                  <a:cubicBezTo>
                    <a:pt x="12557" y="5376"/>
                    <a:pt x="11667" y="4737"/>
                    <a:pt x="11667" y="4737"/>
                  </a:cubicBezTo>
                  <a:cubicBezTo>
                    <a:pt x="12534" y="3424"/>
                    <a:pt x="10686" y="2660"/>
                    <a:pt x="10686" y="2660"/>
                  </a:cubicBezTo>
                  <a:cubicBezTo>
                    <a:pt x="10686" y="2660"/>
                    <a:pt x="11359" y="2101"/>
                    <a:pt x="11199" y="1633"/>
                  </a:cubicBezTo>
                  <a:cubicBezTo>
                    <a:pt x="11154" y="1500"/>
                    <a:pt x="11041" y="1453"/>
                    <a:pt x="10903" y="1453"/>
                  </a:cubicBezTo>
                  <a:cubicBezTo>
                    <a:pt x="10552" y="1453"/>
                    <a:pt x="10035" y="1758"/>
                    <a:pt x="10035" y="1758"/>
                  </a:cubicBezTo>
                  <a:cubicBezTo>
                    <a:pt x="10035" y="1758"/>
                    <a:pt x="9776" y="1"/>
                    <a:pt x="9347" y="1"/>
                  </a:cubicBez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7835673" y="3303109"/>
              <a:ext cx="76851" cy="86631"/>
            </a:xfrm>
            <a:custGeom>
              <a:avLst/>
              <a:gdLst/>
              <a:ahLst/>
              <a:cxnLst/>
              <a:rect l="l" t="t" r="r" b="b"/>
              <a:pathLst>
                <a:path w="2326" h="2622" extrusionOk="0">
                  <a:moveTo>
                    <a:pt x="1086" y="0"/>
                  </a:moveTo>
                  <a:cubicBezTo>
                    <a:pt x="675" y="0"/>
                    <a:pt x="309" y="184"/>
                    <a:pt x="309" y="184"/>
                  </a:cubicBezTo>
                  <a:lnTo>
                    <a:pt x="1" y="2033"/>
                  </a:lnTo>
                  <a:cubicBezTo>
                    <a:pt x="260" y="2424"/>
                    <a:pt x="680" y="2622"/>
                    <a:pt x="1083" y="2622"/>
                  </a:cubicBezTo>
                  <a:cubicBezTo>
                    <a:pt x="1726" y="2622"/>
                    <a:pt x="2326" y="2117"/>
                    <a:pt x="2157" y="1085"/>
                  </a:cubicBezTo>
                  <a:cubicBezTo>
                    <a:pt x="2016" y="211"/>
                    <a:pt x="1526" y="0"/>
                    <a:pt x="1086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7745570" y="3229328"/>
              <a:ext cx="71664" cy="45331"/>
            </a:xfrm>
            <a:custGeom>
              <a:avLst/>
              <a:gdLst/>
              <a:ahLst/>
              <a:cxnLst/>
              <a:rect l="l" t="t" r="r" b="b"/>
              <a:pathLst>
                <a:path w="2169" h="1372" extrusionOk="0">
                  <a:moveTo>
                    <a:pt x="473" y="1"/>
                  </a:moveTo>
                  <a:cubicBezTo>
                    <a:pt x="251" y="1"/>
                    <a:pt x="147" y="116"/>
                    <a:pt x="91" y="271"/>
                  </a:cubicBezTo>
                  <a:cubicBezTo>
                    <a:pt x="0" y="534"/>
                    <a:pt x="228" y="876"/>
                    <a:pt x="708" y="1116"/>
                  </a:cubicBezTo>
                  <a:cubicBezTo>
                    <a:pt x="1047" y="1279"/>
                    <a:pt x="1312" y="1371"/>
                    <a:pt x="1508" y="1371"/>
                  </a:cubicBezTo>
                  <a:cubicBezTo>
                    <a:pt x="1655" y="1371"/>
                    <a:pt x="1764" y="1319"/>
                    <a:pt x="1837" y="1207"/>
                  </a:cubicBezTo>
                  <a:cubicBezTo>
                    <a:pt x="1837" y="1207"/>
                    <a:pt x="2168" y="728"/>
                    <a:pt x="1312" y="283"/>
                  </a:cubicBezTo>
                  <a:cubicBezTo>
                    <a:pt x="924" y="80"/>
                    <a:pt x="657" y="1"/>
                    <a:pt x="473" y="1"/>
                  </a:cubicBez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7563810" y="3240232"/>
              <a:ext cx="71300" cy="46157"/>
            </a:xfrm>
            <a:custGeom>
              <a:avLst/>
              <a:gdLst/>
              <a:ahLst/>
              <a:cxnLst/>
              <a:rect l="l" t="t" r="r" b="b"/>
              <a:pathLst>
                <a:path w="2158" h="1397" extrusionOk="0">
                  <a:moveTo>
                    <a:pt x="1690" y="0"/>
                  </a:moveTo>
                  <a:cubicBezTo>
                    <a:pt x="1505" y="0"/>
                    <a:pt x="1237" y="86"/>
                    <a:pt x="845" y="306"/>
                  </a:cubicBezTo>
                  <a:cubicBezTo>
                    <a:pt x="0" y="774"/>
                    <a:pt x="343" y="1242"/>
                    <a:pt x="343" y="1242"/>
                  </a:cubicBezTo>
                  <a:cubicBezTo>
                    <a:pt x="417" y="1349"/>
                    <a:pt x="521" y="1397"/>
                    <a:pt x="656" y="1397"/>
                  </a:cubicBezTo>
                  <a:cubicBezTo>
                    <a:pt x="855" y="1397"/>
                    <a:pt x="1122" y="1293"/>
                    <a:pt x="1461" y="1117"/>
                  </a:cubicBezTo>
                  <a:cubicBezTo>
                    <a:pt x="1940" y="866"/>
                    <a:pt x="2157" y="512"/>
                    <a:pt x="2055" y="261"/>
                  </a:cubicBezTo>
                  <a:cubicBezTo>
                    <a:pt x="2000" y="110"/>
                    <a:pt x="1898" y="0"/>
                    <a:pt x="1690" y="0"/>
                  </a:cubicBez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7739523" y="3303803"/>
              <a:ext cx="27291" cy="23491"/>
            </a:xfrm>
            <a:custGeom>
              <a:avLst/>
              <a:gdLst/>
              <a:ahLst/>
              <a:cxnLst/>
              <a:rect l="l" t="t" r="r" b="b"/>
              <a:pathLst>
                <a:path w="826" h="711" extrusionOk="0">
                  <a:moveTo>
                    <a:pt x="374" y="1"/>
                  </a:moveTo>
                  <a:cubicBezTo>
                    <a:pt x="360" y="1"/>
                    <a:pt x="346" y="1"/>
                    <a:pt x="331" y="3"/>
                  </a:cubicBezTo>
                  <a:cubicBezTo>
                    <a:pt x="126" y="49"/>
                    <a:pt x="0" y="254"/>
                    <a:pt x="35" y="459"/>
                  </a:cubicBezTo>
                  <a:cubicBezTo>
                    <a:pt x="87" y="622"/>
                    <a:pt x="234" y="710"/>
                    <a:pt x="382" y="710"/>
                  </a:cubicBezTo>
                  <a:cubicBezTo>
                    <a:pt x="493" y="710"/>
                    <a:pt x="605" y="659"/>
                    <a:pt x="674" y="551"/>
                  </a:cubicBezTo>
                  <a:cubicBezTo>
                    <a:pt x="826" y="312"/>
                    <a:pt x="647" y="1"/>
                    <a:pt x="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7601147" y="3315863"/>
              <a:ext cx="27291" cy="23128"/>
            </a:xfrm>
            <a:custGeom>
              <a:avLst/>
              <a:gdLst/>
              <a:ahLst/>
              <a:cxnLst/>
              <a:rect l="l" t="t" r="r" b="b"/>
              <a:pathLst>
                <a:path w="826" h="700" extrusionOk="0">
                  <a:moveTo>
                    <a:pt x="386" y="1"/>
                  </a:moveTo>
                  <a:cubicBezTo>
                    <a:pt x="372" y="1"/>
                    <a:pt x="357" y="1"/>
                    <a:pt x="343" y="3"/>
                  </a:cubicBezTo>
                  <a:cubicBezTo>
                    <a:pt x="137" y="49"/>
                    <a:pt x="0" y="243"/>
                    <a:pt x="46" y="460"/>
                  </a:cubicBezTo>
                  <a:cubicBezTo>
                    <a:pt x="97" y="614"/>
                    <a:pt x="240" y="700"/>
                    <a:pt x="383" y="700"/>
                  </a:cubicBezTo>
                  <a:cubicBezTo>
                    <a:pt x="493" y="700"/>
                    <a:pt x="604" y="649"/>
                    <a:pt x="674" y="540"/>
                  </a:cubicBezTo>
                  <a:cubicBezTo>
                    <a:pt x="825" y="301"/>
                    <a:pt x="658" y="1"/>
                    <a:pt x="3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7837953" y="3320456"/>
              <a:ext cx="60166" cy="50948"/>
            </a:xfrm>
            <a:custGeom>
              <a:avLst/>
              <a:gdLst/>
              <a:ahLst/>
              <a:cxnLst/>
              <a:rect l="l" t="t" r="r" b="b"/>
              <a:pathLst>
                <a:path w="1821" h="1542" extrusionOk="0">
                  <a:moveTo>
                    <a:pt x="1144" y="0"/>
                  </a:moveTo>
                  <a:cubicBezTo>
                    <a:pt x="930" y="0"/>
                    <a:pt x="720" y="79"/>
                    <a:pt x="571" y="218"/>
                  </a:cubicBezTo>
                  <a:cubicBezTo>
                    <a:pt x="0" y="709"/>
                    <a:pt x="479" y="1519"/>
                    <a:pt x="491" y="1530"/>
                  </a:cubicBezTo>
                  <a:cubicBezTo>
                    <a:pt x="491" y="1542"/>
                    <a:pt x="502" y="1542"/>
                    <a:pt x="514" y="1542"/>
                  </a:cubicBezTo>
                  <a:lnTo>
                    <a:pt x="525" y="1542"/>
                  </a:lnTo>
                  <a:cubicBezTo>
                    <a:pt x="548" y="1530"/>
                    <a:pt x="548" y="1519"/>
                    <a:pt x="536" y="1496"/>
                  </a:cubicBezTo>
                  <a:cubicBezTo>
                    <a:pt x="536" y="1496"/>
                    <a:pt x="80" y="720"/>
                    <a:pt x="605" y="275"/>
                  </a:cubicBezTo>
                  <a:cubicBezTo>
                    <a:pt x="753" y="137"/>
                    <a:pt x="941" y="68"/>
                    <a:pt x="1131" y="68"/>
                  </a:cubicBezTo>
                  <a:cubicBezTo>
                    <a:pt x="1146" y="68"/>
                    <a:pt x="1161" y="69"/>
                    <a:pt x="1176" y="70"/>
                  </a:cubicBezTo>
                  <a:cubicBezTo>
                    <a:pt x="1404" y="104"/>
                    <a:pt x="1609" y="218"/>
                    <a:pt x="1746" y="401"/>
                  </a:cubicBezTo>
                  <a:cubicBezTo>
                    <a:pt x="1754" y="406"/>
                    <a:pt x="1762" y="408"/>
                    <a:pt x="1770" y="408"/>
                  </a:cubicBezTo>
                  <a:cubicBezTo>
                    <a:pt x="1797" y="408"/>
                    <a:pt x="1821" y="381"/>
                    <a:pt x="1803" y="355"/>
                  </a:cubicBezTo>
                  <a:cubicBezTo>
                    <a:pt x="1643" y="161"/>
                    <a:pt x="1427" y="47"/>
                    <a:pt x="1187" y="1"/>
                  </a:cubicBezTo>
                  <a:cubicBezTo>
                    <a:pt x="1173" y="0"/>
                    <a:pt x="1158" y="0"/>
                    <a:pt x="1144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7846841" y="3340082"/>
              <a:ext cx="34494" cy="9945"/>
            </a:xfrm>
            <a:custGeom>
              <a:avLst/>
              <a:gdLst/>
              <a:ahLst/>
              <a:cxnLst/>
              <a:rect l="l" t="t" r="r" b="b"/>
              <a:pathLst>
                <a:path w="1044" h="301" extrusionOk="0">
                  <a:moveTo>
                    <a:pt x="538" y="0"/>
                  </a:moveTo>
                  <a:cubicBezTo>
                    <a:pt x="361" y="0"/>
                    <a:pt x="168" y="58"/>
                    <a:pt x="16" y="252"/>
                  </a:cubicBezTo>
                  <a:cubicBezTo>
                    <a:pt x="0" y="276"/>
                    <a:pt x="24" y="300"/>
                    <a:pt x="47" y="300"/>
                  </a:cubicBezTo>
                  <a:cubicBezTo>
                    <a:pt x="57" y="300"/>
                    <a:pt x="67" y="296"/>
                    <a:pt x="73" y="286"/>
                  </a:cubicBezTo>
                  <a:cubicBezTo>
                    <a:pt x="209" y="119"/>
                    <a:pt x="378" y="68"/>
                    <a:pt x="534" y="68"/>
                  </a:cubicBezTo>
                  <a:cubicBezTo>
                    <a:pt x="772" y="68"/>
                    <a:pt x="979" y="188"/>
                    <a:pt x="986" y="195"/>
                  </a:cubicBezTo>
                  <a:lnTo>
                    <a:pt x="1009" y="195"/>
                  </a:lnTo>
                  <a:cubicBezTo>
                    <a:pt x="1021" y="195"/>
                    <a:pt x="1032" y="183"/>
                    <a:pt x="1032" y="183"/>
                  </a:cubicBezTo>
                  <a:cubicBezTo>
                    <a:pt x="1043" y="160"/>
                    <a:pt x="1032" y="138"/>
                    <a:pt x="1021" y="126"/>
                  </a:cubicBezTo>
                  <a:cubicBezTo>
                    <a:pt x="1021" y="126"/>
                    <a:pt x="798" y="0"/>
                    <a:pt x="538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7655070" y="3236762"/>
              <a:ext cx="43382" cy="117688"/>
            </a:xfrm>
            <a:custGeom>
              <a:avLst/>
              <a:gdLst/>
              <a:ahLst/>
              <a:cxnLst/>
              <a:rect l="l" t="t" r="r" b="b"/>
              <a:pathLst>
                <a:path w="1313" h="3562" extrusionOk="0">
                  <a:moveTo>
                    <a:pt x="879" y="1"/>
                  </a:moveTo>
                  <a:cubicBezTo>
                    <a:pt x="867" y="12"/>
                    <a:pt x="845" y="23"/>
                    <a:pt x="856" y="46"/>
                  </a:cubicBezTo>
                  <a:cubicBezTo>
                    <a:pt x="959" y="628"/>
                    <a:pt x="1221" y="2203"/>
                    <a:pt x="1130" y="2409"/>
                  </a:cubicBezTo>
                  <a:cubicBezTo>
                    <a:pt x="1080" y="2502"/>
                    <a:pt x="1000" y="2548"/>
                    <a:pt x="885" y="2548"/>
                  </a:cubicBezTo>
                  <a:cubicBezTo>
                    <a:pt x="789" y="2548"/>
                    <a:pt x="670" y="2516"/>
                    <a:pt x="525" y="2454"/>
                  </a:cubicBezTo>
                  <a:lnTo>
                    <a:pt x="502" y="2443"/>
                  </a:lnTo>
                  <a:cubicBezTo>
                    <a:pt x="459" y="2423"/>
                    <a:pt x="411" y="2413"/>
                    <a:pt x="363" y="2413"/>
                  </a:cubicBezTo>
                  <a:cubicBezTo>
                    <a:pt x="274" y="2413"/>
                    <a:pt x="185" y="2448"/>
                    <a:pt x="126" y="2523"/>
                  </a:cubicBezTo>
                  <a:cubicBezTo>
                    <a:pt x="0" y="2728"/>
                    <a:pt x="0" y="3002"/>
                    <a:pt x="126" y="3207"/>
                  </a:cubicBezTo>
                  <a:cubicBezTo>
                    <a:pt x="251" y="3367"/>
                    <a:pt x="411" y="3493"/>
                    <a:pt x="605" y="3561"/>
                  </a:cubicBezTo>
                  <a:lnTo>
                    <a:pt x="616" y="3561"/>
                  </a:lnTo>
                  <a:cubicBezTo>
                    <a:pt x="628" y="3561"/>
                    <a:pt x="639" y="3550"/>
                    <a:pt x="639" y="3538"/>
                  </a:cubicBezTo>
                  <a:cubicBezTo>
                    <a:pt x="639" y="3516"/>
                    <a:pt x="639" y="3504"/>
                    <a:pt x="616" y="3493"/>
                  </a:cubicBezTo>
                  <a:cubicBezTo>
                    <a:pt x="445" y="3436"/>
                    <a:pt x="285" y="3322"/>
                    <a:pt x="183" y="3173"/>
                  </a:cubicBezTo>
                  <a:cubicBezTo>
                    <a:pt x="69" y="2979"/>
                    <a:pt x="69" y="2751"/>
                    <a:pt x="183" y="2568"/>
                  </a:cubicBezTo>
                  <a:cubicBezTo>
                    <a:pt x="226" y="2511"/>
                    <a:pt x="292" y="2480"/>
                    <a:pt x="361" y="2480"/>
                  </a:cubicBezTo>
                  <a:cubicBezTo>
                    <a:pt x="401" y="2480"/>
                    <a:pt x="442" y="2490"/>
                    <a:pt x="479" y="2511"/>
                  </a:cubicBezTo>
                  <a:lnTo>
                    <a:pt x="502" y="2523"/>
                  </a:lnTo>
                  <a:cubicBezTo>
                    <a:pt x="661" y="2592"/>
                    <a:pt x="785" y="2619"/>
                    <a:pt x="882" y="2619"/>
                  </a:cubicBezTo>
                  <a:cubicBezTo>
                    <a:pt x="1056" y="2619"/>
                    <a:pt x="1143" y="2531"/>
                    <a:pt x="1187" y="2443"/>
                  </a:cubicBezTo>
                  <a:cubicBezTo>
                    <a:pt x="1313" y="2180"/>
                    <a:pt x="959" y="252"/>
                    <a:pt x="925" y="35"/>
                  </a:cubicBezTo>
                  <a:cubicBezTo>
                    <a:pt x="913" y="12"/>
                    <a:pt x="902" y="1"/>
                    <a:pt x="879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7662967" y="3370249"/>
              <a:ext cx="52468" cy="25672"/>
            </a:xfrm>
            <a:custGeom>
              <a:avLst/>
              <a:gdLst/>
              <a:ahLst/>
              <a:cxnLst/>
              <a:rect l="l" t="t" r="r" b="b"/>
              <a:pathLst>
                <a:path w="1588" h="777" extrusionOk="0">
                  <a:moveTo>
                    <a:pt x="1564" y="1"/>
                  </a:moveTo>
                  <a:cubicBezTo>
                    <a:pt x="1016" y="80"/>
                    <a:pt x="492" y="229"/>
                    <a:pt x="1" y="468"/>
                  </a:cubicBezTo>
                  <a:cubicBezTo>
                    <a:pt x="24" y="571"/>
                    <a:pt x="69" y="674"/>
                    <a:pt x="126" y="777"/>
                  </a:cubicBezTo>
                  <a:cubicBezTo>
                    <a:pt x="583" y="548"/>
                    <a:pt x="1074" y="411"/>
                    <a:pt x="1576" y="377"/>
                  </a:cubicBezTo>
                  <a:cubicBezTo>
                    <a:pt x="1587" y="252"/>
                    <a:pt x="1587" y="126"/>
                    <a:pt x="15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7667130" y="3382705"/>
              <a:ext cx="47908" cy="25110"/>
            </a:xfrm>
            <a:custGeom>
              <a:avLst/>
              <a:gdLst/>
              <a:ahLst/>
              <a:cxnLst/>
              <a:rect l="l" t="t" r="r" b="b"/>
              <a:pathLst>
                <a:path w="1450" h="760" extrusionOk="0">
                  <a:moveTo>
                    <a:pt x="1450" y="0"/>
                  </a:moveTo>
                  <a:cubicBezTo>
                    <a:pt x="948" y="34"/>
                    <a:pt x="457" y="171"/>
                    <a:pt x="0" y="388"/>
                  </a:cubicBezTo>
                  <a:cubicBezTo>
                    <a:pt x="100" y="570"/>
                    <a:pt x="287" y="759"/>
                    <a:pt x="619" y="759"/>
                  </a:cubicBezTo>
                  <a:cubicBezTo>
                    <a:pt x="704" y="759"/>
                    <a:pt x="798" y="747"/>
                    <a:pt x="902" y="719"/>
                  </a:cubicBezTo>
                  <a:cubicBezTo>
                    <a:pt x="1324" y="616"/>
                    <a:pt x="1438" y="274"/>
                    <a:pt x="1450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7550230" y="3134004"/>
              <a:ext cx="278296" cy="111080"/>
            </a:xfrm>
            <a:custGeom>
              <a:avLst/>
              <a:gdLst/>
              <a:ahLst/>
              <a:cxnLst/>
              <a:rect l="l" t="t" r="r" b="b"/>
              <a:pathLst>
                <a:path w="8423" h="3362" extrusionOk="0">
                  <a:moveTo>
                    <a:pt x="3675" y="98"/>
                  </a:moveTo>
                  <a:cubicBezTo>
                    <a:pt x="3675" y="98"/>
                    <a:pt x="3675" y="109"/>
                    <a:pt x="3675" y="121"/>
                  </a:cubicBezTo>
                  <a:cubicBezTo>
                    <a:pt x="3675" y="155"/>
                    <a:pt x="3675" y="189"/>
                    <a:pt x="3664" y="235"/>
                  </a:cubicBezTo>
                  <a:cubicBezTo>
                    <a:pt x="3641" y="315"/>
                    <a:pt x="3618" y="395"/>
                    <a:pt x="3584" y="474"/>
                  </a:cubicBezTo>
                  <a:cubicBezTo>
                    <a:pt x="3468" y="755"/>
                    <a:pt x="3327" y="1019"/>
                    <a:pt x="3162" y="1267"/>
                  </a:cubicBezTo>
                  <a:lnTo>
                    <a:pt x="3162" y="1267"/>
                  </a:lnTo>
                  <a:cubicBezTo>
                    <a:pt x="3187" y="1000"/>
                    <a:pt x="3256" y="742"/>
                    <a:pt x="3379" y="497"/>
                  </a:cubicBezTo>
                  <a:cubicBezTo>
                    <a:pt x="3413" y="417"/>
                    <a:pt x="3447" y="349"/>
                    <a:pt x="3493" y="269"/>
                  </a:cubicBezTo>
                  <a:cubicBezTo>
                    <a:pt x="3538" y="201"/>
                    <a:pt x="3595" y="143"/>
                    <a:pt x="3652" y="98"/>
                  </a:cubicBezTo>
                  <a:close/>
                  <a:moveTo>
                    <a:pt x="982" y="771"/>
                  </a:moveTo>
                  <a:cubicBezTo>
                    <a:pt x="993" y="794"/>
                    <a:pt x="1005" y="828"/>
                    <a:pt x="1016" y="862"/>
                  </a:cubicBezTo>
                  <a:cubicBezTo>
                    <a:pt x="1016" y="908"/>
                    <a:pt x="1016" y="954"/>
                    <a:pt x="1016" y="988"/>
                  </a:cubicBezTo>
                  <a:cubicBezTo>
                    <a:pt x="1016" y="1171"/>
                    <a:pt x="1005" y="1342"/>
                    <a:pt x="982" y="1513"/>
                  </a:cubicBezTo>
                  <a:cubicBezTo>
                    <a:pt x="953" y="1691"/>
                    <a:pt x="913" y="1863"/>
                    <a:pt x="864" y="2032"/>
                  </a:cubicBezTo>
                  <a:lnTo>
                    <a:pt x="864" y="2032"/>
                  </a:lnTo>
                  <a:cubicBezTo>
                    <a:pt x="856" y="2000"/>
                    <a:pt x="849" y="1968"/>
                    <a:pt x="845" y="1935"/>
                  </a:cubicBezTo>
                  <a:cubicBezTo>
                    <a:pt x="799" y="1764"/>
                    <a:pt x="788" y="1593"/>
                    <a:pt x="788" y="1422"/>
                  </a:cubicBezTo>
                  <a:cubicBezTo>
                    <a:pt x="788" y="1250"/>
                    <a:pt x="811" y="1079"/>
                    <a:pt x="868" y="908"/>
                  </a:cubicBezTo>
                  <a:cubicBezTo>
                    <a:pt x="879" y="874"/>
                    <a:pt x="902" y="828"/>
                    <a:pt x="936" y="805"/>
                  </a:cubicBezTo>
                  <a:cubicBezTo>
                    <a:pt x="936" y="783"/>
                    <a:pt x="948" y="771"/>
                    <a:pt x="971" y="771"/>
                  </a:cubicBezTo>
                  <a:close/>
                  <a:moveTo>
                    <a:pt x="3675" y="1"/>
                  </a:moveTo>
                  <a:cubicBezTo>
                    <a:pt x="3655" y="1"/>
                    <a:pt x="3635" y="7"/>
                    <a:pt x="3618" y="18"/>
                  </a:cubicBezTo>
                  <a:cubicBezTo>
                    <a:pt x="3538" y="64"/>
                    <a:pt x="3470" y="143"/>
                    <a:pt x="3424" y="223"/>
                  </a:cubicBezTo>
                  <a:cubicBezTo>
                    <a:pt x="3367" y="303"/>
                    <a:pt x="3333" y="383"/>
                    <a:pt x="3287" y="463"/>
                  </a:cubicBezTo>
                  <a:cubicBezTo>
                    <a:pt x="3140" y="769"/>
                    <a:pt x="3060" y="1094"/>
                    <a:pt x="3049" y="1430"/>
                  </a:cubicBezTo>
                  <a:lnTo>
                    <a:pt x="3049" y="1430"/>
                  </a:lnTo>
                  <a:cubicBezTo>
                    <a:pt x="2859" y="1704"/>
                    <a:pt x="2628" y="1966"/>
                    <a:pt x="2386" y="2186"/>
                  </a:cubicBezTo>
                  <a:cubicBezTo>
                    <a:pt x="2249" y="2312"/>
                    <a:pt x="2100" y="2403"/>
                    <a:pt x="1952" y="2494"/>
                  </a:cubicBezTo>
                  <a:cubicBezTo>
                    <a:pt x="1804" y="2574"/>
                    <a:pt x="1632" y="2620"/>
                    <a:pt x="1461" y="2620"/>
                  </a:cubicBezTo>
                  <a:cubicBezTo>
                    <a:pt x="1302" y="2620"/>
                    <a:pt x="1142" y="2540"/>
                    <a:pt x="1050" y="2403"/>
                  </a:cubicBezTo>
                  <a:cubicBezTo>
                    <a:pt x="1001" y="2337"/>
                    <a:pt x="956" y="2265"/>
                    <a:pt x="921" y="2189"/>
                  </a:cubicBezTo>
                  <a:lnTo>
                    <a:pt x="921" y="2189"/>
                  </a:lnTo>
                  <a:cubicBezTo>
                    <a:pt x="987" y="1972"/>
                    <a:pt x="1037" y="1748"/>
                    <a:pt x="1073" y="1524"/>
                  </a:cubicBezTo>
                  <a:cubicBezTo>
                    <a:pt x="1108" y="1353"/>
                    <a:pt x="1119" y="1171"/>
                    <a:pt x="1119" y="988"/>
                  </a:cubicBezTo>
                  <a:cubicBezTo>
                    <a:pt x="1119" y="942"/>
                    <a:pt x="1108" y="897"/>
                    <a:pt x="1108" y="840"/>
                  </a:cubicBezTo>
                  <a:cubicBezTo>
                    <a:pt x="1096" y="794"/>
                    <a:pt x="1073" y="737"/>
                    <a:pt x="1039" y="703"/>
                  </a:cubicBezTo>
                  <a:cubicBezTo>
                    <a:pt x="1028" y="691"/>
                    <a:pt x="1005" y="680"/>
                    <a:pt x="982" y="680"/>
                  </a:cubicBezTo>
                  <a:cubicBezTo>
                    <a:pt x="971" y="680"/>
                    <a:pt x="948" y="680"/>
                    <a:pt x="925" y="691"/>
                  </a:cubicBezTo>
                  <a:cubicBezTo>
                    <a:pt x="902" y="703"/>
                    <a:pt x="879" y="726"/>
                    <a:pt x="868" y="748"/>
                  </a:cubicBezTo>
                  <a:cubicBezTo>
                    <a:pt x="834" y="783"/>
                    <a:pt x="811" y="828"/>
                    <a:pt x="788" y="874"/>
                  </a:cubicBezTo>
                  <a:cubicBezTo>
                    <a:pt x="731" y="1045"/>
                    <a:pt x="708" y="1228"/>
                    <a:pt x="708" y="1410"/>
                  </a:cubicBezTo>
                  <a:cubicBezTo>
                    <a:pt x="708" y="1593"/>
                    <a:pt x="720" y="1775"/>
                    <a:pt x="754" y="1958"/>
                  </a:cubicBezTo>
                  <a:cubicBezTo>
                    <a:pt x="772" y="2032"/>
                    <a:pt x="794" y="2103"/>
                    <a:pt x="822" y="2173"/>
                  </a:cubicBezTo>
                  <a:lnTo>
                    <a:pt x="822" y="2173"/>
                  </a:lnTo>
                  <a:cubicBezTo>
                    <a:pt x="784" y="2292"/>
                    <a:pt x="742" y="2410"/>
                    <a:pt x="697" y="2529"/>
                  </a:cubicBezTo>
                  <a:cubicBezTo>
                    <a:pt x="628" y="2688"/>
                    <a:pt x="548" y="2848"/>
                    <a:pt x="446" y="2985"/>
                  </a:cubicBezTo>
                  <a:cubicBezTo>
                    <a:pt x="354" y="3122"/>
                    <a:pt x="206" y="3225"/>
                    <a:pt x="46" y="3259"/>
                  </a:cubicBezTo>
                  <a:cubicBezTo>
                    <a:pt x="23" y="3259"/>
                    <a:pt x="1" y="3282"/>
                    <a:pt x="1" y="3316"/>
                  </a:cubicBezTo>
                  <a:cubicBezTo>
                    <a:pt x="1" y="3339"/>
                    <a:pt x="35" y="3362"/>
                    <a:pt x="58" y="3362"/>
                  </a:cubicBezTo>
                  <a:cubicBezTo>
                    <a:pt x="252" y="3316"/>
                    <a:pt x="411" y="3202"/>
                    <a:pt x="525" y="3042"/>
                  </a:cubicBezTo>
                  <a:cubicBezTo>
                    <a:pt x="628" y="2894"/>
                    <a:pt x="720" y="2734"/>
                    <a:pt x="788" y="2563"/>
                  </a:cubicBezTo>
                  <a:cubicBezTo>
                    <a:pt x="823" y="2479"/>
                    <a:pt x="854" y="2394"/>
                    <a:pt x="884" y="2307"/>
                  </a:cubicBezTo>
                  <a:lnTo>
                    <a:pt x="884" y="2307"/>
                  </a:lnTo>
                  <a:cubicBezTo>
                    <a:pt x="912" y="2360"/>
                    <a:pt x="945" y="2411"/>
                    <a:pt x="982" y="2460"/>
                  </a:cubicBezTo>
                  <a:cubicBezTo>
                    <a:pt x="1096" y="2609"/>
                    <a:pt x="1279" y="2711"/>
                    <a:pt x="1473" y="2711"/>
                  </a:cubicBezTo>
                  <a:cubicBezTo>
                    <a:pt x="1655" y="2711"/>
                    <a:pt x="1838" y="2666"/>
                    <a:pt x="2009" y="2574"/>
                  </a:cubicBezTo>
                  <a:cubicBezTo>
                    <a:pt x="2169" y="2483"/>
                    <a:pt x="2317" y="2380"/>
                    <a:pt x="2454" y="2255"/>
                  </a:cubicBezTo>
                  <a:cubicBezTo>
                    <a:pt x="2672" y="2056"/>
                    <a:pt x="2874" y="1833"/>
                    <a:pt x="3054" y="1594"/>
                  </a:cubicBezTo>
                  <a:lnTo>
                    <a:pt x="3054" y="1594"/>
                  </a:lnTo>
                  <a:cubicBezTo>
                    <a:pt x="3070" y="1749"/>
                    <a:pt x="3105" y="1903"/>
                    <a:pt x="3173" y="2049"/>
                  </a:cubicBezTo>
                  <a:cubicBezTo>
                    <a:pt x="3253" y="2220"/>
                    <a:pt x="3379" y="2357"/>
                    <a:pt x="3538" y="2472"/>
                  </a:cubicBezTo>
                  <a:cubicBezTo>
                    <a:pt x="3687" y="2574"/>
                    <a:pt x="3858" y="2643"/>
                    <a:pt x="4040" y="2688"/>
                  </a:cubicBezTo>
                  <a:cubicBezTo>
                    <a:pt x="4212" y="2734"/>
                    <a:pt x="4394" y="2757"/>
                    <a:pt x="4577" y="2768"/>
                  </a:cubicBezTo>
                  <a:cubicBezTo>
                    <a:pt x="4942" y="2768"/>
                    <a:pt x="5307" y="2711"/>
                    <a:pt x="5650" y="2609"/>
                  </a:cubicBezTo>
                  <a:cubicBezTo>
                    <a:pt x="5992" y="2494"/>
                    <a:pt x="6334" y="2357"/>
                    <a:pt x="6642" y="2186"/>
                  </a:cubicBezTo>
                  <a:cubicBezTo>
                    <a:pt x="7282" y="1844"/>
                    <a:pt x="7875" y="1433"/>
                    <a:pt x="8400" y="954"/>
                  </a:cubicBezTo>
                  <a:cubicBezTo>
                    <a:pt x="8423" y="931"/>
                    <a:pt x="8423" y="908"/>
                    <a:pt x="8400" y="885"/>
                  </a:cubicBezTo>
                  <a:cubicBezTo>
                    <a:pt x="8394" y="874"/>
                    <a:pt x="8383" y="868"/>
                    <a:pt x="8370" y="868"/>
                  </a:cubicBezTo>
                  <a:cubicBezTo>
                    <a:pt x="8357" y="868"/>
                    <a:pt x="8343" y="874"/>
                    <a:pt x="8331" y="885"/>
                  </a:cubicBezTo>
                  <a:lnTo>
                    <a:pt x="8331" y="874"/>
                  </a:lnTo>
                  <a:cubicBezTo>
                    <a:pt x="7784" y="1330"/>
                    <a:pt x="7202" y="1718"/>
                    <a:pt x="6574" y="2049"/>
                  </a:cubicBezTo>
                  <a:cubicBezTo>
                    <a:pt x="6266" y="2209"/>
                    <a:pt x="5935" y="2346"/>
                    <a:pt x="5604" y="2460"/>
                  </a:cubicBezTo>
                  <a:cubicBezTo>
                    <a:pt x="5273" y="2574"/>
                    <a:pt x="4931" y="2631"/>
                    <a:pt x="4577" y="2643"/>
                  </a:cubicBezTo>
                  <a:cubicBezTo>
                    <a:pt x="4406" y="2643"/>
                    <a:pt x="4234" y="2631"/>
                    <a:pt x="4063" y="2586"/>
                  </a:cubicBezTo>
                  <a:cubicBezTo>
                    <a:pt x="3892" y="2551"/>
                    <a:pt x="3732" y="2483"/>
                    <a:pt x="3595" y="2380"/>
                  </a:cubicBezTo>
                  <a:cubicBezTo>
                    <a:pt x="3458" y="2289"/>
                    <a:pt x="3344" y="2152"/>
                    <a:pt x="3264" y="2004"/>
                  </a:cubicBezTo>
                  <a:cubicBezTo>
                    <a:pt x="3196" y="1844"/>
                    <a:pt x="3150" y="1684"/>
                    <a:pt x="3150" y="1513"/>
                  </a:cubicBezTo>
                  <a:cubicBezTo>
                    <a:pt x="3150" y="1495"/>
                    <a:pt x="3150" y="1478"/>
                    <a:pt x="3151" y="1460"/>
                  </a:cubicBezTo>
                  <a:lnTo>
                    <a:pt x="3151" y="1460"/>
                  </a:lnTo>
                  <a:cubicBezTo>
                    <a:pt x="3154" y="1455"/>
                    <a:pt x="3158" y="1450"/>
                    <a:pt x="3162" y="1444"/>
                  </a:cubicBezTo>
                  <a:cubicBezTo>
                    <a:pt x="3379" y="1159"/>
                    <a:pt x="3550" y="840"/>
                    <a:pt x="3687" y="509"/>
                  </a:cubicBezTo>
                  <a:cubicBezTo>
                    <a:pt x="3721" y="429"/>
                    <a:pt x="3755" y="337"/>
                    <a:pt x="3778" y="246"/>
                  </a:cubicBezTo>
                  <a:cubicBezTo>
                    <a:pt x="3789" y="201"/>
                    <a:pt x="3789" y="155"/>
                    <a:pt x="3778" y="109"/>
                  </a:cubicBezTo>
                  <a:cubicBezTo>
                    <a:pt x="3778" y="64"/>
                    <a:pt x="3755" y="41"/>
                    <a:pt x="3732" y="18"/>
                  </a:cubicBezTo>
                  <a:cubicBezTo>
                    <a:pt x="3715" y="7"/>
                    <a:pt x="3695" y="1"/>
                    <a:pt x="3675" y="1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7505809" y="2479577"/>
              <a:ext cx="609230" cy="511856"/>
            </a:xfrm>
            <a:custGeom>
              <a:avLst/>
              <a:gdLst/>
              <a:ahLst/>
              <a:cxnLst/>
              <a:rect l="l" t="t" r="r" b="b"/>
              <a:pathLst>
                <a:path w="46918" h="39419" extrusionOk="0">
                  <a:moveTo>
                    <a:pt x="33056" y="1"/>
                  </a:moveTo>
                  <a:cubicBezTo>
                    <a:pt x="25861" y="1"/>
                    <a:pt x="18270" y="1374"/>
                    <a:pt x="11304" y="1890"/>
                  </a:cubicBezTo>
                  <a:cubicBezTo>
                    <a:pt x="9248" y="2053"/>
                    <a:pt x="7123" y="2217"/>
                    <a:pt x="5208" y="2987"/>
                  </a:cubicBezTo>
                  <a:cubicBezTo>
                    <a:pt x="2429" y="4132"/>
                    <a:pt x="771" y="6607"/>
                    <a:pt x="514" y="9573"/>
                  </a:cubicBezTo>
                  <a:cubicBezTo>
                    <a:pt x="1" y="16088"/>
                    <a:pt x="1916" y="22534"/>
                    <a:pt x="5886" y="27718"/>
                  </a:cubicBezTo>
                  <a:cubicBezTo>
                    <a:pt x="7587" y="28215"/>
                    <a:pt x="9530" y="28697"/>
                    <a:pt x="11368" y="28697"/>
                  </a:cubicBezTo>
                  <a:cubicBezTo>
                    <a:pt x="11952" y="28697"/>
                    <a:pt x="12526" y="28648"/>
                    <a:pt x="13078" y="28536"/>
                  </a:cubicBezTo>
                  <a:lnTo>
                    <a:pt x="13078" y="28536"/>
                  </a:lnTo>
                  <a:cubicBezTo>
                    <a:pt x="10907" y="31618"/>
                    <a:pt x="11630" y="36359"/>
                    <a:pt x="13826" y="39418"/>
                  </a:cubicBezTo>
                  <a:cubicBezTo>
                    <a:pt x="14059" y="36009"/>
                    <a:pt x="16091" y="32996"/>
                    <a:pt x="18333" y="30404"/>
                  </a:cubicBezTo>
                  <a:cubicBezTo>
                    <a:pt x="18797" y="29851"/>
                    <a:pt x="19387" y="29277"/>
                    <a:pt x="20083" y="29277"/>
                  </a:cubicBezTo>
                  <a:cubicBezTo>
                    <a:pt x="20122" y="29277"/>
                    <a:pt x="20161" y="29279"/>
                    <a:pt x="20201" y="29283"/>
                  </a:cubicBezTo>
                  <a:cubicBezTo>
                    <a:pt x="20642" y="29330"/>
                    <a:pt x="21090" y="29351"/>
                    <a:pt x="21542" y="29351"/>
                  </a:cubicBezTo>
                  <a:cubicBezTo>
                    <a:pt x="24918" y="29351"/>
                    <a:pt x="28556" y="28171"/>
                    <a:pt x="31831" y="27718"/>
                  </a:cubicBezTo>
                  <a:cubicBezTo>
                    <a:pt x="33699" y="27485"/>
                    <a:pt x="35638" y="27228"/>
                    <a:pt x="37319" y="26411"/>
                  </a:cubicBezTo>
                  <a:cubicBezTo>
                    <a:pt x="41429" y="24449"/>
                    <a:pt x="43438" y="19802"/>
                    <a:pt x="44815" y="15458"/>
                  </a:cubicBezTo>
                  <a:cubicBezTo>
                    <a:pt x="46053" y="11535"/>
                    <a:pt x="46917" y="6841"/>
                    <a:pt x="44302" y="3688"/>
                  </a:cubicBezTo>
                  <a:cubicBezTo>
                    <a:pt x="42363" y="1353"/>
                    <a:pt x="40191" y="489"/>
                    <a:pt x="37809" y="232"/>
                  </a:cubicBezTo>
                  <a:cubicBezTo>
                    <a:pt x="36252" y="70"/>
                    <a:pt x="34664" y="1"/>
                    <a:pt x="33056" y="1"/>
                  </a:cubicBezTo>
                  <a:close/>
                </a:path>
              </a:pathLst>
            </a:custGeom>
            <a:solidFill>
              <a:srgbClr val="4B8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1530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7"/>
          <p:cNvSpPr txBox="1">
            <a:spLocks noGrp="1"/>
          </p:cNvSpPr>
          <p:nvPr>
            <p:ph type="ctrTitle"/>
          </p:nvPr>
        </p:nvSpPr>
        <p:spPr>
          <a:xfrm>
            <a:off x="722400" y="295719"/>
            <a:ext cx="7699200" cy="9417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latin typeface="+mn-lt"/>
              </a:rPr>
              <a:t>Hướng dẫn về nhà</a:t>
            </a:r>
            <a:endParaRPr sz="2400" b="1" dirty="0">
              <a:latin typeface="+mn-lt"/>
            </a:endParaRPr>
          </a:p>
        </p:txBody>
      </p:sp>
      <p:sp>
        <p:nvSpPr>
          <p:cNvPr id="585" name="Google Shape;585;p47"/>
          <p:cNvSpPr txBox="1">
            <a:spLocks noGrp="1"/>
          </p:cNvSpPr>
          <p:nvPr>
            <p:ph type="subTitle" idx="1"/>
          </p:nvPr>
        </p:nvSpPr>
        <p:spPr>
          <a:xfrm>
            <a:off x="1835894" y="1059581"/>
            <a:ext cx="5472244" cy="3548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just">
              <a:lnSpc>
                <a:spcPct val="150000"/>
              </a:lnSpc>
            </a:pPr>
            <a:r>
              <a:rPr lang="vi-VN" sz="1800" dirty="0" smtClean="0">
                <a:solidFill>
                  <a:srgbClr val="000000"/>
                </a:solidFill>
                <a:latin typeface="+mn-lt"/>
              </a:rPr>
              <a:t> - Thực </a:t>
            </a:r>
            <a:r>
              <a:rPr lang="vi-VN" sz="1800" dirty="0">
                <a:solidFill>
                  <a:srgbClr val="000000"/>
                </a:solidFill>
                <a:latin typeface="+mn-lt"/>
              </a:rPr>
              <a:t>hành đọc văn bản </a:t>
            </a:r>
            <a:r>
              <a:rPr lang="vi-VN" sz="1800" i="1" dirty="0">
                <a:solidFill>
                  <a:srgbClr val="000000"/>
                </a:solidFill>
                <a:latin typeface="+mn-lt"/>
              </a:rPr>
              <a:t>Hành trình của bầy ong </a:t>
            </a:r>
            <a:r>
              <a:rPr lang="vi-VN" sz="1800" dirty="0">
                <a:solidFill>
                  <a:srgbClr val="000000"/>
                </a:solidFill>
                <a:latin typeface="+mn-lt"/>
              </a:rPr>
              <a:t>(Nguyễn Đức </a:t>
            </a:r>
            <a:r>
              <a:rPr lang="vi-VN" sz="1800" dirty="0" smtClean="0">
                <a:solidFill>
                  <a:srgbClr val="000000"/>
                </a:solidFill>
                <a:latin typeface="+mn-lt"/>
              </a:rPr>
              <a:t>Mậu). Chú ý:</a:t>
            </a:r>
          </a:p>
          <a:p>
            <a:pPr marL="412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latin typeface="+mn-lt"/>
              </a:rPr>
              <a:t>Đặc </a:t>
            </a:r>
            <a:r>
              <a:rPr lang="vi-VN" sz="1800" dirty="0">
                <a:solidFill>
                  <a:srgbClr val="000000"/>
                </a:solidFill>
                <a:latin typeface="+mn-lt"/>
              </a:rPr>
              <a:t>điểm của thể thơ lục bát được thể hiện trong bài </a:t>
            </a:r>
            <a:r>
              <a:rPr lang="vi-VN" sz="1800" dirty="0" smtClean="0">
                <a:solidFill>
                  <a:srgbClr val="000000"/>
                </a:solidFill>
                <a:latin typeface="+mn-lt"/>
              </a:rPr>
              <a:t>thơ.</a:t>
            </a:r>
          </a:p>
          <a:p>
            <a:pPr marL="412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latin typeface="+mn-lt"/>
              </a:rPr>
              <a:t>Vẻ </a:t>
            </a:r>
            <a:r>
              <a:rPr lang="vi-VN" sz="1800" dirty="0">
                <a:solidFill>
                  <a:srgbClr val="000000"/>
                </a:solidFill>
                <a:latin typeface="+mn-lt"/>
              </a:rPr>
              <a:t>đẹp của quê hương, đất </a:t>
            </a:r>
            <a:r>
              <a:rPr lang="vi-VN" sz="1800" dirty="0" smtClean="0">
                <a:solidFill>
                  <a:srgbClr val="000000"/>
                </a:solidFill>
                <a:latin typeface="+mn-lt"/>
              </a:rPr>
              <a:t>nước.</a:t>
            </a:r>
          </a:p>
          <a:p>
            <a:pPr marL="412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latin typeface="+mn-lt"/>
              </a:rPr>
              <a:t>Ý </a:t>
            </a:r>
            <a:r>
              <a:rPr lang="vi-VN" sz="1800" dirty="0">
                <a:solidFill>
                  <a:srgbClr val="000000"/>
                </a:solidFill>
                <a:latin typeface="+mn-lt"/>
              </a:rPr>
              <a:t>nghĩa được gợi lên từ “hành trình của bầy ong”.</a:t>
            </a:r>
          </a:p>
        </p:txBody>
      </p:sp>
      <p:grpSp>
        <p:nvGrpSpPr>
          <p:cNvPr id="586" name="Google Shape;586;p47"/>
          <p:cNvGrpSpPr/>
          <p:nvPr/>
        </p:nvGrpSpPr>
        <p:grpSpPr>
          <a:xfrm>
            <a:off x="978388" y="2453607"/>
            <a:ext cx="857507" cy="2154962"/>
            <a:chOff x="978388" y="2453607"/>
            <a:chExt cx="857507" cy="2154962"/>
          </a:xfrm>
        </p:grpSpPr>
        <p:sp>
          <p:nvSpPr>
            <p:cNvPr id="587" name="Google Shape;587;p47"/>
            <p:cNvSpPr/>
            <p:nvPr/>
          </p:nvSpPr>
          <p:spPr>
            <a:xfrm>
              <a:off x="1218790" y="4469422"/>
              <a:ext cx="608879" cy="139147"/>
            </a:xfrm>
            <a:custGeom>
              <a:avLst/>
              <a:gdLst/>
              <a:ahLst/>
              <a:cxnLst/>
              <a:rect l="l" t="t" r="r" b="b"/>
              <a:pathLst>
                <a:path w="19481" h="4452" extrusionOk="0">
                  <a:moveTo>
                    <a:pt x="9735" y="1"/>
                  </a:moveTo>
                  <a:cubicBezTo>
                    <a:pt x="4360" y="1"/>
                    <a:pt x="0" y="1005"/>
                    <a:pt x="0" y="2226"/>
                  </a:cubicBezTo>
                  <a:cubicBezTo>
                    <a:pt x="0" y="3447"/>
                    <a:pt x="4360" y="4451"/>
                    <a:pt x="9735" y="4451"/>
                  </a:cubicBezTo>
                  <a:cubicBezTo>
                    <a:pt x="15121" y="4451"/>
                    <a:pt x="19481" y="3447"/>
                    <a:pt x="19481" y="2226"/>
                  </a:cubicBezTo>
                  <a:cubicBezTo>
                    <a:pt x="19481" y="1005"/>
                    <a:pt x="15121" y="1"/>
                    <a:pt x="9735" y="1"/>
                  </a:cubicBezTo>
                  <a:close/>
                </a:path>
              </a:pathLst>
            </a:custGeom>
            <a:solidFill>
              <a:srgbClr val="C9C9C9"/>
            </a:solidFill>
            <a:ln w="3150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7"/>
            <p:cNvSpPr/>
            <p:nvPr/>
          </p:nvSpPr>
          <p:spPr>
            <a:xfrm>
              <a:off x="1533376" y="4023557"/>
              <a:ext cx="203720" cy="523959"/>
            </a:xfrm>
            <a:custGeom>
              <a:avLst/>
              <a:gdLst/>
              <a:ahLst/>
              <a:cxnLst/>
              <a:rect l="l" t="t" r="r" b="b"/>
              <a:pathLst>
                <a:path w="6518" h="16764" extrusionOk="0">
                  <a:moveTo>
                    <a:pt x="4817" y="0"/>
                  </a:moveTo>
                  <a:lnTo>
                    <a:pt x="1" y="685"/>
                  </a:lnTo>
                  <a:lnTo>
                    <a:pt x="1427" y="15338"/>
                  </a:lnTo>
                  <a:cubicBezTo>
                    <a:pt x="1041" y="16513"/>
                    <a:pt x="1711" y="16738"/>
                    <a:pt x="2283" y="16738"/>
                  </a:cubicBezTo>
                  <a:cubicBezTo>
                    <a:pt x="2639" y="16738"/>
                    <a:pt x="2957" y="16651"/>
                    <a:pt x="2957" y="16651"/>
                  </a:cubicBezTo>
                  <a:cubicBezTo>
                    <a:pt x="2957" y="16651"/>
                    <a:pt x="4059" y="16764"/>
                    <a:pt x="5037" y="16764"/>
                  </a:cubicBezTo>
                  <a:cubicBezTo>
                    <a:pt x="5817" y="16764"/>
                    <a:pt x="6517" y="16692"/>
                    <a:pt x="6517" y="16434"/>
                  </a:cubicBezTo>
                  <a:cubicBezTo>
                    <a:pt x="6517" y="15852"/>
                    <a:pt x="3402" y="14802"/>
                    <a:pt x="3402" y="14802"/>
                  </a:cubicBezTo>
                  <a:cubicBezTo>
                    <a:pt x="3904" y="10853"/>
                    <a:pt x="4817" y="1"/>
                    <a:pt x="4817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7"/>
            <p:cNvSpPr/>
            <p:nvPr/>
          </p:nvSpPr>
          <p:spPr>
            <a:xfrm>
              <a:off x="1570851" y="4495458"/>
              <a:ext cx="129865" cy="53821"/>
            </a:xfrm>
            <a:custGeom>
              <a:avLst/>
              <a:gdLst/>
              <a:ahLst/>
              <a:cxnLst/>
              <a:rect l="l" t="t" r="r" b="b"/>
              <a:pathLst>
                <a:path w="4155" h="1722" extrusionOk="0">
                  <a:moveTo>
                    <a:pt x="2865" y="1"/>
                  </a:moveTo>
                  <a:cubicBezTo>
                    <a:pt x="2865" y="1"/>
                    <a:pt x="2141" y="382"/>
                    <a:pt x="1280" y="382"/>
                  </a:cubicBezTo>
                  <a:cubicBezTo>
                    <a:pt x="913" y="382"/>
                    <a:pt x="520" y="313"/>
                    <a:pt x="148" y="115"/>
                  </a:cubicBezTo>
                  <a:cubicBezTo>
                    <a:pt x="46" y="469"/>
                    <a:pt x="0" y="834"/>
                    <a:pt x="12" y="1199"/>
                  </a:cubicBezTo>
                  <a:cubicBezTo>
                    <a:pt x="12" y="1199"/>
                    <a:pt x="100" y="1721"/>
                    <a:pt x="1898" y="1721"/>
                  </a:cubicBezTo>
                  <a:cubicBezTo>
                    <a:pt x="2142" y="1721"/>
                    <a:pt x="2417" y="1711"/>
                    <a:pt x="2728" y="1690"/>
                  </a:cubicBezTo>
                  <a:cubicBezTo>
                    <a:pt x="3253" y="1655"/>
                    <a:pt x="3686" y="1621"/>
                    <a:pt x="4017" y="1576"/>
                  </a:cubicBezTo>
                  <a:cubicBezTo>
                    <a:pt x="3937" y="1199"/>
                    <a:pt x="3983" y="800"/>
                    <a:pt x="4154" y="446"/>
                  </a:cubicBezTo>
                  <a:cubicBezTo>
                    <a:pt x="3732" y="263"/>
                    <a:pt x="3310" y="115"/>
                    <a:pt x="2865" y="1"/>
                  </a:cubicBezTo>
                  <a:close/>
                </a:path>
              </a:pathLst>
            </a:custGeom>
            <a:solidFill>
              <a:srgbClr val="5360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7"/>
            <p:cNvSpPr/>
            <p:nvPr/>
          </p:nvSpPr>
          <p:spPr>
            <a:xfrm>
              <a:off x="1572977" y="4530777"/>
              <a:ext cx="169465" cy="20722"/>
            </a:xfrm>
            <a:custGeom>
              <a:avLst/>
              <a:gdLst/>
              <a:ahLst/>
              <a:cxnLst/>
              <a:rect l="l" t="t" r="r" b="b"/>
              <a:pathLst>
                <a:path w="5422" h="66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137"/>
                    <a:pt x="23" y="263"/>
                    <a:pt x="58" y="400"/>
                  </a:cubicBezTo>
                  <a:cubicBezTo>
                    <a:pt x="58" y="400"/>
                    <a:pt x="799" y="662"/>
                    <a:pt x="2842" y="662"/>
                  </a:cubicBezTo>
                  <a:cubicBezTo>
                    <a:pt x="5125" y="662"/>
                    <a:pt x="5410" y="377"/>
                    <a:pt x="5410" y="377"/>
                  </a:cubicBezTo>
                  <a:cubicBezTo>
                    <a:pt x="5421" y="286"/>
                    <a:pt x="5410" y="194"/>
                    <a:pt x="5376" y="103"/>
                  </a:cubicBezTo>
                  <a:cubicBezTo>
                    <a:pt x="4572" y="263"/>
                    <a:pt x="3758" y="341"/>
                    <a:pt x="2945" y="341"/>
                  </a:cubicBezTo>
                  <a:cubicBezTo>
                    <a:pt x="1958" y="341"/>
                    <a:pt x="971" y="2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7"/>
            <p:cNvSpPr/>
            <p:nvPr/>
          </p:nvSpPr>
          <p:spPr>
            <a:xfrm>
              <a:off x="1673213" y="4500459"/>
              <a:ext cx="12158" cy="24285"/>
            </a:xfrm>
            <a:custGeom>
              <a:avLst/>
              <a:gdLst/>
              <a:ahLst/>
              <a:cxnLst/>
              <a:rect l="l" t="t" r="r" b="b"/>
              <a:pathLst>
                <a:path w="389" h="777" fill="none" extrusionOk="0">
                  <a:moveTo>
                    <a:pt x="388" y="0"/>
                  </a:moveTo>
                  <a:cubicBezTo>
                    <a:pt x="137" y="172"/>
                    <a:pt x="0" y="468"/>
                    <a:pt x="35" y="776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7"/>
            <p:cNvSpPr/>
            <p:nvPr/>
          </p:nvSpPr>
          <p:spPr>
            <a:xfrm>
              <a:off x="1660023" y="4495458"/>
              <a:ext cx="11064" cy="24660"/>
            </a:xfrm>
            <a:custGeom>
              <a:avLst/>
              <a:gdLst/>
              <a:ahLst/>
              <a:cxnLst/>
              <a:rect l="l" t="t" r="r" b="b"/>
              <a:pathLst>
                <a:path w="354" h="789" fill="none" extrusionOk="0">
                  <a:moveTo>
                    <a:pt x="354" y="1"/>
                  </a:moveTo>
                  <a:cubicBezTo>
                    <a:pt x="354" y="1"/>
                    <a:pt x="0" y="218"/>
                    <a:pt x="0" y="788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7"/>
            <p:cNvSpPr/>
            <p:nvPr/>
          </p:nvSpPr>
          <p:spPr>
            <a:xfrm>
              <a:off x="1656804" y="4480111"/>
              <a:ext cx="17878" cy="21097"/>
            </a:xfrm>
            <a:custGeom>
              <a:avLst/>
              <a:gdLst/>
              <a:ahLst/>
              <a:cxnLst/>
              <a:rect l="l" t="t" r="r" b="b"/>
              <a:pathLst>
                <a:path w="572" h="675" fill="none" extrusionOk="0">
                  <a:moveTo>
                    <a:pt x="286" y="674"/>
                  </a:moveTo>
                  <a:cubicBezTo>
                    <a:pt x="286" y="674"/>
                    <a:pt x="571" y="12"/>
                    <a:pt x="286" y="1"/>
                  </a:cubicBezTo>
                  <a:cubicBezTo>
                    <a:pt x="0" y="1"/>
                    <a:pt x="286" y="674"/>
                    <a:pt x="286" y="67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7"/>
            <p:cNvSpPr/>
            <p:nvPr/>
          </p:nvSpPr>
          <p:spPr>
            <a:xfrm>
              <a:off x="1642520" y="4484050"/>
              <a:ext cx="23222" cy="17159"/>
            </a:xfrm>
            <a:custGeom>
              <a:avLst/>
              <a:gdLst/>
              <a:ahLst/>
              <a:cxnLst/>
              <a:rect l="l" t="t" r="r" b="b"/>
              <a:pathLst>
                <a:path w="743" h="549" fill="none" extrusionOk="0">
                  <a:moveTo>
                    <a:pt x="743" y="548"/>
                  </a:moveTo>
                  <a:cubicBezTo>
                    <a:pt x="743" y="548"/>
                    <a:pt x="275" y="0"/>
                    <a:pt x="138" y="252"/>
                  </a:cubicBezTo>
                  <a:cubicBezTo>
                    <a:pt x="1" y="503"/>
                    <a:pt x="743" y="548"/>
                    <a:pt x="743" y="548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7"/>
            <p:cNvSpPr/>
            <p:nvPr/>
          </p:nvSpPr>
          <p:spPr>
            <a:xfrm>
              <a:off x="1533032" y="4023557"/>
              <a:ext cx="150555" cy="304986"/>
            </a:xfrm>
            <a:custGeom>
              <a:avLst/>
              <a:gdLst/>
              <a:ahLst/>
              <a:cxnLst/>
              <a:rect l="l" t="t" r="r" b="b"/>
              <a:pathLst>
                <a:path w="4817" h="9758" extrusionOk="0">
                  <a:moveTo>
                    <a:pt x="4816" y="0"/>
                  </a:moveTo>
                  <a:lnTo>
                    <a:pt x="0" y="685"/>
                  </a:lnTo>
                  <a:lnTo>
                    <a:pt x="891" y="9724"/>
                  </a:lnTo>
                  <a:cubicBezTo>
                    <a:pt x="1906" y="9724"/>
                    <a:pt x="2922" y="9724"/>
                    <a:pt x="3949" y="9758"/>
                  </a:cubicBezTo>
                  <a:cubicBezTo>
                    <a:pt x="4383" y="5239"/>
                    <a:pt x="4816" y="1"/>
                    <a:pt x="4816" y="0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7"/>
            <p:cNvSpPr/>
            <p:nvPr/>
          </p:nvSpPr>
          <p:spPr>
            <a:xfrm>
              <a:off x="1393195" y="3958732"/>
              <a:ext cx="123676" cy="368028"/>
            </a:xfrm>
            <a:custGeom>
              <a:avLst/>
              <a:gdLst/>
              <a:ahLst/>
              <a:cxnLst/>
              <a:rect l="l" t="t" r="r" b="b"/>
              <a:pathLst>
                <a:path w="3957" h="11775" extrusionOk="0">
                  <a:moveTo>
                    <a:pt x="3681" y="1"/>
                  </a:moveTo>
                  <a:cubicBezTo>
                    <a:pt x="2792" y="1"/>
                    <a:pt x="1" y="2074"/>
                    <a:pt x="1" y="2074"/>
                  </a:cubicBezTo>
                  <a:cubicBezTo>
                    <a:pt x="1" y="2074"/>
                    <a:pt x="92" y="7141"/>
                    <a:pt x="514" y="11615"/>
                  </a:cubicBezTo>
                  <a:cubicBezTo>
                    <a:pt x="1473" y="11706"/>
                    <a:pt x="2420" y="11752"/>
                    <a:pt x="3379" y="11775"/>
                  </a:cubicBezTo>
                  <a:cubicBezTo>
                    <a:pt x="3561" y="8465"/>
                    <a:pt x="3790" y="4186"/>
                    <a:pt x="3949" y="271"/>
                  </a:cubicBezTo>
                  <a:cubicBezTo>
                    <a:pt x="3957" y="80"/>
                    <a:pt x="3856" y="1"/>
                    <a:pt x="3681" y="1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7"/>
            <p:cNvSpPr/>
            <p:nvPr/>
          </p:nvSpPr>
          <p:spPr>
            <a:xfrm>
              <a:off x="1326496" y="4507241"/>
              <a:ext cx="45695" cy="35349"/>
            </a:xfrm>
            <a:custGeom>
              <a:avLst/>
              <a:gdLst/>
              <a:ahLst/>
              <a:cxnLst/>
              <a:rect l="l" t="t" r="r" b="b"/>
              <a:pathLst>
                <a:path w="1462" h="1131" extrusionOk="0">
                  <a:moveTo>
                    <a:pt x="1245" y="0"/>
                  </a:moveTo>
                  <a:cubicBezTo>
                    <a:pt x="286" y="434"/>
                    <a:pt x="1" y="845"/>
                    <a:pt x="1" y="845"/>
                  </a:cubicBezTo>
                  <a:cubicBezTo>
                    <a:pt x="1" y="845"/>
                    <a:pt x="46" y="982"/>
                    <a:pt x="1370" y="1130"/>
                  </a:cubicBezTo>
                  <a:cubicBezTo>
                    <a:pt x="1462" y="753"/>
                    <a:pt x="1416" y="354"/>
                    <a:pt x="1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7"/>
            <p:cNvSpPr/>
            <p:nvPr/>
          </p:nvSpPr>
          <p:spPr>
            <a:xfrm>
              <a:off x="1365378" y="4493333"/>
              <a:ext cx="129521" cy="53790"/>
            </a:xfrm>
            <a:custGeom>
              <a:avLst/>
              <a:gdLst/>
              <a:ahLst/>
              <a:cxnLst/>
              <a:rect l="l" t="t" r="r" b="b"/>
              <a:pathLst>
                <a:path w="4144" h="1721" extrusionOk="0">
                  <a:moveTo>
                    <a:pt x="1279" y="0"/>
                  </a:moveTo>
                  <a:cubicBezTo>
                    <a:pt x="834" y="114"/>
                    <a:pt x="412" y="263"/>
                    <a:pt x="1" y="445"/>
                  </a:cubicBezTo>
                  <a:cubicBezTo>
                    <a:pt x="160" y="799"/>
                    <a:pt x="206" y="1198"/>
                    <a:pt x="126" y="1575"/>
                  </a:cubicBezTo>
                  <a:cubicBezTo>
                    <a:pt x="469" y="1609"/>
                    <a:pt x="891" y="1655"/>
                    <a:pt x="1427" y="1689"/>
                  </a:cubicBezTo>
                  <a:cubicBezTo>
                    <a:pt x="1738" y="1711"/>
                    <a:pt x="2013" y="1721"/>
                    <a:pt x="2256" y="1721"/>
                  </a:cubicBezTo>
                  <a:cubicBezTo>
                    <a:pt x="4052" y="1721"/>
                    <a:pt x="4132" y="1198"/>
                    <a:pt x="4132" y="1198"/>
                  </a:cubicBezTo>
                  <a:cubicBezTo>
                    <a:pt x="4143" y="833"/>
                    <a:pt x="4098" y="468"/>
                    <a:pt x="4006" y="114"/>
                  </a:cubicBezTo>
                  <a:cubicBezTo>
                    <a:pt x="3634" y="312"/>
                    <a:pt x="3241" y="382"/>
                    <a:pt x="2872" y="382"/>
                  </a:cubicBezTo>
                  <a:cubicBezTo>
                    <a:pt x="2008" y="38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5360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7"/>
            <p:cNvSpPr/>
            <p:nvPr/>
          </p:nvSpPr>
          <p:spPr>
            <a:xfrm>
              <a:off x="1325090" y="4530777"/>
              <a:ext cx="169433" cy="20722"/>
            </a:xfrm>
            <a:custGeom>
              <a:avLst/>
              <a:gdLst/>
              <a:ahLst/>
              <a:cxnLst/>
              <a:rect l="l" t="t" r="r" b="b"/>
              <a:pathLst>
                <a:path w="5421" h="663" extrusionOk="0">
                  <a:moveTo>
                    <a:pt x="5421" y="0"/>
                  </a:moveTo>
                  <a:lnTo>
                    <a:pt x="5421" y="0"/>
                  </a:lnTo>
                  <a:cubicBezTo>
                    <a:pt x="4457" y="226"/>
                    <a:pt x="3469" y="341"/>
                    <a:pt x="2480" y="341"/>
                  </a:cubicBezTo>
                  <a:cubicBezTo>
                    <a:pt x="1665" y="341"/>
                    <a:pt x="850" y="263"/>
                    <a:pt x="46" y="103"/>
                  </a:cubicBezTo>
                  <a:cubicBezTo>
                    <a:pt x="12" y="194"/>
                    <a:pt x="0" y="286"/>
                    <a:pt x="12" y="377"/>
                  </a:cubicBezTo>
                  <a:cubicBezTo>
                    <a:pt x="12" y="377"/>
                    <a:pt x="297" y="662"/>
                    <a:pt x="2579" y="662"/>
                  </a:cubicBezTo>
                  <a:cubicBezTo>
                    <a:pt x="4622" y="662"/>
                    <a:pt x="5375" y="400"/>
                    <a:pt x="5375" y="400"/>
                  </a:cubicBezTo>
                  <a:cubicBezTo>
                    <a:pt x="5398" y="263"/>
                    <a:pt x="5409" y="137"/>
                    <a:pt x="5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7"/>
            <p:cNvSpPr/>
            <p:nvPr/>
          </p:nvSpPr>
          <p:spPr>
            <a:xfrm>
              <a:off x="1382162" y="4500459"/>
              <a:ext cx="12502" cy="24285"/>
            </a:xfrm>
            <a:custGeom>
              <a:avLst/>
              <a:gdLst/>
              <a:ahLst/>
              <a:cxnLst/>
              <a:rect l="l" t="t" r="r" b="b"/>
              <a:pathLst>
                <a:path w="400" h="777" fill="none" extrusionOk="0">
                  <a:moveTo>
                    <a:pt x="0" y="0"/>
                  </a:moveTo>
                  <a:cubicBezTo>
                    <a:pt x="263" y="172"/>
                    <a:pt x="399" y="468"/>
                    <a:pt x="365" y="776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7"/>
            <p:cNvSpPr/>
            <p:nvPr/>
          </p:nvSpPr>
          <p:spPr>
            <a:xfrm>
              <a:off x="1396758" y="4495458"/>
              <a:ext cx="10752" cy="24660"/>
            </a:xfrm>
            <a:custGeom>
              <a:avLst/>
              <a:gdLst/>
              <a:ahLst/>
              <a:cxnLst/>
              <a:rect l="l" t="t" r="r" b="b"/>
              <a:pathLst>
                <a:path w="344" h="789" fill="none" extrusionOk="0">
                  <a:moveTo>
                    <a:pt x="1" y="1"/>
                  </a:moveTo>
                  <a:cubicBezTo>
                    <a:pt x="1" y="1"/>
                    <a:pt x="343" y="218"/>
                    <a:pt x="343" y="788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7"/>
            <p:cNvSpPr/>
            <p:nvPr/>
          </p:nvSpPr>
          <p:spPr>
            <a:xfrm>
              <a:off x="1393195" y="4480111"/>
              <a:ext cx="17878" cy="21097"/>
            </a:xfrm>
            <a:custGeom>
              <a:avLst/>
              <a:gdLst/>
              <a:ahLst/>
              <a:cxnLst/>
              <a:rect l="l" t="t" r="r" b="b"/>
              <a:pathLst>
                <a:path w="572" h="675" fill="none" extrusionOk="0">
                  <a:moveTo>
                    <a:pt x="286" y="674"/>
                  </a:moveTo>
                  <a:cubicBezTo>
                    <a:pt x="286" y="674"/>
                    <a:pt x="1" y="12"/>
                    <a:pt x="286" y="1"/>
                  </a:cubicBezTo>
                  <a:cubicBezTo>
                    <a:pt x="571" y="1"/>
                    <a:pt x="286" y="674"/>
                    <a:pt x="286" y="67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7"/>
            <p:cNvSpPr/>
            <p:nvPr/>
          </p:nvSpPr>
          <p:spPr>
            <a:xfrm>
              <a:off x="1402134" y="4484050"/>
              <a:ext cx="22847" cy="17159"/>
            </a:xfrm>
            <a:custGeom>
              <a:avLst/>
              <a:gdLst/>
              <a:ahLst/>
              <a:cxnLst/>
              <a:rect l="l" t="t" r="r" b="b"/>
              <a:pathLst>
                <a:path w="731" h="549" fill="none" extrusionOk="0">
                  <a:moveTo>
                    <a:pt x="0" y="548"/>
                  </a:moveTo>
                  <a:cubicBezTo>
                    <a:pt x="0" y="548"/>
                    <a:pt x="457" y="0"/>
                    <a:pt x="594" y="252"/>
                  </a:cubicBezTo>
                  <a:cubicBezTo>
                    <a:pt x="731" y="503"/>
                    <a:pt x="0" y="548"/>
                    <a:pt x="0" y="548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7"/>
            <p:cNvSpPr/>
            <p:nvPr/>
          </p:nvSpPr>
          <p:spPr>
            <a:xfrm>
              <a:off x="1381443" y="3960764"/>
              <a:ext cx="309612" cy="556745"/>
            </a:xfrm>
            <a:custGeom>
              <a:avLst/>
              <a:gdLst/>
              <a:ahLst/>
              <a:cxnLst/>
              <a:rect l="l" t="t" r="r" b="b"/>
              <a:pathLst>
                <a:path w="9906" h="17813" extrusionOk="0">
                  <a:moveTo>
                    <a:pt x="9906" y="1"/>
                  </a:moveTo>
                  <a:lnTo>
                    <a:pt x="206" y="92"/>
                  </a:lnTo>
                  <a:cubicBezTo>
                    <a:pt x="34" y="6631"/>
                    <a:pt x="0" y="17461"/>
                    <a:pt x="0" y="17461"/>
                  </a:cubicBezTo>
                  <a:cubicBezTo>
                    <a:pt x="424" y="17733"/>
                    <a:pt x="1185" y="17812"/>
                    <a:pt x="1946" y="17812"/>
                  </a:cubicBezTo>
                  <a:cubicBezTo>
                    <a:pt x="2945" y="17812"/>
                    <a:pt x="3944" y="17675"/>
                    <a:pt x="4177" y="17655"/>
                  </a:cubicBezTo>
                  <a:lnTo>
                    <a:pt x="4942" y="3744"/>
                  </a:lnTo>
                  <a:lnTo>
                    <a:pt x="5227" y="17427"/>
                  </a:lnTo>
                  <a:cubicBezTo>
                    <a:pt x="5824" y="17515"/>
                    <a:pt x="6503" y="17544"/>
                    <a:pt x="7142" y="17544"/>
                  </a:cubicBezTo>
                  <a:cubicBezTo>
                    <a:pt x="8420" y="17544"/>
                    <a:pt x="9541" y="17427"/>
                    <a:pt x="9541" y="17427"/>
                  </a:cubicBezTo>
                  <a:lnTo>
                    <a:pt x="9906" y="1"/>
                  </a:ln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7"/>
            <p:cNvSpPr/>
            <p:nvPr/>
          </p:nvSpPr>
          <p:spPr>
            <a:xfrm>
              <a:off x="1478460" y="4069565"/>
              <a:ext cx="113081" cy="19284"/>
            </a:xfrm>
            <a:custGeom>
              <a:avLst/>
              <a:gdLst/>
              <a:ahLst/>
              <a:cxnLst/>
              <a:rect l="l" t="t" r="r" b="b"/>
              <a:pathLst>
                <a:path w="3618" h="617" extrusionOk="0">
                  <a:moveTo>
                    <a:pt x="3572" y="1"/>
                  </a:moveTo>
                  <a:cubicBezTo>
                    <a:pt x="3550" y="12"/>
                    <a:pt x="1495" y="480"/>
                    <a:pt x="46" y="560"/>
                  </a:cubicBezTo>
                  <a:cubicBezTo>
                    <a:pt x="0" y="560"/>
                    <a:pt x="0" y="617"/>
                    <a:pt x="46" y="617"/>
                  </a:cubicBezTo>
                  <a:cubicBezTo>
                    <a:pt x="1507" y="537"/>
                    <a:pt x="3561" y="69"/>
                    <a:pt x="3584" y="69"/>
                  </a:cubicBezTo>
                  <a:cubicBezTo>
                    <a:pt x="3607" y="58"/>
                    <a:pt x="3618" y="46"/>
                    <a:pt x="3607" y="35"/>
                  </a:cubicBezTo>
                  <a:cubicBezTo>
                    <a:pt x="3607" y="12"/>
                    <a:pt x="3595" y="1"/>
                    <a:pt x="3572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7"/>
            <p:cNvSpPr/>
            <p:nvPr/>
          </p:nvSpPr>
          <p:spPr>
            <a:xfrm>
              <a:off x="1396758" y="3996458"/>
              <a:ext cx="11471" cy="505456"/>
            </a:xfrm>
            <a:custGeom>
              <a:avLst/>
              <a:gdLst/>
              <a:ahLst/>
              <a:cxnLst/>
              <a:rect l="l" t="t" r="r" b="b"/>
              <a:pathLst>
                <a:path w="367" h="16172" extrusionOk="0">
                  <a:moveTo>
                    <a:pt x="35" y="0"/>
                  </a:moveTo>
                  <a:cubicBezTo>
                    <a:pt x="12" y="0"/>
                    <a:pt x="1" y="11"/>
                    <a:pt x="1" y="34"/>
                  </a:cubicBezTo>
                  <a:lnTo>
                    <a:pt x="309" y="16137"/>
                  </a:lnTo>
                  <a:cubicBezTo>
                    <a:pt x="309" y="16160"/>
                    <a:pt x="320" y="16171"/>
                    <a:pt x="343" y="16171"/>
                  </a:cubicBezTo>
                  <a:cubicBezTo>
                    <a:pt x="355" y="16171"/>
                    <a:pt x="366" y="16160"/>
                    <a:pt x="366" y="16137"/>
                  </a:cubicBezTo>
                  <a:lnTo>
                    <a:pt x="58" y="23"/>
                  </a:lnTo>
                  <a:cubicBezTo>
                    <a:pt x="58" y="11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7"/>
            <p:cNvSpPr/>
            <p:nvPr/>
          </p:nvSpPr>
          <p:spPr>
            <a:xfrm>
              <a:off x="1556224" y="4078473"/>
              <a:ext cx="10002" cy="429850"/>
            </a:xfrm>
            <a:custGeom>
              <a:avLst/>
              <a:gdLst/>
              <a:ahLst/>
              <a:cxnLst/>
              <a:rect l="l" t="t" r="r" b="b"/>
              <a:pathLst>
                <a:path w="320" h="13753" extrusionOk="0">
                  <a:moveTo>
                    <a:pt x="34" y="1"/>
                  </a:moveTo>
                  <a:cubicBezTo>
                    <a:pt x="17" y="1"/>
                    <a:pt x="0" y="12"/>
                    <a:pt x="0" y="35"/>
                  </a:cubicBezTo>
                  <a:lnTo>
                    <a:pt x="251" y="13730"/>
                  </a:lnTo>
                  <a:cubicBezTo>
                    <a:pt x="251" y="13741"/>
                    <a:pt x="263" y="13753"/>
                    <a:pt x="286" y="13753"/>
                  </a:cubicBezTo>
                  <a:cubicBezTo>
                    <a:pt x="297" y="13753"/>
                    <a:pt x="320" y="13741"/>
                    <a:pt x="320" y="13730"/>
                  </a:cubicBezTo>
                  <a:lnTo>
                    <a:pt x="69" y="35"/>
                  </a:lnTo>
                  <a:cubicBezTo>
                    <a:pt x="69" y="12"/>
                    <a:pt x="52" y="1"/>
                    <a:pt x="34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7"/>
            <p:cNvSpPr/>
            <p:nvPr/>
          </p:nvSpPr>
          <p:spPr>
            <a:xfrm>
              <a:off x="1543721" y="3986362"/>
              <a:ext cx="2188" cy="74324"/>
            </a:xfrm>
            <a:custGeom>
              <a:avLst/>
              <a:gdLst/>
              <a:ahLst/>
              <a:cxnLst/>
              <a:rect l="l" t="t" r="r" b="b"/>
              <a:pathLst>
                <a:path w="70" h="2378" extrusionOk="0">
                  <a:moveTo>
                    <a:pt x="35" y="1"/>
                  </a:moveTo>
                  <a:cubicBezTo>
                    <a:pt x="18" y="1"/>
                    <a:pt x="1" y="9"/>
                    <a:pt x="1" y="26"/>
                  </a:cubicBezTo>
                  <a:lnTo>
                    <a:pt x="1" y="2343"/>
                  </a:lnTo>
                  <a:cubicBezTo>
                    <a:pt x="1" y="2354"/>
                    <a:pt x="12" y="2377"/>
                    <a:pt x="35" y="2377"/>
                  </a:cubicBezTo>
                  <a:cubicBezTo>
                    <a:pt x="46" y="2377"/>
                    <a:pt x="69" y="2354"/>
                    <a:pt x="69" y="2343"/>
                  </a:cubicBezTo>
                  <a:lnTo>
                    <a:pt x="69" y="26"/>
                  </a:lnTo>
                  <a:cubicBezTo>
                    <a:pt x="69" y="9"/>
                    <a:pt x="52" y="1"/>
                    <a:pt x="35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7"/>
            <p:cNvSpPr/>
            <p:nvPr/>
          </p:nvSpPr>
          <p:spPr>
            <a:xfrm>
              <a:off x="1400696" y="3955419"/>
              <a:ext cx="42819" cy="107392"/>
            </a:xfrm>
            <a:custGeom>
              <a:avLst/>
              <a:gdLst/>
              <a:ahLst/>
              <a:cxnLst/>
              <a:rect l="l" t="t" r="r" b="b"/>
              <a:pathLst>
                <a:path w="1370" h="3436" extrusionOk="0">
                  <a:moveTo>
                    <a:pt x="1244" y="1"/>
                  </a:moveTo>
                  <a:cubicBezTo>
                    <a:pt x="1222" y="12"/>
                    <a:pt x="1210" y="23"/>
                    <a:pt x="1222" y="35"/>
                  </a:cubicBezTo>
                  <a:cubicBezTo>
                    <a:pt x="1301" y="1267"/>
                    <a:pt x="868" y="2489"/>
                    <a:pt x="12" y="3379"/>
                  </a:cubicBezTo>
                  <a:cubicBezTo>
                    <a:pt x="0" y="3390"/>
                    <a:pt x="0" y="3413"/>
                    <a:pt x="12" y="3424"/>
                  </a:cubicBezTo>
                  <a:cubicBezTo>
                    <a:pt x="23" y="3424"/>
                    <a:pt x="35" y="3424"/>
                    <a:pt x="35" y="3436"/>
                  </a:cubicBezTo>
                  <a:cubicBezTo>
                    <a:pt x="46" y="3424"/>
                    <a:pt x="58" y="3424"/>
                    <a:pt x="58" y="3424"/>
                  </a:cubicBezTo>
                  <a:cubicBezTo>
                    <a:pt x="925" y="2511"/>
                    <a:pt x="1370" y="1290"/>
                    <a:pt x="1279" y="35"/>
                  </a:cubicBezTo>
                  <a:cubicBezTo>
                    <a:pt x="1279" y="12"/>
                    <a:pt x="1267" y="1"/>
                    <a:pt x="1244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7"/>
            <p:cNvSpPr/>
            <p:nvPr/>
          </p:nvSpPr>
          <p:spPr>
            <a:xfrm>
              <a:off x="1641114" y="3963639"/>
              <a:ext cx="41757" cy="89202"/>
            </a:xfrm>
            <a:custGeom>
              <a:avLst/>
              <a:gdLst/>
              <a:ahLst/>
              <a:cxnLst/>
              <a:rect l="l" t="t" r="r" b="b"/>
              <a:pathLst>
                <a:path w="1336" h="2854" extrusionOk="0">
                  <a:moveTo>
                    <a:pt x="149" y="0"/>
                  </a:moveTo>
                  <a:cubicBezTo>
                    <a:pt x="126" y="0"/>
                    <a:pt x="114" y="12"/>
                    <a:pt x="114" y="23"/>
                  </a:cubicBezTo>
                  <a:cubicBezTo>
                    <a:pt x="57" y="457"/>
                    <a:pt x="0" y="1096"/>
                    <a:pt x="194" y="1678"/>
                  </a:cubicBezTo>
                  <a:cubicBezTo>
                    <a:pt x="377" y="2248"/>
                    <a:pt x="799" y="2705"/>
                    <a:pt x="1290" y="2853"/>
                  </a:cubicBezTo>
                  <a:lnTo>
                    <a:pt x="1301" y="2853"/>
                  </a:lnTo>
                  <a:cubicBezTo>
                    <a:pt x="1313" y="2853"/>
                    <a:pt x="1324" y="2853"/>
                    <a:pt x="1336" y="2830"/>
                  </a:cubicBezTo>
                  <a:cubicBezTo>
                    <a:pt x="1336" y="2819"/>
                    <a:pt x="1324" y="2796"/>
                    <a:pt x="1313" y="2796"/>
                  </a:cubicBezTo>
                  <a:cubicBezTo>
                    <a:pt x="833" y="2659"/>
                    <a:pt x="434" y="2237"/>
                    <a:pt x="251" y="1655"/>
                  </a:cubicBezTo>
                  <a:cubicBezTo>
                    <a:pt x="69" y="1073"/>
                    <a:pt x="114" y="457"/>
                    <a:pt x="171" y="34"/>
                  </a:cubicBezTo>
                  <a:cubicBezTo>
                    <a:pt x="183" y="12"/>
                    <a:pt x="160" y="0"/>
                    <a:pt x="149" y="0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7"/>
            <p:cNvSpPr/>
            <p:nvPr/>
          </p:nvSpPr>
          <p:spPr>
            <a:xfrm>
              <a:off x="1524468" y="3970390"/>
              <a:ext cx="21441" cy="86358"/>
            </a:xfrm>
            <a:custGeom>
              <a:avLst/>
              <a:gdLst/>
              <a:ahLst/>
              <a:cxnLst/>
              <a:rect l="l" t="t" r="r" b="b"/>
              <a:pathLst>
                <a:path w="686" h="2763" extrusionOk="0">
                  <a:moveTo>
                    <a:pt x="35" y="1"/>
                  </a:moveTo>
                  <a:cubicBezTo>
                    <a:pt x="12" y="1"/>
                    <a:pt x="1" y="12"/>
                    <a:pt x="1" y="35"/>
                  </a:cubicBezTo>
                  <a:cubicBezTo>
                    <a:pt x="1" y="47"/>
                    <a:pt x="23" y="1131"/>
                    <a:pt x="126" y="1930"/>
                  </a:cubicBezTo>
                  <a:cubicBezTo>
                    <a:pt x="229" y="2763"/>
                    <a:pt x="640" y="2763"/>
                    <a:pt x="651" y="2763"/>
                  </a:cubicBezTo>
                  <a:cubicBezTo>
                    <a:pt x="662" y="2763"/>
                    <a:pt x="685" y="2751"/>
                    <a:pt x="685" y="2740"/>
                  </a:cubicBezTo>
                  <a:cubicBezTo>
                    <a:pt x="685" y="2717"/>
                    <a:pt x="674" y="2706"/>
                    <a:pt x="651" y="2706"/>
                  </a:cubicBezTo>
                  <a:cubicBezTo>
                    <a:pt x="651" y="2706"/>
                    <a:pt x="274" y="2694"/>
                    <a:pt x="183" y="1918"/>
                  </a:cubicBezTo>
                  <a:cubicBezTo>
                    <a:pt x="92" y="1119"/>
                    <a:pt x="69" y="47"/>
                    <a:pt x="69" y="35"/>
                  </a:cubicBezTo>
                  <a:cubicBezTo>
                    <a:pt x="69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F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7"/>
            <p:cNvSpPr/>
            <p:nvPr/>
          </p:nvSpPr>
          <p:spPr>
            <a:xfrm>
              <a:off x="1412636" y="3486299"/>
              <a:ext cx="224942" cy="62948"/>
            </a:xfrm>
            <a:custGeom>
              <a:avLst/>
              <a:gdLst/>
              <a:ahLst/>
              <a:cxnLst/>
              <a:rect l="l" t="t" r="r" b="b"/>
              <a:pathLst>
                <a:path w="7197" h="2014" extrusionOk="0">
                  <a:moveTo>
                    <a:pt x="3285" y="1"/>
                  </a:moveTo>
                  <a:cubicBezTo>
                    <a:pt x="1" y="1"/>
                    <a:pt x="132" y="1292"/>
                    <a:pt x="132" y="1292"/>
                  </a:cubicBezTo>
                  <a:cubicBezTo>
                    <a:pt x="1050" y="1829"/>
                    <a:pt x="2494" y="2013"/>
                    <a:pt x="3827" y="2013"/>
                  </a:cubicBezTo>
                  <a:cubicBezTo>
                    <a:pt x="5611" y="2013"/>
                    <a:pt x="7196" y="1684"/>
                    <a:pt x="7059" y="1429"/>
                  </a:cubicBezTo>
                  <a:cubicBezTo>
                    <a:pt x="6820" y="973"/>
                    <a:pt x="6820" y="48"/>
                    <a:pt x="3499" y="3"/>
                  </a:cubicBezTo>
                  <a:cubicBezTo>
                    <a:pt x="3426" y="1"/>
                    <a:pt x="3355" y="1"/>
                    <a:pt x="3285" y="1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7"/>
            <p:cNvSpPr/>
            <p:nvPr/>
          </p:nvSpPr>
          <p:spPr>
            <a:xfrm>
              <a:off x="1383131" y="3926320"/>
              <a:ext cx="308299" cy="80888"/>
            </a:xfrm>
            <a:custGeom>
              <a:avLst/>
              <a:gdLst/>
              <a:ahLst/>
              <a:cxnLst/>
              <a:rect l="l" t="t" r="r" b="b"/>
              <a:pathLst>
                <a:path w="9864" h="2588" extrusionOk="0">
                  <a:moveTo>
                    <a:pt x="8332" y="0"/>
                  </a:moveTo>
                  <a:cubicBezTo>
                    <a:pt x="5594" y="0"/>
                    <a:pt x="117" y="703"/>
                    <a:pt x="117" y="703"/>
                  </a:cubicBezTo>
                  <a:cubicBezTo>
                    <a:pt x="117" y="703"/>
                    <a:pt x="232" y="1297"/>
                    <a:pt x="95" y="1537"/>
                  </a:cubicBezTo>
                  <a:cubicBezTo>
                    <a:pt x="1" y="1696"/>
                    <a:pt x="1857" y="2587"/>
                    <a:pt x="4545" y="2587"/>
                  </a:cubicBezTo>
                  <a:cubicBezTo>
                    <a:pt x="6101" y="2587"/>
                    <a:pt x="7934" y="2289"/>
                    <a:pt x="9829" y="1377"/>
                  </a:cubicBezTo>
                  <a:cubicBezTo>
                    <a:pt x="9829" y="1377"/>
                    <a:pt x="9806" y="1137"/>
                    <a:pt x="9852" y="293"/>
                  </a:cubicBezTo>
                  <a:cubicBezTo>
                    <a:pt x="9863" y="80"/>
                    <a:pt x="9252" y="0"/>
                    <a:pt x="8332" y="0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7"/>
            <p:cNvSpPr/>
            <p:nvPr/>
          </p:nvSpPr>
          <p:spPr>
            <a:xfrm>
              <a:off x="1136400" y="3453887"/>
              <a:ext cx="679515" cy="667232"/>
            </a:xfrm>
            <a:custGeom>
              <a:avLst/>
              <a:gdLst/>
              <a:ahLst/>
              <a:cxnLst/>
              <a:rect l="l" t="t" r="r" b="b"/>
              <a:pathLst>
                <a:path w="21741" h="21348" extrusionOk="0">
                  <a:moveTo>
                    <a:pt x="1508" y="0"/>
                  </a:moveTo>
                  <a:cubicBezTo>
                    <a:pt x="1489" y="0"/>
                    <a:pt x="1469" y="4"/>
                    <a:pt x="1449" y="13"/>
                  </a:cubicBezTo>
                  <a:cubicBezTo>
                    <a:pt x="1210" y="127"/>
                    <a:pt x="1518" y="1713"/>
                    <a:pt x="1518" y="1713"/>
                  </a:cubicBezTo>
                  <a:cubicBezTo>
                    <a:pt x="1518" y="1713"/>
                    <a:pt x="1125" y="246"/>
                    <a:pt x="851" y="246"/>
                  </a:cubicBezTo>
                  <a:cubicBezTo>
                    <a:pt x="841" y="246"/>
                    <a:pt x="831" y="248"/>
                    <a:pt x="822" y="252"/>
                  </a:cubicBezTo>
                  <a:cubicBezTo>
                    <a:pt x="548" y="355"/>
                    <a:pt x="1027" y="1839"/>
                    <a:pt x="1027" y="1839"/>
                  </a:cubicBezTo>
                  <a:cubicBezTo>
                    <a:pt x="1027" y="1839"/>
                    <a:pt x="594" y="757"/>
                    <a:pt x="316" y="757"/>
                  </a:cubicBezTo>
                  <a:cubicBezTo>
                    <a:pt x="302" y="757"/>
                    <a:pt x="288" y="760"/>
                    <a:pt x="274" y="766"/>
                  </a:cubicBezTo>
                  <a:cubicBezTo>
                    <a:pt x="0" y="891"/>
                    <a:pt x="548" y="2946"/>
                    <a:pt x="845" y="3550"/>
                  </a:cubicBezTo>
                  <a:cubicBezTo>
                    <a:pt x="845" y="3550"/>
                    <a:pt x="571" y="10443"/>
                    <a:pt x="2979" y="11824"/>
                  </a:cubicBezTo>
                  <a:cubicBezTo>
                    <a:pt x="3264" y="11987"/>
                    <a:pt x="3554" y="12059"/>
                    <a:pt x="3845" y="12059"/>
                  </a:cubicBezTo>
                  <a:cubicBezTo>
                    <a:pt x="6023" y="12059"/>
                    <a:pt x="8217" y="8036"/>
                    <a:pt x="8217" y="8035"/>
                  </a:cubicBezTo>
                  <a:lnTo>
                    <a:pt x="8217" y="8035"/>
                  </a:lnTo>
                  <a:lnTo>
                    <a:pt x="7932" y="16104"/>
                  </a:lnTo>
                  <a:cubicBezTo>
                    <a:pt x="7932" y="16104"/>
                    <a:pt x="9506" y="16939"/>
                    <a:pt x="12185" y="16939"/>
                  </a:cubicBezTo>
                  <a:cubicBezTo>
                    <a:pt x="13731" y="16939"/>
                    <a:pt x="15645" y="16661"/>
                    <a:pt x="17837" y="15784"/>
                  </a:cubicBezTo>
                  <a:lnTo>
                    <a:pt x="17369" y="7294"/>
                  </a:lnTo>
                  <a:lnTo>
                    <a:pt x="17369" y="7294"/>
                  </a:lnTo>
                  <a:cubicBezTo>
                    <a:pt x="17370" y="7294"/>
                    <a:pt x="18442" y="11231"/>
                    <a:pt x="18682" y="12315"/>
                  </a:cubicBezTo>
                  <a:cubicBezTo>
                    <a:pt x="18921" y="13399"/>
                    <a:pt x="19150" y="17884"/>
                    <a:pt x="19150" y="17884"/>
                  </a:cubicBezTo>
                  <a:cubicBezTo>
                    <a:pt x="19150" y="17884"/>
                    <a:pt x="18385" y="19219"/>
                    <a:pt x="18602" y="19562"/>
                  </a:cubicBezTo>
                  <a:cubicBezTo>
                    <a:pt x="18641" y="19626"/>
                    <a:pt x="18687" y="19652"/>
                    <a:pt x="18735" y="19652"/>
                  </a:cubicBezTo>
                  <a:cubicBezTo>
                    <a:pt x="18954" y="19652"/>
                    <a:pt x="19229" y="19117"/>
                    <a:pt x="19230" y="19117"/>
                  </a:cubicBezTo>
                  <a:lnTo>
                    <a:pt x="19230" y="19117"/>
                  </a:lnTo>
                  <a:cubicBezTo>
                    <a:pt x="19230" y="19117"/>
                    <a:pt x="18887" y="21079"/>
                    <a:pt x="19230" y="21079"/>
                  </a:cubicBezTo>
                  <a:cubicBezTo>
                    <a:pt x="19231" y="21079"/>
                    <a:pt x="19232" y="21079"/>
                    <a:pt x="19233" y="21079"/>
                  </a:cubicBezTo>
                  <a:cubicBezTo>
                    <a:pt x="19574" y="21079"/>
                    <a:pt x="19800" y="19574"/>
                    <a:pt x="19800" y="19573"/>
                  </a:cubicBezTo>
                  <a:lnTo>
                    <a:pt x="19800" y="19573"/>
                  </a:lnTo>
                  <a:cubicBezTo>
                    <a:pt x="19800" y="19574"/>
                    <a:pt x="19747" y="21348"/>
                    <a:pt x="20147" y="21348"/>
                  </a:cubicBezTo>
                  <a:cubicBezTo>
                    <a:pt x="20160" y="21348"/>
                    <a:pt x="20174" y="21346"/>
                    <a:pt x="20188" y="21342"/>
                  </a:cubicBezTo>
                  <a:cubicBezTo>
                    <a:pt x="20451" y="21262"/>
                    <a:pt x="20337" y="19654"/>
                    <a:pt x="20337" y="19653"/>
                  </a:cubicBezTo>
                  <a:lnTo>
                    <a:pt x="20337" y="19653"/>
                  </a:lnTo>
                  <a:cubicBezTo>
                    <a:pt x="20337" y="19654"/>
                    <a:pt x="20566" y="21184"/>
                    <a:pt x="20833" y="21184"/>
                  </a:cubicBezTo>
                  <a:cubicBezTo>
                    <a:pt x="20839" y="21184"/>
                    <a:pt x="20844" y="21184"/>
                    <a:pt x="20850" y="21182"/>
                  </a:cubicBezTo>
                  <a:cubicBezTo>
                    <a:pt x="21124" y="21114"/>
                    <a:pt x="20839" y="19585"/>
                    <a:pt x="20839" y="19584"/>
                  </a:cubicBezTo>
                  <a:lnTo>
                    <a:pt x="20839" y="19584"/>
                  </a:lnTo>
                  <a:cubicBezTo>
                    <a:pt x="20839" y="19585"/>
                    <a:pt x="21147" y="20742"/>
                    <a:pt x="21425" y="20742"/>
                  </a:cubicBezTo>
                  <a:cubicBezTo>
                    <a:pt x="21435" y="20742"/>
                    <a:pt x="21445" y="20740"/>
                    <a:pt x="21455" y="20737"/>
                  </a:cubicBezTo>
                  <a:cubicBezTo>
                    <a:pt x="21740" y="20646"/>
                    <a:pt x="21421" y="18820"/>
                    <a:pt x="21227" y="17964"/>
                  </a:cubicBezTo>
                  <a:cubicBezTo>
                    <a:pt x="21227" y="17964"/>
                    <a:pt x="21466" y="13502"/>
                    <a:pt x="20793" y="10352"/>
                  </a:cubicBezTo>
                  <a:cubicBezTo>
                    <a:pt x="19812" y="5764"/>
                    <a:pt x="18670" y="4361"/>
                    <a:pt x="18088" y="3744"/>
                  </a:cubicBezTo>
                  <a:cubicBezTo>
                    <a:pt x="17267" y="2877"/>
                    <a:pt x="15486" y="2455"/>
                    <a:pt x="15486" y="2455"/>
                  </a:cubicBezTo>
                  <a:lnTo>
                    <a:pt x="14106" y="2295"/>
                  </a:lnTo>
                  <a:lnTo>
                    <a:pt x="14185" y="469"/>
                  </a:lnTo>
                  <a:lnTo>
                    <a:pt x="11001" y="549"/>
                  </a:lnTo>
                  <a:lnTo>
                    <a:pt x="10864" y="2215"/>
                  </a:lnTo>
                  <a:cubicBezTo>
                    <a:pt x="10864" y="2215"/>
                    <a:pt x="9472" y="2443"/>
                    <a:pt x="9472" y="2489"/>
                  </a:cubicBezTo>
                  <a:cubicBezTo>
                    <a:pt x="9472" y="2489"/>
                    <a:pt x="7715" y="2843"/>
                    <a:pt x="6767" y="4155"/>
                  </a:cubicBezTo>
                  <a:cubicBezTo>
                    <a:pt x="5923" y="5331"/>
                    <a:pt x="5147" y="6552"/>
                    <a:pt x="4439" y="7819"/>
                  </a:cubicBezTo>
                  <a:lnTo>
                    <a:pt x="2910" y="3322"/>
                  </a:lnTo>
                  <a:cubicBezTo>
                    <a:pt x="2910" y="3322"/>
                    <a:pt x="3504" y="1896"/>
                    <a:pt x="3241" y="1576"/>
                  </a:cubicBezTo>
                  <a:cubicBezTo>
                    <a:pt x="3199" y="1525"/>
                    <a:pt x="3156" y="1504"/>
                    <a:pt x="3114" y="1504"/>
                  </a:cubicBezTo>
                  <a:cubicBezTo>
                    <a:pt x="2888" y="1504"/>
                    <a:pt x="2670" y="2101"/>
                    <a:pt x="2670" y="2101"/>
                  </a:cubicBezTo>
                  <a:cubicBezTo>
                    <a:pt x="2670" y="2101"/>
                    <a:pt x="2771" y="149"/>
                    <a:pt x="2440" y="149"/>
                  </a:cubicBezTo>
                  <a:cubicBezTo>
                    <a:pt x="2437" y="149"/>
                    <a:pt x="2434" y="149"/>
                    <a:pt x="2431" y="150"/>
                  </a:cubicBezTo>
                  <a:cubicBezTo>
                    <a:pt x="2100" y="195"/>
                    <a:pt x="2054" y="1724"/>
                    <a:pt x="2054" y="1724"/>
                  </a:cubicBezTo>
                  <a:cubicBezTo>
                    <a:pt x="2054" y="1724"/>
                    <a:pt x="1898" y="0"/>
                    <a:pt x="1508" y="0"/>
                  </a:cubicBezTo>
                  <a:close/>
                </a:path>
              </a:pathLst>
            </a:custGeom>
            <a:solidFill>
              <a:srgbClr val="FFA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1476303" y="3473172"/>
              <a:ext cx="102766" cy="44820"/>
            </a:xfrm>
            <a:custGeom>
              <a:avLst/>
              <a:gdLst/>
              <a:ahLst/>
              <a:cxnLst/>
              <a:rect l="l" t="t" r="r" b="b"/>
              <a:pathLst>
                <a:path w="3288" h="1434" extrusionOk="0">
                  <a:moveTo>
                    <a:pt x="3288" y="0"/>
                  </a:moveTo>
                  <a:lnTo>
                    <a:pt x="104" y="80"/>
                  </a:lnTo>
                  <a:lnTo>
                    <a:pt x="1" y="1416"/>
                  </a:lnTo>
                  <a:cubicBezTo>
                    <a:pt x="197" y="1426"/>
                    <a:pt x="417" y="1433"/>
                    <a:pt x="653" y="1433"/>
                  </a:cubicBezTo>
                  <a:cubicBezTo>
                    <a:pt x="1416" y="1433"/>
                    <a:pt x="2353" y="1360"/>
                    <a:pt x="3242" y="1107"/>
                  </a:cubicBezTo>
                  <a:lnTo>
                    <a:pt x="3288" y="0"/>
                  </a:lnTo>
                  <a:close/>
                </a:path>
              </a:pathLst>
            </a:custGeom>
            <a:solidFill>
              <a:srgbClr val="EF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7"/>
            <p:cNvSpPr/>
            <p:nvPr/>
          </p:nvSpPr>
          <p:spPr>
            <a:xfrm>
              <a:off x="1350750" y="3524463"/>
              <a:ext cx="363152" cy="463449"/>
            </a:xfrm>
            <a:custGeom>
              <a:avLst/>
              <a:gdLst/>
              <a:ahLst/>
              <a:cxnLst/>
              <a:rect l="l" t="t" r="r" b="b"/>
              <a:pathLst>
                <a:path w="11619" h="14828" extrusionOk="0">
                  <a:moveTo>
                    <a:pt x="3565" y="1"/>
                  </a:moveTo>
                  <a:cubicBezTo>
                    <a:pt x="3147" y="1"/>
                    <a:pt x="2076" y="37"/>
                    <a:pt x="1792" y="402"/>
                  </a:cubicBezTo>
                  <a:cubicBezTo>
                    <a:pt x="1690" y="539"/>
                    <a:pt x="1519" y="4054"/>
                    <a:pt x="1519" y="4054"/>
                  </a:cubicBezTo>
                  <a:cubicBezTo>
                    <a:pt x="1519" y="4054"/>
                    <a:pt x="115" y="8722"/>
                    <a:pt x="92" y="10045"/>
                  </a:cubicBezTo>
                  <a:cubicBezTo>
                    <a:pt x="1" y="13469"/>
                    <a:pt x="1450" y="13994"/>
                    <a:pt x="1450" y="13994"/>
                  </a:cubicBezTo>
                  <a:cubicBezTo>
                    <a:pt x="1450" y="13994"/>
                    <a:pt x="3179" y="14828"/>
                    <a:pt x="5705" y="14828"/>
                  </a:cubicBezTo>
                  <a:cubicBezTo>
                    <a:pt x="7242" y="14828"/>
                    <a:pt x="9074" y="14519"/>
                    <a:pt x="10991" y="13526"/>
                  </a:cubicBezTo>
                  <a:cubicBezTo>
                    <a:pt x="10991" y="13526"/>
                    <a:pt x="11618" y="11529"/>
                    <a:pt x="11390" y="9703"/>
                  </a:cubicBezTo>
                  <a:cubicBezTo>
                    <a:pt x="11162" y="7877"/>
                    <a:pt x="10511" y="5036"/>
                    <a:pt x="10511" y="5036"/>
                  </a:cubicBezTo>
                  <a:cubicBezTo>
                    <a:pt x="10511" y="5036"/>
                    <a:pt x="9507" y="1087"/>
                    <a:pt x="9051" y="254"/>
                  </a:cubicBezTo>
                  <a:lnTo>
                    <a:pt x="7567" y="71"/>
                  </a:lnTo>
                  <a:cubicBezTo>
                    <a:pt x="7567" y="71"/>
                    <a:pt x="6146" y="1353"/>
                    <a:pt x="5646" y="1353"/>
                  </a:cubicBezTo>
                  <a:cubicBezTo>
                    <a:pt x="5631" y="1353"/>
                    <a:pt x="5617" y="1352"/>
                    <a:pt x="5604" y="1349"/>
                  </a:cubicBezTo>
                  <a:cubicBezTo>
                    <a:pt x="5022" y="1258"/>
                    <a:pt x="3733" y="3"/>
                    <a:pt x="3733" y="3"/>
                  </a:cubicBezTo>
                  <a:cubicBezTo>
                    <a:pt x="3733" y="3"/>
                    <a:pt x="3669" y="1"/>
                    <a:pt x="3565" y="1"/>
                  </a:cubicBezTo>
                  <a:close/>
                </a:path>
              </a:pathLst>
            </a:custGeom>
            <a:solidFill>
              <a:srgbClr val="F87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7"/>
            <p:cNvSpPr/>
            <p:nvPr/>
          </p:nvSpPr>
          <p:spPr>
            <a:xfrm>
              <a:off x="1141745" y="3528807"/>
              <a:ext cx="280732" cy="307174"/>
            </a:xfrm>
            <a:custGeom>
              <a:avLst/>
              <a:gdLst/>
              <a:ahLst/>
              <a:cxnLst/>
              <a:rect l="l" t="t" r="r" b="b"/>
              <a:pathLst>
                <a:path w="8982" h="9828" extrusionOk="0">
                  <a:moveTo>
                    <a:pt x="8982" y="1"/>
                  </a:moveTo>
                  <a:cubicBezTo>
                    <a:pt x="7852" y="149"/>
                    <a:pt x="6870" y="822"/>
                    <a:pt x="6334" y="1815"/>
                  </a:cubicBezTo>
                  <a:cubicBezTo>
                    <a:pt x="5410" y="3504"/>
                    <a:pt x="4577" y="4862"/>
                    <a:pt x="4577" y="4862"/>
                  </a:cubicBezTo>
                  <a:cubicBezTo>
                    <a:pt x="4577" y="4862"/>
                    <a:pt x="3766" y="1484"/>
                    <a:pt x="3162" y="1484"/>
                  </a:cubicBezTo>
                  <a:cubicBezTo>
                    <a:pt x="3158" y="1484"/>
                    <a:pt x="3154" y="1484"/>
                    <a:pt x="3150" y="1484"/>
                  </a:cubicBezTo>
                  <a:cubicBezTo>
                    <a:pt x="3137" y="1477"/>
                    <a:pt x="3113" y="1474"/>
                    <a:pt x="3079" y="1474"/>
                  </a:cubicBezTo>
                  <a:cubicBezTo>
                    <a:pt x="2619" y="1474"/>
                    <a:pt x="343" y="2078"/>
                    <a:pt x="343" y="2078"/>
                  </a:cubicBezTo>
                  <a:cubicBezTo>
                    <a:pt x="343" y="2078"/>
                    <a:pt x="0" y="2386"/>
                    <a:pt x="286" y="3984"/>
                  </a:cubicBezTo>
                  <a:cubicBezTo>
                    <a:pt x="582" y="5581"/>
                    <a:pt x="1164" y="9758"/>
                    <a:pt x="3481" y="9827"/>
                  </a:cubicBezTo>
                  <a:cubicBezTo>
                    <a:pt x="3499" y="9827"/>
                    <a:pt x="3517" y="9827"/>
                    <a:pt x="3535" y="9827"/>
                  </a:cubicBezTo>
                  <a:cubicBezTo>
                    <a:pt x="5818" y="9827"/>
                    <a:pt x="7818" y="6255"/>
                    <a:pt x="7818" y="6255"/>
                  </a:cubicBezTo>
                  <a:lnTo>
                    <a:pt x="8982" y="1"/>
                  </a:lnTo>
                  <a:close/>
                </a:path>
              </a:pathLst>
            </a:custGeom>
            <a:solidFill>
              <a:srgbClr val="F87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7"/>
            <p:cNvSpPr/>
            <p:nvPr/>
          </p:nvSpPr>
          <p:spPr>
            <a:xfrm>
              <a:off x="1633612" y="3532370"/>
              <a:ext cx="202282" cy="468606"/>
            </a:xfrm>
            <a:custGeom>
              <a:avLst/>
              <a:gdLst/>
              <a:ahLst/>
              <a:cxnLst/>
              <a:rect l="l" t="t" r="r" b="b"/>
              <a:pathLst>
                <a:path w="6472" h="14993" extrusionOk="0">
                  <a:moveTo>
                    <a:pt x="1" y="1"/>
                  </a:moveTo>
                  <a:lnTo>
                    <a:pt x="914" y="3367"/>
                  </a:lnTo>
                  <a:lnTo>
                    <a:pt x="2306" y="9541"/>
                  </a:lnTo>
                  <a:cubicBezTo>
                    <a:pt x="2306" y="9541"/>
                    <a:pt x="2237" y="10089"/>
                    <a:pt x="2352" y="11527"/>
                  </a:cubicBezTo>
                  <a:cubicBezTo>
                    <a:pt x="2466" y="12954"/>
                    <a:pt x="2420" y="14198"/>
                    <a:pt x="2831" y="14631"/>
                  </a:cubicBezTo>
                  <a:cubicBezTo>
                    <a:pt x="3130" y="14947"/>
                    <a:pt x="4256" y="14993"/>
                    <a:pt x="4886" y="14993"/>
                  </a:cubicBezTo>
                  <a:cubicBezTo>
                    <a:pt x="5144" y="14993"/>
                    <a:pt x="5319" y="14985"/>
                    <a:pt x="5319" y="14985"/>
                  </a:cubicBezTo>
                  <a:cubicBezTo>
                    <a:pt x="6003" y="14905"/>
                    <a:pt x="6471" y="14220"/>
                    <a:pt x="6026" y="10740"/>
                  </a:cubicBezTo>
                  <a:cubicBezTo>
                    <a:pt x="5627" y="7647"/>
                    <a:pt x="4451" y="4554"/>
                    <a:pt x="3219" y="2477"/>
                  </a:cubicBezTo>
                  <a:cubicBezTo>
                    <a:pt x="2078" y="54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87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7"/>
            <p:cNvSpPr/>
            <p:nvPr/>
          </p:nvSpPr>
          <p:spPr>
            <a:xfrm>
              <a:off x="1416762" y="3521025"/>
              <a:ext cx="216535" cy="53477"/>
            </a:xfrm>
            <a:custGeom>
              <a:avLst/>
              <a:gdLst/>
              <a:ahLst/>
              <a:cxnLst/>
              <a:rect l="l" t="t" r="r" b="b"/>
              <a:pathLst>
                <a:path w="6928" h="1711" extrusionOk="0">
                  <a:moveTo>
                    <a:pt x="1110" y="0"/>
                  </a:moveTo>
                  <a:cubicBezTo>
                    <a:pt x="776" y="0"/>
                    <a:pt x="349" y="36"/>
                    <a:pt x="0" y="181"/>
                  </a:cubicBezTo>
                  <a:cubicBezTo>
                    <a:pt x="0" y="181"/>
                    <a:pt x="285" y="1106"/>
                    <a:pt x="3424" y="1710"/>
                  </a:cubicBezTo>
                  <a:cubicBezTo>
                    <a:pt x="3424" y="1710"/>
                    <a:pt x="6437" y="1311"/>
                    <a:pt x="6927" y="307"/>
                  </a:cubicBezTo>
                  <a:cubicBezTo>
                    <a:pt x="6609" y="144"/>
                    <a:pt x="6262" y="58"/>
                    <a:pt x="5915" y="58"/>
                  </a:cubicBezTo>
                  <a:cubicBezTo>
                    <a:pt x="5726" y="58"/>
                    <a:pt x="5537" y="83"/>
                    <a:pt x="5352" y="136"/>
                  </a:cubicBezTo>
                  <a:cubicBezTo>
                    <a:pt x="5352" y="136"/>
                    <a:pt x="4417" y="1117"/>
                    <a:pt x="3504" y="1345"/>
                  </a:cubicBezTo>
                  <a:cubicBezTo>
                    <a:pt x="3504" y="1345"/>
                    <a:pt x="2180" y="718"/>
                    <a:pt x="1666" y="33"/>
                  </a:cubicBezTo>
                  <a:cubicBezTo>
                    <a:pt x="1666" y="33"/>
                    <a:pt x="1431" y="0"/>
                    <a:pt x="1110" y="0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7"/>
            <p:cNvSpPr/>
            <p:nvPr/>
          </p:nvSpPr>
          <p:spPr>
            <a:xfrm>
              <a:off x="1402478" y="3801015"/>
              <a:ext cx="229037" cy="130833"/>
            </a:xfrm>
            <a:custGeom>
              <a:avLst/>
              <a:gdLst/>
              <a:ahLst/>
              <a:cxnLst/>
              <a:rect l="l" t="t" r="r" b="b"/>
              <a:pathLst>
                <a:path w="7328" h="4186" extrusionOk="0">
                  <a:moveTo>
                    <a:pt x="2410" y="0"/>
                  </a:moveTo>
                  <a:cubicBezTo>
                    <a:pt x="1607" y="0"/>
                    <a:pt x="1005" y="11"/>
                    <a:pt x="1005" y="11"/>
                  </a:cubicBezTo>
                  <a:cubicBezTo>
                    <a:pt x="959" y="1494"/>
                    <a:pt x="46" y="1951"/>
                    <a:pt x="46" y="1951"/>
                  </a:cubicBezTo>
                  <a:lnTo>
                    <a:pt x="1" y="3457"/>
                  </a:lnTo>
                  <a:cubicBezTo>
                    <a:pt x="1435" y="4010"/>
                    <a:pt x="2796" y="4186"/>
                    <a:pt x="3945" y="4186"/>
                  </a:cubicBezTo>
                  <a:cubicBezTo>
                    <a:pt x="5951" y="4186"/>
                    <a:pt x="7316" y="3651"/>
                    <a:pt x="7316" y="3651"/>
                  </a:cubicBezTo>
                  <a:cubicBezTo>
                    <a:pt x="7293" y="3423"/>
                    <a:pt x="7327" y="2190"/>
                    <a:pt x="7327" y="2190"/>
                  </a:cubicBezTo>
                  <a:cubicBezTo>
                    <a:pt x="6277" y="1574"/>
                    <a:pt x="6152" y="159"/>
                    <a:pt x="6152" y="159"/>
                  </a:cubicBezTo>
                  <a:cubicBezTo>
                    <a:pt x="5459" y="26"/>
                    <a:pt x="3682" y="0"/>
                    <a:pt x="2410" y="0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7"/>
            <p:cNvSpPr/>
            <p:nvPr/>
          </p:nvSpPr>
          <p:spPr>
            <a:xfrm>
              <a:off x="1453143" y="3504928"/>
              <a:ext cx="139491" cy="59572"/>
            </a:xfrm>
            <a:custGeom>
              <a:avLst/>
              <a:gdLst/>
              <a:ahLst/>
              <a:cxnLst/>
              <a:rect l="l" t="t" r="r" b="b"/>
              <a:pathLst>
                <a:path w="4463" h="1906" extrusionOk="0">
                  <a:moveTo>
                    <a:pt x="23" y="0"/>
                  </a:moveTo>
                  <a:cubicBezTo>
                    <a:pt x="11" y="12"/>
                    <a:pt x="0" y="34"/>
                    <a:pt x="11" y="57"/>
                  </a:cubicBezTo>
                  <a:cubicBezTo>
                    <a:pt x="23" y="69"/>
                    <a:pt x="673" y="1141"/>
                    <a:pt x="2317" y="1895"/>
                  </a:cubicBezTo>
                  <a:lnTo>
                    <a:pt x="2340" y="1895"/>
                  </a:lnTo>
                  <a:lnTo>
                    <a:pt x="2340" y="1906"/>
                  </a:lnTo>
                  <a:cubicBezTo>
                    <a:pt x="2351" y="1906"/>
                    <a:pt x="3561" y="1609"/>
                    <a:pt x="4451" y="297"/>
                  </a:cubicBezTo>
                  <a:cubicBezTo>
                    <a:pt x="4462" y="285"/>
                    <a:pt x="4462" y="263"/>
                    <a:pt x="4439" y="251"/>
                  </a:cubicBezTo>
                  <a:cubicBezTo>
                    <a:pt x="4435" y="246"/>
                    <a:pt x="4428" y="244"/>
                    <a:pt x="4421" y="244"/>
                  </a:cubicBezTo>
                  <a:cubicBezTo>
                    <a:pt x="4411" y="244"/>
                    <a:pt x="4400" y="249"/>
                    <a:pt x="4394" y="263"/>
                  </a:cubicBezTo>
                  <a:cubicBezTo>
                    <a:pt x="3903" y="993"/>
                    <a:pt x="3184" y="1552"/>
                    <a:pt x="2340" y="1826"/>
                  </a:cubicBezTo>
                  <a:cubicBezTo>
                    <a:pt x="719" y="1073"/>
                    <a:pt x="80" y="23"/>
                    <a:pt x="80" y="23"/>
                  </a:cubicBezTo>
                  <a:cubicBezTo>
                    <a:pt x="69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C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7"/>
            <p:cNvSpPr/>
            <p:nvPr/>
          </p:nvSpPr>
          <p:spPr>
            <a:xfrm>
              <a:off x="1481679" y="3563439"/>
              <a:ext cx="29036" cy="80607"/>
            </a:xfrm>
            <a:custGeom>
              <a:avLst/>
              <a:gdLst/>
              <a:ahLst/>
              <a:cxnLst/>
              <a:rect l="l" t="t" r="r" b="b"/>
              <a:pathLst>
                <a:path w="929" h="2579" extrusionOk="0">
                  <a:moveTo>
                    <a:pt x="879" y="1"/>
                  </a:moveTo>
                  <a:cubicBezTo>
                    <a:pt x="871" y="1"/>
                    <a:pt x="863" y="4"/>
                    <a:pt x="856" y="11"/>
                  </a:cubicBezTo>
                  <a:cubicBezTo>
                    <a:pt x="856" y="11"/>
                    <a:pt x="365" y="445"/>
                    <a:pt x="502" y="1038"/>
                  </a:cubicBezTo>
                  <a:cubicBezTo>
                    <a:pt x="639" y="1586"/>
                    <a:pt x="445" y="2157"/>
                    <a:pt x="23" y="2522"/>
                  </a:cubicBezTo>
                  <a:cubicBezTo>
                    <a:pt x="0" y="2533"/>
                    <a:pt x="0" y="2556"/>
                    <a:pt x="23" y="2567"/>
                  </a:cubicBezTo>
                  <a:cubicBezTo>
                    <a:pt x="23" y="2579"/>
                    <a:pt x="34" y="2579"/>
                    <a:pt x="46" y="2579"/>
                  </a:cubicBezTo>
                  <a:cubicBezTo>
                    <a:pt x="46" y="2579"/>
                    <a:pt x="57" y="2579"/>
                    <a:pt x="69" y="2567"/>
                  </a:cubicBezTo>
                  <a:cubicBezTo>
                    <a:pt x="514" y="2191"/>
                    <a:pt x="708" y="1597"/>
                    <a:pt x="571" y="1027"/>
                  </a:cubicBezTo>
                  <a:cubicBezTo>
                    <a:pt x="445" y="468"/>
                    <a:pt x="902" y="68"/>
                    <a:pt x="902" y="68"/>
                  </a:cubicBezTo>
                  <a:cubicBezTo>
                    <a:pt x="928" y="41"/>
                    <a:pt x="906" y="1"/>
                    <a:pt x="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7"/>
            <p:cNvSpPr/>
            <p:nvPr/>
          </p:nvSpPr>
          <p:spPr>
            <a:xfrm>
              <a:off x="1537658" y="3564595"/>
              <a:ext cx="26067" cy="92671"/>
            </a:xfrm>
            <a:custGeom>
              <a:avLst/>
              <a:gdLst/>
              <a:ahLst/>
              <a:cxnLst/>
              <a:rect l="l" t="t" r="r" b="b"/>
              <a:pathLst>
                <a:path w="834" h="2965" extrusionOk="0">
                  <a:moveTo>
                    <a:pt x="114" y="1"/>
                  </a:moveTo>
                  <a:cubicBezTo>
                    <a:pt x="89" y="1"/>
                    <a:pt x="57" y="30"/>
                    <a:pt x="81" y="54"/>
                  </a:cubicBezTo>
                  <a:cubicBezTo>
                    <a:pt x="263" y="385"/>
                    <a:pt x="297" y="784"/>
                    <a:pt x="195" y="1150"/>
                  </a:cubicBezTo>
                  <a:cubicBezTo>
                    <a:pt x="1" y="1857"/>
                    <a:pt x="240" y="2610"/>
                    <a:pt x="777" y="2964"/>
                  </a:cubicBezTo>
                  <a:lnTo>
                    <a:pt x="800" y="2964"/>
                  </a:lnTo>
                  <a:cubicBezTo>
                    <a:pt x="811" y="2964"/>
                    <a:pt x="822" y="2953"/>
                    <a:pt x="822" y="2941"/>
                  </a:cubicBezTo>
                  <a:cubicBezTo>
                    <a:pt x="834" y="2930"/>
                    <a:pt x="834" y="2907"/>
                    <a:pt x="811" y="2896"/>
                  </a:cubicBezTo>
                  <a:cubicBezTo>
                    <a:pt x="309" y="2553"/>
                    <a:pt x="81" y="1846"/>
                    <a:pt x="263" y="1161"/>
                  </a:cubicBezTo>
                  <a:cubicBezTo>
                    <a:pt x="377" y="773"/>
                    <a:pt x="332" y="362"/>
                    <a:pt x="138" y="20"/>
                  </a:cubicBezTo>
                  <a:cubicBezTo>
                    <a:pt x="134" y="6"/>
                    <a:pt x="125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7"/>
            <p:cNvSpPr/>
            <p:nvPr/>
          </p:nvSpPr>
          <p:spPr>
            <a:xfrm>
              <a:off x="1368941" y="3646517"/>
              <a:ext cx="20003" cy="106330"/>
            </a:xfrm>
            <a:custGeom>
              <a:avLst/>
              <a:gdLst/>
              <a:ahLst/>
              <a:cxnLst/>
              <a:rect l="l" t="t" r="r" b="b"/>
              <a:pathLst>
                <a:path w="640" h="3402" extrusionOk="0">
                  <a:moveTo>
                    <a:pt x="617" y="1"/>
                  </a:moveTo>
                  <a:cubicBezTo>
                    <a:pt x="594" y="1"/>
                    <a:pt x="571" y="12"/>
                    <a:pt x="571" y="35"/>
                  </a:cubicBezTo>
                  <a:cubicBezTo>
                    <a:pt x="503" y="366"/>
                    <a:pt x="446" y="674"/>
                    <a:pt x="400" y="937"/>
                  </a:cubicBezTo>
                  <a:cubicBezTo>
                    <a:pt x="218" y="2078"/>
                    <a:pt x="1" y="3390"/>
                    <a:pt x="1" y="3390"/>
                  </a:cubicBezTo>
                  <a:lnTo>
                    <a:pt x="69" y="3402"/>
                  </a:lnTo>
                  <a:cubicBezTo>
                    <a:pt x="69" y="3402"/>
                    <a:pt x="286" y="2078"/>
                    <a:pt x="469" y="948"/>
                  </a:cubicBezTo>
                  <a:cubicBezTo>
                    <a:pt x="514" y="685"/>
                    <a:pt x="571" y="377"/>
                    <a:pt x="640" y="46"/>
                  </a:cubicBezTo>
                  <a:cubicBezTo>
                    <a:pt x="640" y="24"/>
                    <a:pt x="628" y="12"/>
                    <a:pt x="617" y="1"/>
                  </a:cubicBezTo>
                  <a:close/>
                </a:path>
              </a:pathLst>
            </a:custGeom>
            <a:solidFill>
              <a:srgbClr val="C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1655741" y="3666864"/>
              <a:ext cx="52102" cy="217972"/>
            </a:xfrm>
            <a:custGeom>
              <a:avLst/>
              <a:gdLst/>
              <a:ahLst/>
              <a:cxnLst/>
              <a:rect l="l" t="t" r="r" b="b"/>
              <a:pathLst>
                <a:path w="1667" h="6974" extrusionOk="0">
                  <a:moveTo>
                    <a:pt x="34" y="0"/>
                  </a:moveTo>
                  <a:cubicBezTo>
                    <a:pt x="12" y="0"/>
                    <a:pt x="0" y="23"/>
                    <a:pt x="0" y="46"/>
                  </a:cubicBezTo>
                  <a:cubicBezTo>
                    <a:pt x="114" y="708"/>
                    <a:pt x="297" y="1370"/>
                    <a:pt x="525" y="2020"/>
                  </a:cubicBezTo>
                  <a:cubicBezTo>
                    <a:pt x="639" y="2351"/>
                    <a:pt x="753" y="2705"/>
                    <a:pt x="868" y="3184"/>
                  </a:cubicBezTo>
                  <a:cubicBezTo>
                    <a:pt x="1278" y="4839"/>
                    <a:pt x="1586" y="6916"/>
                    <a:pt x="1586" y="6939"/>
                  </a:cubicBezTo>
                  <a:cubicBezTo>
                    <a:pt x="1586" y="6950"/>
                    <a:pt x="1609" y="6962"/>
                    <a:pt x="1621" y="6973"/>
                  </a:cubicBezTo>
                  <a:lnTo>
                    <a:pt x="1632" y="6973"/>
                  </a:lnTo>
                  <a:cubicBezTo>
                    <a:pt x="1644" y="6973"/>
                    <a:pt x="1666" y="6950"/>
                    <a:pt x="1655" y="6927"/>
                  </a:cubicBezTo>
                  <a:cubicBezTo>
                    <a:pt x="1655" y="6916"/>
                    <a:pt x="1347" y="4839"/>
                    <a:pt x="936" y="3173"/>
                  </a:cubicBezTo>
                  <a:cubicBezTo>
                    <a:pt x="822" y="2694"/>
                    <a:pt x="696" y="2340"/>
                    <a:pt x="582" y="1997"/>
                  </a:cubicBezTo>
                  <a:cubicBezTo>
                    <a:pt x="354" y="1358"/>
                    <a:pt x="183" y="696"/>
                    <a:pt x="69" y="23"/>
                  </a:cubicBezTo>
                  <a:cubicBezTo>
                    <a:pt x="69" y="12"/>
                    <a:pt x="46" y="0"/>
                    <a:pt x="34" y="0"/>
                  </a:cubicBezTo>
                  <a:close/>
                </a:path>
              </a:pathLst>
            </a:custGeom>
            <a:solidFill>
              <a:srgbClr val="C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1348969" y="3161519"/>
              <a:ext cx="325333" cy="333928"/>
            </a:xfrm>
            <a:custGeom>
              <a:avLst/>
              <a:gdLst/>
              <a:ahLst/>
              <a:cxnLst/>
              <a:rect l="l" t="t" r="r" b="b"/>
              <a:pathLst>
                <a:path w="10409" h="10684" extrusionOk="0">
                  <a:moveTo>
                    <a:pt x="6019" y="1"/>
                  </a:moveTo>
                  <a:cubicBezTo>
                    <a:pt x="5307" y="1"/>
                    <a:pt x="4505" y="142"/>
                    <a:pt x="3630" y="431"/>
                  </a:cubicBezTo>
                  <a:cubicBezTo>
                    <a:pt x="800" y="1367"/>
                    <a:pt x="1" y="3969"/>
                    <a:pt x="959" y="7084"/>
                  </a:cubicBezTo>
                  <a:cubicBezTo>
                    <a:pt x="1781" y="9764"/>
                    <a:pt x="3675" y="10683"/>
                    <a:pt x="5615" y="10683"/>
                  </a:cubicBezTo>
                  <a:cubicBezTo>
                    <a:pt x="5939" y="10683"/>
                    <a:pt x="6264" y="10658"/>
                    <a:pt x="6586" y="10611"/>
                  </a:cubicBezTo>
                  <a:cubicBezTo>
                    <a:pt x="8982" y="10268"/>
                    <a:pt x="10409" y="8214"/>
                    <a:pt x="10260" y="6240"/>
                  </a:cubicBezTo>
                  <a:cubicBezTo>
                    <a:pt x="10055" y="3706"/>
                    <a:pt x="9256" y="2029"/>
                    <a:pt x="9256" y="2029"/>
                  </a:cubicBezTo>
                  <a:cubicBezTo>
                    <a:pt x="8751" y="704"/>
                    <a:pt x="7610" y="1"/>
                    <a:pt x="6019" y="1"/>
                  </a:cubicBezTo>
                  <a:close/>
                </a:path>
              </a:pathLst>
            </a:custGeom>
            <a:solidFill>
              <a:srgbClr val="FFA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1467052" y="3397908"/>
              <a:ext cx="61385" cy="32849"/>
            </a:xfrm>
            <a:custGeom>
              <a:avLst/>
              <a:gdLst/>
              <a:ahLst/>
              <a:cxnLst/>
              <a:rect l="l" t="t" r="r" b="b"/>
              <a:pathLst>
                <a:path w="1964" h="1051" extrusionOk="0">
                  <a:moveTo>
                    <a:pt x="1018" y="0"/>
                  </a:moveTo>
                  <a:cubicBezTo>
                    <a:pt x="1006" y="0"/>
                    <a:pt x="994" y="0"/>
                    <a:pt x="982" y="0"/>
                  </a:cubicBezTo>
                  <a:cubicBezTo>
                    <a:pt x="434" y="0"/>
                    <a:pt x="0" y="240"/>
                    <a:pt x="0" y="525"/>
                  </a:cubicBezTo>
                  <a:cubicBezTo>
                    <a:pt x="0" y="822"/>
                    <a:pt x="445" y="1050"/>
                    <a:pt x="993" y="1050"/>
                  </a:cubicBezTo>
                  <a:cubicBezTo>
                    <a:pt x="1529" y="1039"/>
                    <a:pt x="1963" y="799"/>
                    <a:pt x="1963" y="514"/>
                  </a:cubicBezTo>
                  <a:cubicBezTo>
                    <a:pt x="1963" y="235"/>
                    <a:pt x="1538" y="0"/>
                    <a:pt x="1018" y="0"/>
                  </a:cubicBezTo>
                  <a:close/>
                </a:path>
              </a:pathLst>
            </a:custGeom>
            <a:solidFill>
              <a:srgbClr val="EF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1598669" y="3363807"/>
              <a:ext cx="63510" cy="39725"/>
            </a:xfrm>
            <a:custGeom>
              <a:avLst/>
              <a:gdLst/>
              <a:ahLst/>
              <a:cxnLst/>
              <a:rect l="l" t="t" r="r" b="b"/>
              <a:pathLst>
                <a:path w="2032" h="1271" extrusionOk="0">
                  <a:moveTo>
                    <a:pt x="1442" y="1"/>
                  </a:moveTo>
                  <a:cubicBezTo>
                    <a:pt x="1247" y="1"/>
                    <a:pt x="1016" y="55"/>
                    <a:pt x="788" y="167"/>
                  </a:cubicBezTo>
                  <a:cubicBezTo>
                    <a:pt x="297" y="395"/>
                    <a:pt x="0" y="795"/>
                    <a:pt x="126" y="1057"/>
                  </a:cubicBezTo>
                  <a:cubicBezTo>
                    <a:pt x="194" y="1199"/>
                    <a:pt x="372" y="1271"/>
                    <a:pt x="598" y="1271"/>
                  </a:cubicBezTo>
                  <a:cubicBezTo>
                    <a:pt x="791" y="1271"/>
                    <a:pt x="1019" y="1219"/>
                    <a:pt x="1244" y="1114"/>
                  </a:cubicBezTo>
                  <a:cubicBezTo>
                    <a:pt x="1735" y="886"/>
                    <a:pt x="2032" y="475"/>
                    <a:pt x="1906" y="213"/>
                  </a:cubicBezTo>
                  <a:cubicBezTo>
                    <a:pt x="1839" y="73"/>
                    <a:pt x="1665" y="1"/>
                    <a:pt x="1442" y="1"/>
                  </a:cubicBezTo>
                  <a:close/>
                </a:path>
              </a:pathLst>
            </a:custGeom>
            <a:solidFill>
              <a:srgbClr val="EF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271924" y="3086474"/>
              <a:ext cx="410222" cy="378873"/>
            </a:xfrm>
            <a:custGeom>
              <a:avLst/>
              <a:gdLst/>
              <a:ahLst/>
              <a:cxnLst/>
              <a:rect l="l" t="t" r="r" b="b"/>
              <a:pathLst>
                <a:path w="13125" h="12122" extrusionOk="0">
                  <a:moveTo>
                    <a:pt x="9730" y="1"/>
                  </a:moveTo>
                  <a:cubicBezTo>
                    <a:pt x="8723" y="1"/>
                    <a:pt x="7884" y="1059"/>
                    <a:pt x="6414" y="1109"/>
                  </a:cubicBezTo>
                  <a:cubicBezTo>
                    <a:pt x="4845" y="1151"/>
                    <a:pt x="2882" y="1784"/>
                    <a:pt x="2428" y="2780"/>
                  </a:cubicBezTo>
                  <a:lnTo>
                    <a:pt x="2428" y="2780"/>
                  </a:lnTo>
                  <a:cubicBezTo>
                    <a:pt x="2513" y="2466"/>
                    <a:pt x="2585" y="1935"/>
                    <a:pt x="2158" y="1816"/>
                  </a:cubicBezTo>
                  <a:cubicBezTo>
                    <a:pt x="2128" y="1808"/>
                    <a:pt x="2101" y="1804"/>
                    <a:pt x="2077" y="1804"/>
                  </a:cubicBezTo>
                  <a:cubicBezTo>
                    <a:pt x="1591" y="1804"/>
                    <a:pt x="2192" y="3368"/>
                    <a:pt x="2192" y="3368"/>
                  </a:cubicBezTo>
                  <a:cubicBezTo>
                    <a:pt x="2192" y="3368"/>
                    <a:pt x="1868" y="2554"/>
                    <a:pt x="1348" y="2554"/>
                  </a:cubicBezTo>
                  <a:cubicBezTo>
                    <a:pt x="1307" y="2554"/>
                    <a:pt x="1265" y="2559"/>
                    <a:pt x="1222" y="2569"/>
                  </a:cubicBezTo>
                  <a:cubicBezTo>
                    <a:pt x="617" y="2706"/>
                    <a:pt x="1884" y="3425"/>
                    <a:pt x="1884" y="3425"/>
                  </a:cubicBezTo>
                  <a:cubicBezTo>
                    <a:pt x="1884" y="3425"/>
                    <a:pt x="1" y="5947"/>
                    <a:pt x="1142" y="6335"/>
                  </a:cubicBezTo>
                  <a:cubicBezTo>
                    <a:pt x="1142" y="6335"/>
                    <a:pt x="400" y="9599"/>
                    <a:pt x="1724" y="10546"/>
                  </a:cubicBezTo>
                  <a:cubicBezTo>
                    <a:pt x="1724" y="10546"/>
                    <a:pt x="2417" y="11912"/>
                    <a:pt x="3586" y="11912"/>
                  </a:cubicBezTo>
                  <a:cubicBezTo>
                    <a:pt x="3663" y="11912"/>
                    <a:pt x="3742" y="11906"/>
                    <a:pt x="3824" y="11893"/>
                  </a:cubicBezTo>
                  <a:cubicBezTo>
                    <a:pt x="4036" y="12045"/>
                    <a:pt x="4259" y="12122"/>
                    <a:pt x="4440" y="12122"/>
                  </a:cubicBezTo>
                  <a:cubicBezTo>
                    <a:pt x="4774" y="12122"/>
                    <a:pt x="4961" y="11860"/>
                    <a:pt x="4657" y="11334"/>
                  </a:cubicBezTo>
                  <a:cubicBezTo>
                    <a:pt x="4657" y="11334"/>
                    <a:pt x="4531" y="10478"/>
                    <a:pt x="4006" y="10158"/>
                  </a:cubicBezTo>
                  <a:cubicBezTo>
                    <a:pt x="4006" y="10158"/>
                    <a:pt x="4052" y="9554"/>
                    <a:pt x="3230" y="8846"/>
                  </a:cubicBezTo>
                  <a:cubicBezTo>
                    <a:pt x="3230" y="8846"/>
                    <a:pt x="4292" y="8150"/>
                    <a:pt x="4109" y="6507"/>
                  </a:cubicBezTo>
                  <a:cubicBezTo>
                    <a:pt x="4109" y="6507"/>
                    <a:pt x="5102" y="5993"/>
                    <a:pt x="5296" y="4909"/>
                  </a:cubicBezTo>
                  <a:cubicBezTo>
                    <a:pt x="5296" y="4909"/>
                    <a:pt x="6195" y="5043"/>
                    <a:pt x="7285" y="5043"/>
                  </a:cubicBezTo>
                  <a:cubicBezTo>
                    <a:pt x="8594" y="5043"/>
                    <a:pt x="10179" y="4849"/>
                    <a:pt x="10808" y="3996"/>
                  </a:cubicBezTo>
                  <a:cubicBezTo>
                    <a:pt x="10808" y="3996"/>
                    <a:pt x="11109" y="4043"/>
                    <a:pt x="11492" y="4043"/>
                  </a:cubicBezTo>
                  <a:cubicBezTo>
                    <a:pt x="12159" y="4043"/>
                    <a:pt x="13076" y="3900"/>
                    <a:pt x="13090" y="3117"/>
                  </a:cubicBezTo>
                  <a:cubicBezTo>
                    <a:pt x="13125" y="1873"/>
                    <a:pt x="12120" y="1405"/>
                    <a:pt x="10922" y="1371"/>
                  </a:cubicBezTo>
                  <a:cubicBezTo>
                    <a:pt x="10922" y="1371"/>
                    <a:pt x="11379" y="470"/>
                    <a:pt x="10169" y="70"/>
                  </a:cubicBezTo>
                  <a:cubicBezTo>
                    <a:pt x="10018" y="22"/>
                    <a:pt x="9872" y="1"/>
                    <a:pt x="9730" y="1"/>
                  </a:cubicBezTo>
                  <a:close/>
                </a:path>
              </a:pathLst>
            </a:custGeom>
            <a:solidFill>
              <a:srgbClr val="FF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1339154" y="3362776"/>
              <a:ext cx="75137" cy="84170"/>
            </a:xfrm>
            <a:custGeom>
              <a:avLst/>
              <a:gdLst/>
              <a:ahLst/>
              <a:cxnLst/>
              <a:rect l="l" t="t" r="r" b="b"/>
              <a:pathLst>
                <a:path w="2404" h="2693" extrusionOk="0">
                  <a:moveTo>
                    <a:pt x="1220" y="0"/>
                  </a:moveTo>
                  <a:cubicBezTo>
                    <a:pt x="709" y="0"/>
                    <a:pt x="0" y="202"/>
                    <a:pt x="29" y="1330"/>
                  </a:cubicBezTo>
                  <a:cubicBezTo>
                    <a:pt x="54" y="2276"/>
                    <a:pt x="605" y="2693"/>
                    <a:pt x="1182" y="2693"/>
                  </a:cubicBezTo>
                  <a:cubicBezTo>
                    <a:pt x="1671" y="2693"/>
                    <a:pt x="2178" y="2394"/>
                    <a:pt x="2403" y="1866"/>
                  </a:cubicBezTo>
                  <a:lnTo>
                    <a:pt x="1730" y="63"/>
                  </a:lnTo>
                  <a:cubicBezTo>
                    <a:pt x="1730" y="63"/>
                    <a:pt x="1506" y="0"/>
                    <a:pt x="1220" y="0"/>
                  </a:cubicBezTo>
                  <a:close/>
                </a:path>
              </a:pathLst>
            </a:custGeom>
            <a:solidFill>
              <a:srgbClr val="FFA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1431733" y="3271259"/>
              <a:ext cx="67073" cy="50039"/>
            </a:xfrm>
            <a:custGeom>
              <a:avLst/>
              <a:gdLst/>
              <a:ahLst/>
              <a:cxnLst/>
              <a:rect l="l" t="t" r="r" b="b"/>
              <a:pathLst>
                <a:path w="2146" h="1601" extrusionOk="0">
                  <a:moveTo>
                    <a:pt x="1674" y="0"/>
                  </a:moveTo>
                  <a:cubicBezTo>
                    <a:pt x="1484" y="0"/>
                    <a:pt x="1204" y="123"/>
                    <a:pt x="776" y="458"/>
                  </a:cubicBezTo>
                  <a:cubicBezTo>
                    <a:pt x="0" y="1074"/>
                    <a:pt x="423" y="1485"/>
                    <a:pt x="423" y="1485"/>
                  </a:cubicBezTo>
                  <a:cubicBezTo>
                    <a:pt x="497" y="1563"/>
                    <a:pt x="588" y="1600"/>
                    <a:pt x="694" y="1600"/>
                  </a:cubicBezTo>
                  <a:cubicBezTo>
                    <a:pt x="912" y="1600"/>
                    <a:pt x="1196" y="1445"/>
                    <a:pt x="1541" y="1177"/>
                  </a:cubicBezTo>
                  <a:cubicBezTo>
                    <a:pt x="1986" y="846"/>
                    <a:pt x="2146" y="446"/>
                    <a:pt x="1997" y="207"/>
                  </a:cubicBezTo>
                  <a:cubicBezTo>
                    <a:pt x="1930" y="87"/>
                    <a:pt x="1833" y="0"/>
                    <a:pt x="1674" y="0"/>
                  </a:cubicBezTo>
                  <a:close/>
                </a:path>
              </a:pathLst>
            </a:custGeom>
            <a:solidFill>
              <a:srgbClr val="FF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1585823" y="3252130"/>
              <a:ext cx="69574" cy="38537"/>
            </a:xfrm>
            <a:custGeom>
              <a:avLst/>
              <a:gdLst/>
              <a:ahLst/>
              <a:cxnLst/>
              <a:rect l="l" t="t" r="r" b="b"/>
              <a:pathLst>
                <a:path w="2226" h="1233" extrusionOk="0">
                  <a:moveTo>
                    <a:pt x="530" y="1"/>
                  </a:moveTo>
                  <a:cubicBezTo>
                    <a:pt x="202" y="1"/>
                    <a:pt x="87" y="152"/>
                    <a:pt x="57" y="351"/>
                  </a:cubicBezTo>
                  <a:cubicBezTo>
                    <a:pt x="0" y="625"/>
                    <a:pt x="286" y="933"/>
                    <a:pt x="811" y="1092"/>
                  </a:cubicBezTo>
                  <a:cubicBezTo>
                    <a:pt x="1104" y="1181"/>
                    <a:pt x="1344" y="1232"/>
                    <a:pt x="1532" y="1232"/>
                  </a:cubicBezTo>
                  <a:cubicBezTo>
                    <a:pt x="1753" y="1232"/>
                    <a:pt x="1901" y="1162"/>
                    <a:pt x="1975" y="1001"/>
                  </a:cubicBezTo>
                  <a:cubicBezTo>
                    <a:pt x="1975" y="1001"/>
                    <a:pt x="2226" y="465"/>
                    <a:pt x="1290" y="157"/>
                  </a:cubicBezTo>
                  <a:cubicBezTo>
                    <a:pt x="957" y="47"/>
                    <a:pt x="711" y="1"/>
                    <a:pt x="530" y="1"/>
                  </a:cubicBezTo>
                  <a:close/>
                </a:path>
              </a:pathLst>
            </a:custGeom>
            <a:solidFill>
              <a:srgbClr val="FF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1479179" y="3346898"/>
              <a:ext cx="26067" cy="22347"/>
            </a:xfrm>
            <a:custGeom>
              <a:avLst/>
              <a:gdLst/>
              <a:ahLst/>
              <a:cxnLst/>
              <a:rect l="l" t="t" r="r" b="b"/>
              <a:pathLst>
                <a:path w="834" h="715" extrusionOk="0">
                  <a:moveTo>
                    <a:pt x="445" y="1"/>
                  </a:moveTo>
                  <a:cubicBezTo>
                    <a:pt x="137" y="23"/>
                    <a:pt x="0" y="389"/>
                    <a:pt x="217" y="605"/>
                  </a:cubicBezTo>
                  <a:cubicBezTo>
                    <a:pt x="288" y="681"/>
                    <a:pt x="380" y="715"/>
                    <a:pt x="471" y="715"/>
                  </a:cubicBezTo>
                  <a:cubicBezTo>
                    <a:pt x="642" y="715"/>
                    <a:pt x="811" y="594"/>
                    <a:pt x="833" y="400"/>
                  </a:cubicBezTo>
                  <a:cubicBezTo>
                    <a:pt x="833" y="183"/>
                    <a:pt x="662" y="1"/>
                    <a:pt x="4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1604357" y="3323362"/>
              <a:ext cx="26067" cy="22597"/>
            </a:xfrm>
            <a:custGeom>
              <a:avLst/>
              <a:gdLst/>
              <a:ahLst/>
              <a:cxnLst/>
              <a:rect l="l" t="t" r="r" b="b"/>
              <a:pathLst>
                <a:path w="834" h="723" extrusionOk="0">
                  <a:moveTo>
                    <a:pt x="446" y="0"/>
                  </a:moveTo>
                  <a:cubicBezTo>
                    <a:pt x="138" y="23"/>
                    <a:pt x="1" y="388"/>
                    <a:pt x="218" y="605"/>
                  </a:cubicBezTo>
                  <a:cubicBezTo>
                    <a:pt x="290" y="686"/>
                    <a:pt x="384" y="722"/>
                    <a:pt x="476" y="722"/>
                  </a:cubicBezTo>
                  <a:cubicBezTo>
                    <a:pt x="646" y="722"/>
                    <a:pt x="812" y="599"/>
                    <a:pt x="834" y="400"/>
                  </a:cubicBezTo>
                  <a:cubicBezTo>
                    <a:pt x="834" y="183"/>
                    <a:pt x="663" y="12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1347906" y="3380311"/>
              <a:ext cx="59228" cy="45726"/>
            </a:xfrm>
            <a:custGeom>
              <a:avLst/>
              <a:gdLst/>
              <a:ahLst/>
              <a:cxnLst/>
              <a:rect l="l" t="t" r="r" b="b"/>
              <a:pathLst>
                <a:path w="1895" h="1463" extrusionOk="0">
                  <a:moveTo>
                    <a:pt x="776" y="0"/>
                  </a:moveTo>
                  <a:cubicBezTo>
                    <a:pt x="703" y="0"/>
                    <a:pt x="631" y="9"/>
                    <a:pt x="560" y="27"/>
                  </a:cubicBezTo>
                  <a:cubicBezTo>
                    <a:pt x="320" y="118"/>
                    <a:pt x="126" y="290"/>
                    <a:pt x="12" y="506"/>
                  </a:cubicBezTo>
                  <a:cubicBezTo>
                    <a:pt x="0" y="518"/>
                    <a:pt x="12" y="541"/>
                    <a:pt x="23" y="552"/>
                  </a:cubicBezTo>
                  <a:cubicBezTo>
                    <a:pt x="30" y="555"/>
                    <a:pt x="36" y="557"/>
                    <a:pt x="41" y="557"/>
                  </a:cubicBezTo>
                  <a:cubicBezTo>
                    <a:pt x="53" y="557"/>
                    <a:pt x="61" y="549"/>
                    <a:pt x="69" y="541"/>
                  </a:cubicBezTo>
                  <a:cubicBezTo>
                    <a:pt x="183" y="335"/>
                    <a:pt x="366" y="175"/>
                    <a:pt x="582" y="96"/>
                  </a:cubicBezTo>
                  <a:cubicBezTo>
                    <a:pt x="647" y="78"/>
                    <a:pt x="713" y="69"/>
                    <a:pt x="780" y="69"/>
                  </a:cubicBezTo>
                  <a:cubicBezTo>
                    <a:pt x="926" y="69"/>
                    <a:pt x="1073" y="112"/>
                    <a:pt x="1199" y="198"/>
                  </a:cubicBezTo>
                  <a:cubicBezTo>
                    <a:pt x="1804" y="541"/>
                    <a:pt x="1495" y="1408"/>
                    <a:pt x="1495" y="1408"/>
                  </a:cubicBezTo>
                  <a:cubicBezTo>
                    <a:pt x="1495" y="1431"/>
                    <a:pt x="1507" y="1454"/>
                    <a:pt x="1518" y="1454"/>
                  </a:cubicBezTo>
                  <a:cubicBezTo>
                    <a:pt x="1524" y="1459"/>
                    <a:pt x="1527" y="1462"/>
                    <a:pt x="1528" y="1462"/>
                  </a:cubicBezTo>
                  <a:cubicBezTo>
                    <a:pt x="1530" y="1462"/>
                    <a:pt x="1530" y="1459"/>
                    <a:pt x="1530" y="1454"/>
                  </a:cubicBezTo>
                  <a:cubicBezTo>
                    <a:pt x="1553" y="1454"/>
                    <a:pt x="1564" y="1454"/>
                    <a:pt x="1564" y="1431"/>
                  </a:cubicBezTo>
                  <a:cubicBezTo>
                    <a:pt x="1564" y="1431"/>
                    <a:pt x="1895" y="506"/>
                    <a:pt x="1233" y="130"/>
                  </a:cubicBezTo>
                  <a:cubicBezTo>
                    <a:pt x="1092" y="44"/>
                    <a:pt x="934" y="0"/>
                    <a:pt x="776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1366097" y="3397220"/>
              <a:ext cx="32849" cy="9627"/>
            </a:xfrm>
            <a:custGeom>
              <a:avLst/>
              <a:gdLst/>
              <a:ahLst/>
              <a:cxnLst/>
              <a:rect l="l" t="t" r="r" b="b"/>
              <a:pathLst>
                <a:path w="1051" h="308" extrusionOk="0">
                  <a:moveTo>
                    <a:pt x="619" y="0"/>
                  </a:moveTo>
                  <a:cubicBezTo>
                    <a:pt x="291" y="0"/>
                    <a:pt x="12" y="239"/>
                    <a:pt x="12" y="239"/>
                  </a:cubicBezTo>
                  <a:cubicBezTo>
                    <a:pt x="0" y="251"/>
                    <a:pt x="0" y="274"/>
                    <a:pt x="12" y="296"/>
                  </a:cubicBezTo>
                  <a:cubicBezTo>
                    <a:pt x="12" y="296"/>
                    <a:pt x="23" y="308"/>
                    <a:pt x="35" y="308"/>
                  </a:cubicBezTo>
                  <a:cubicBezTo>
                    <a:pt x="46" y="296"/>
                    <a:pt x="46" y="296"/>
                    <a:pt x="58" y="285"/>
                  </a:cubicBezTo>
                  <a:cubicBezTo>
                    <a:pt x="58" y="285"/>
                    <a:pt x="306" y="70"/>
                    <a:pt x="601" y="70"/>
                  </a:cubicBezTo>
                  <a:cubicBezTo>
                    <a:pt x="725" y="70"/>
                    <a:pt x="857" y="108"/>
                    <a:pt x="982" y="216"/>
                  </a:cubicBezTo>
                  <a:cubicBezTo>
                    <a:pt x="993" y="222"/>
                    <a:pt x="1005" y="225"/>
                    <a:pt x="1015" y="225"/>
                  </a:cubicBezTo>
                  <a:cubicBezTo>
                    <a:pt x="1025" y="225"/>
                    <a:pt x="1033" y="222"/>
                    <a:pt x="1039" y="216"/>
                  </a:cubicBezTo>
                  <a:cubicBezTo>
                    <a:pt x="1050" y="194"/>
                    <a:pt x="1050" y="182"/>
                    <a:pt x="1039" y="159"/>
                  </a:cubicBezTo>
                  <a:cubicBezTo>
                    <a:pt x="901" y="42"/>
                    <a:pt x="756" y="0"/>
                    <a:pt x="619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1541596" y="3260132"/>
              <a:ext cx="47101" cy="110143"/>
            </a:xfrm>
            <a:custGeom>
              <a:avLst/>
              <a:gdLst/>
              <a:ahLst/>
              <a:cxnLst/>
              <a:rect l="l" t="t" r="r" b="b"/>
              <a:pathLst>
                <a:path w="1507" h="3524" extrusionOk="0">
                  <a:moveTo>
                    <a:pt x="39" y="1"/>
                  </a:moveTo>
                  <a:cubicBezTo>
                    <a:pt x="23" y="1"/>
                    <a:pt x="6" y="9"/>
                    <a:pt x="0" y="26"/>
                  </a:cubicBezTo>
                  <a:cubicBezTo>
                    <a:pt x="0" y="254"/>
                    <a:pt x="23" y="2263"/>
                    <a:pt x="206" y="2503"/>
                  </a:cubicBezTo>
                  <a:cubicBezTo>
                    <a:pt x="260" y="2576"/>
                    <a:pt x="341" y="2639"/>
                    <a:pt x="467" y="2639"/>
                  </a:cubicBezTo>
                  <a:cubicBezTo>
                    <a:pt x="577" y="2639"/>
                    <a:pt x="721" y="2590"/>
                    <a:pt x="913" y="2457"/>
                  </a:cubicBezTo>
                  <a:lnTo>
                    <a:pt x="936" y="2446"/>
                  </a:lnTo>
                  <a:cubicBezTo>
                    <a:pt x="982" y="2406"/>
                    <a:pt x="1036" y="2386"/>
                    <a:pt x="1090" y="2386"/>
                  </a:cubicBezTo>
                  <a:cubicBezTo>
                    <a:pt x="1144" y="2386"/>
                    <a:pt x="1199" y="2406"/>
                    <a:pt x="1244" y="2446"/>
                  </a:cubicBezTo>
                  <a:cubicBezTo>
                    <a:pt x="1393" y="2605"/>
                    <a:pt x="1438" y="2845"/>
                    <a:pt x="1358" y="3050"/>
                  </a:cubicBezTo>
                  <a:cubicBezTo>
                    <a:pt x="1278" y="3222"/>
                    <a:pt x="1142" y="3370"/>
                    <a:pt x="982" y="3461"/>
                  </a:cubicBezTo>
                  <a:cubicBezTo>
                    <a:pt x="959" y="3473"/>
                    <a:pt x="959" y="3495"/>
                    <a:pt x="959" y="3518"/>
                  </a:cubicBezTo>
                  <a:cubicBezTo>
                    <a:pt x="963" y="3522"/>
                    <a:pt x="969" y="3523"/>
                    <a:pt x="976" y="3523"/>
                  </a:cubicBezTo>
                  <a:cubicBezTo>
                    <a:pt x="989" y="3523"/>
                    <a:pt x="1005" y="3518"/>
                    <a:pt x="1005" y="3518"/>
                  </a:cubicBezTo>
                  <a:cubicBezTo>
                    <a:pt x="1187" y="3416"/>
                    <a:pt x="1336" y="3267"/>
                    <a:pt x="1415" y="3073"/>
                  </a:cubicBezTo>
                  <a:cubicBezTo>
                    <a:pt x="1507" y="2834"/>
                    <a:pt x="1461" y="2571"/>
                    <a:pt x="1278" y="2377"/>
                  </a:cubicBezTo>
                  <a:cubicBezTo>
                    <a:pt x="1221" y="2331"/>
                    <a:pt x="1153" y="2309"/>
                    <a:pt x="1084" y="2309"/>
                  </a:cubicBezTo>
                  <a:cubicBezTo>
                    <a:pt x="1016" y="2309"/>
                    <a:pt x="948" y="2331"/>
                    <a:pt x="890" y="2377"/>
                  </a:cubicBezTo>
                  <a:lnTo>
                    <a:pt x="868" y="2400"/>
                  </a:lnTo>
                  <a:cubicBezTo>
                    <a:pt x="706" y="2510"/>
                    <a:pt x="570" y="2565"/>
                    <a:pt x="462" y="2565"/>
                  </a:cubicBezTo>
                  <a:cubicBezTo>
                    <a:pt x="379" y="2565"/>
                    <a:pt x="312" y="2533"/>
                    <a:pt x="263" y="2468"/>
                  </a:cubicBezTo>
                  <a:cubicBezTo>
                    <a:pt x="114" y="2274"/>
                    <a:pt x="69" y="642"/>
                    <a:pt x="69" y="26"/>
                  </a:cubicBezTo>
                  <a:cubicBezTo>
                    <a:pt x="69" y="9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1543721" y="3391844"/>
              <a:ext cx="45695" cy="16784"/>
            </a:xfrm>
            <a:custGeom>
              <a:avLst/>
              <a:gdLst/>
              <a:ahLst/>
              <a:cxnLst/>
              <a:rect l="l" t="t" r="r" b="b"/>
              <a:pathLst>
                <a:path w="1462" h="537" extrusionOk="0">
                  <a:moveTo>
                    <a:pt x="12" y="0"/>
                  </a:moveTo>
                  <a:cubicBezTo>
                    <a:pt x="1" y="103"/>
                    <a:pt x="1" y="217"/>
                    <a:pt x="24" y="331"/>
                  </a:cubicBezTo>
                  <a:cubicBezTo>
                    <a:pt x="77" y="329"/>
                    <a:pt x="129" y="328"/>
                    <a:pt x="182" y="328"/>
                  </a:cubicBezTo>
                  <a:cubicBezTo>
                    <a:pt x="595" y="328"/>
                    <a:pt x="997" y="405"/>
                    <a:pt x="1382" y="537"/>
                  </a:cubicBezTo>
                  <a:cubicBezTo>
                    <a:pt x="1427" y="446"/>
                    <a:pt x="1450" y="354"/>
                    <a:pt x="1462" y="252"/>
                  </a:cubicBezTo>
                  <a:cubicBezTo>
                    <a:pt x="994" y="92"/>
                    <a:pt x="503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1544440" y="3402158"/>
              <a:ext cx="42476" cy="19222"/>
            </a:xfrm>
            <a:custGeom>
              <a:avLst/>
              <a:gdLst/>
              <a:ahLst/>
              <a:cxnLst/>
              <a:rect l="l" t="t" r="r" b="b"/>
              <a:pathLst>
                <a:path w="1359" h="615" extrusionOk="0">
                  <a:moveTo>
                    <a:pt x="99" y="0"/>
                  </a:moveTo>
                  <a:cubicBezTo>
                    <a:pt x="66" y="0"/>
                    <a:pt x="33" y="1"/>
                    <a:pt x="1" y="1"/>
                  </a:cubicBezTo>
                  <a:cubicBezTo>
                    <a:pt x="35" y="310"/>
                    <a:pt x="263" y="561"/>
                    <a:pt x="571" y="606"/>
                  </a:cubicBezTo>
                  <a:cubicBezTo>
                    <a:pt x="620" y="612"/>
                    <a:pt x="666" y="615"/>
                    <a:pt x="709" y="615"/>
                  </a:cubicBezTo>
                  <a:cubicBezTo>
                    <a:pt x="1093" y="615"/>
                    <a:pt x="1277" y="402"/>
                    <a:pt x="1359" y="207"/>
                  </a:cubicBezTo>
                  <a:cubicBezTo>
                    <a:pt x="956" y="69"/>
                    <a:pt x="524" y="0"/>
                    <a:pt x="99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1420950" y="3305953"/>
              <a:ext cx="129958" cy="109736"/>
            </a:xfrm>
            <a:custGeom>
              <a:avLst/>
              <a:gdLst/>
              <a:ahLst/>
              <a:cxnLst/>
              <a:rect l="l" t="t" r="r" b="b"/>
              <a:pathLst>
                <a:path w="4158" h="3511" extrusionOk="0">
                  <a:moveTo>
                    <a:pt x="2254" y="94"/>
                  </a:moveTo>
                  <a:cubicBezTo>
                    <a:pt x="3036" y="94"/>
                    <a:pt x="3732" y="650"/>
                    <a:pt x="3883" y="1447"/>
                  </a:cubicBezTo>
                  <a:cubicBezTo>
                    <a:pt x="4099" y="2544"/>
                    <a:pt x="3224" y="3418"/>
                    <a:pt x="2256" y="3418"/>
                  </a:cubicBezTo>
                  <a:cubicBezTo>
                    <a:pt x="1945" y="3418"/>
                    <a:pt x="1624" y="3328"/>
                    <a:pt x="1327" y="3125"/>
                  </a:cubicBezTo>
                  <a:cubicBezTo>
                    <a:pt x="106" y="2292"/>
                    <a:pt x="494" y="398"/>
                    <a:pt x="1943" y="124"/>
                  </a:cubicBezTo>
                  <a:cubicBezTo>
                    <a:pt x="2048" y="104"/>
                    <a:pt x="2152" y="94"/>
                    <a:pt x="2254" y="94"/>
                  </a:cubicBezTo>
                  <a:close/>
                  <a:moveTo>
                    <a:pt x="2247" y="0"/>
                  </a:moveTo>
                  <a:cubicBezTo>
                    <a:pt x="1709" y="0"/>
                    <a:pt x="1166" y="244"/>
                    <a:pt x="813" y="774"/>
                  </a:cubicBezTo>
                  <a:cubicBezTo>
                    <a:pt x="1" y="1967"/>
                    <a:pt x="896" y="3511"/>
                    <a:pt x="2245" y="3511"/>
                  </a:cubicBezTo>
                  <a:cubicBezTo>
                    <a:pt x="2354" y="3511"/>
                    <a:pt x="2467" y="3500"/>
                    <a:pt x="2582" y="3479"/>
                  </a:cubicBezTo>
                  <a:cubicBezTo>
                    <a:pt x="3529" y="3296"/>
                    <a:pt x="4157" y="2372"/>
                    <a:pt x="3974" y="1425"/>
                  </a:cubicBezTo>
                  <a:cubicBezTo>
                    <a:pt x="3805" y="518"/>
                    <a:pt x="3030" y="0"/>
                    <a:pt x="2247" y="0"/>
                  </a:cubicBezTo>
                  <a:close/>
                </a:path>
              </a:pathLst>
            </a:custGeom>
            <a:solidFill>
              <a:srgbClr val="0C1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1567976" y="3277916"/>
              <a:ext cx="129865" cy="109674"/>
            </a:xfrm>
            <a:custGeom>
              <a:avLst/>
              <a:gdLst/>
              <a:ahLst/>
              <a:cxnLst/>
              <a:rect l="l" t="t" r="r" b="b"/>
              <a:pathLst>
                <a:path w="4155" h="3509" extrusionOk="0">
                  <a:moveTo>
                    <a:pt x="2252" y="90"/>
                  </a:moveTo>
                  <a:cubicBezTo>
                    <a:pt x="3034" y="90"/>
                    <a:pt x="3730" y="646"/>
                    <a:pt x="3881" y="1443"/>
                  </a:cubicBezTo>
                  <a:cubicBezTo>
                    <a:pt x="4088" y="2539"/>
                    <a:pt x="3218" y="3414"/>
                    <a:pt x="2253" y="3414"/>
                  </a:cubicBezTo>
                  <a:cubicBezTo>
                    <a:pt x="1942" y="3414"/>
                    <a:pt x="1622" y="3323"/>
                    <a:pt x="1325" y="3121"/>
                  </a:cubicBezTo>
                  <a:cubicBezTo>
                    <a:pt x="104" y="2299"/>
                    <a:pt x="492" y="404"/>
                    <a:pt x="1941" y="119"/>
                  </a:cubicBezTo>
                  <a:cubicBezTo>
                    <a:pt x="2045" y="99"/>
                    <a:pt x="2149" y="90"/>
                    <a:pt x="2252" y="90"/>
                  </a:cubicBezTo>
                  <a:close/>
                  <a:moveTo>
                    <a:pt x="2252" y="1"/>
                  </a:moveTo>
                  <a:cubicBezTo>
                    <a:pt x="1713" y="1"/>
                    <a:pt x="1169" y="244"/>
                    <a:pt x="811" y="770"/>
                  </a:cubicBezTo>
                  <a:cubicBezTo>
                    <a:pt x="0" y="1959"/>
                    <a:pt x="889" y="3508"/>
                    <a:pt x="2242" y="3508"/>
                  </a:cubicBezTo>
                  <a:cubicBezTo>
                    <a:pt x="2355" y="3508"/>
                    <a:pt x="2472" y="3497"/>
                    <a:pt x="2591" y="3474"/>
                  </a:cubicBezTo>
                  <a:cubicBezTo>
                    <a:pt x="3539" y="3292"/>
                    <a:pt x="4155" y="2379"/>
                    <a:pt x="3984" y="1420"/>
                  </a:cubicBezTo>
                  <a:cubicBezTo>
                    <a:pt x="3808" y="514"/>
                    <a:pt x="3035" y="1"/>
                    <a:pt x="2252" y="1"/>
                  </a:cubicBezTo>
                  <a:close/>
                </a:path>
              </a:pathLst>
            </a:custGeom>
            <a:solidFill>
              <a:srgbClr val="0C1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1539752" y="3331489"/>
              <a:ext cx="46820" cy="13377"/>
            </a:xfrm>
            <a:custGeom>
              <a:avLst/>
              <a:gdLst/>
              <a:ahLst/>
              <a:cxnLst/>
              <a:rect l="l" t="t" r="r" b="b"/>
              <a:pathLst>
                <a:path w="1498" h="428" extrusionOk="0">
                  <a:moveTo>
                    <a:pt x="998" y="0"/>
                  </a:moveTo>
                  <a:cubicBezTo>
                    <a:pt x="439" y="0"/>
                    <a:pt x="36" y="345"/>
                    <a:pt x="36" y="345"/>
                  </a:cubicBezTo>
                  <a:cubicBezTo>
                    <a:pt x="1" y="372"/>
                    <a:pt x="35" y="427"/>
                    <a:pt x="68" y="427"/>
                  </a:cubicBezTo>
                  <a:cubicBezTo>
                    <a:pt x="77" y="427"/>
                    <a:pt x="86" y="423"/>
                    <a:pt x="94" y="414"/>
                  </a:cubicBezTo>
                  <a:cubicBezTo>
                    <a:pt x="103" y="414"/>
                    <a:pt x="484" y="92"/>
                    <a:pt x="1011" y="92"/>
                  </a:cubicBezTo>
                  <a:cubicBezTo>
                    <a:pt x="1142" y="92"/>
                    <a:pt x="1283" y="112"/>
                    <a:pt x="1429" y="163"/>
                  </a:cubicBezTo>
                  <a:lnTo>
                    <a:pt x="1452" y="163"/>
                  </a:lnTo>
                  <a:cubicBezTo>
                    <a:pt x="1463" y="163"/>
                    <a:pt x="1486" y="151"/>
                    <a:pt x="1486" y="140"/>
                  </a:cubicBezTo>
                  <a:cubicBezTo>
                    <a:pt x="1497" y="117"/>
                    <a:pt x="1486" y="83"/>
                    <a:pt x="1463" y="83"/>
                  </a:cubicBezTo>
                  <a:cubicBezTo>
                    <a:pt x="1300" y="24"/>
                    <a:pt x="1144" y="0"/>
                    <a:pt x="998" y="0"/>
                  </a:cubicBezTo>
                  <a:close/>
                </a:path>
              </a:pathLst>
            </a:custGeom>
            <a:solidFill>
              <a:srgbClr val="0C1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1336842" y="3362588"/>
              <a:ext cx="103829" cy="22254"/>
            </a:xfrm>
            <a:custGeom>
              <a:avLst/>
              <a:gdLst/>
              <a:ahLst/>
              <a:cxnLst/>
              <a:rect l="l" t="t" r="r" b="b"/>
              <a:pathLst>
                <a:path w="3322" h="712" extrusionOk="0">
                  <a:moveTo>
                    <a:pt x="423" y="1"/>
                  </a:moveTo>
                  <a:cubicBezTo>
                    <a:pt x="400" y="12"/>
                    <a:pt x="1" y="263"/>
                    <a:pt x="69" y="674"/>
                  </a:cubicBezTo>
                  <a:cubicBezTo>
                    <a:pt x="69" y="693"/>
                    <a:pt x="84" y="711"/>
                    <a:pt x="102" y="711"/>
                  </a:cubicBezTo>
                  <a:cubicBezTo>
                    <a:pt x="106" y="711"/>
                    <a:pt x="111" y="710"/>
                    <a:pt x="115" y="708"/>
                  </a:cubicBezTo>
                  <a:cubicBezTo>
                    <a:pt x="138" y="708"/>
                    <a:pt x="160" y="685"/>
                    <a:pt x="160" y="663"/>
                  </a:cubicBezTo>
                  <a:cubicBezTo>
                    <a:pt x="103" y="343"/>
                    <a:pt x="412" y="126"/>
                    <a:pt x="457" y="92"/>
                  </a:cubicBezTo>
                  <a:lnTo>
                    <a:pt x="3287" y="309"/>
                  </a:lnTo>
                  <a:cubicBezTo>
                    <a:pt x="3310" y="309"/>
                    <a:pt x="3322" y="286"/>
                    <a:pt x="3322" y="263"/>
                  </a:cubicBezTo>
                  <a:cubicBezTo>
                    <a:pt x="3310" y="229"/>
                    <a:pt x="3287" y="217"/>
                    <a:pt x="3265" y="217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0C1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978388" y="2453607"/>
              <a:ext cx="516128" cy="577183"/>
            </a:xfrm>
            <a:custGeom>
              <a:avLst/>
              <a:gdLst/>
              <a:ahLst/>
              <a:cxnLst/>
              <a:rect l="l" t="t" r="r" b="b"/>
              <a:pathLst>
                <a:path w="39748" h="44450" extrusionOk="0">
                  <a:moveTo>
                    <a:pt x="28870" y="1"/>
                  </a:moveTo>
                  <a:cubicBezTo>
                    <a:pt x="22518" y="1"/>
                    <a:pt x="6591" y="6697"/>
                    <a:pt x="5676" y="9379"/>
                  </a:cubicBezTo>
                  <a:cubicBezTo>
                    <a:pt x="1" y="25913"/>
                    <a:pt x="10510" y="40112"/>
                    <a:pt x="14246" y="41559"/>
                  </a:cubicBezTo>
                  <a:cubicBezTo>
                    <a:pt x="16008" y="42201"/>
                    <a:pt x="17864" y="42528"/>
                    <a:pt x="19731" y="42528"/>
                  </a:cubicBezTo>
                  <a:cubicBezTo>
                    <a:pt x="20785" y="42528"/>
                    <a:pt x="21842" y="42424"/>
                    <a:pt x="22887" y="42213"/>
                  </a:cubicBezTo>
                  <a:cubicBezTo>
                    <a:pt x="25409" y="43264"/>
                    <a:pt x="28048" y="44012"/>
                    <a:pt x="30757" y="44432"/>
                  </a:cubicBezTo>
                  <a:cubicBezTo>
                    <a:pt x="30810" y="44442"/>
                    <a:pt x="30922" y="44450"/>
                    <a:pt x="31067" y="44450"/>
                  </a:cubicBezTo>
                  <a:cubicBezTo>
                    <a:pt x="31884" y="44450"/>
                    <a:pt x="33713" y="44214"/>
                    <a:pt x="31411" y="42984"/>
                  </a:cubicBezTo>
                  <a:cubicBezTo>
                    <a:pt x="30103" y="42260"/>
                    <a:pt x="28912" y="41489"/>
                    <a:pt x="28258" y="40298"/>
                  </a:cubicBezTo>
                  <a:cubicBezTo>
                    <a:pt x="34844" y="36679"/>
                    <a:pt x="39748" y="3284"/>
                    <a:pt x="30430" y="201"/>
                  </a:cubicBezTo>
                  <a:cubicBezTo>
                    <a:pt x="30016" y="64"/>
                    <a:pt x="29488" y="1"/>
                    <a:pt x="28870" y="1"/>
                  </a:cubicBezTo>
                  <a:close/>
                </a:path>
              </a:pathLst>
            </a:custGeom>
            <a:solidFill>
              <a:srgbClr val="F5B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47"/>
          <p:cNvGrpSpPr/>
          <p:nvPr/>
        </p:nvGrpSpPr>
        <p:grpSpPr>
          <a:xfrm>
            <a:off x="7308138" y="2479577"/>
            <a:ext cx="806902" cy="2123775"/>
            <a:chOff x="7308138" y="2479577"/>
            <a:chExt cx="806902" cy="2123775"/>
          </a:xfrm>
        </p:grpSpPr>
        <p:sp>
          <p:nvSpPr>
            <p:cNvPr id="646" name="Google Shape;646;p47"/>
            <p:cNvSpPr/>
            <p:nvPr/>
          </p:nvSpPr>
          <p:spPr>
            <a:xfrm>
              <a:off x="7367752" y="4464205"/>
              <a:ext cx="608879" cy="139147"/>
            </a:xfrm>
            <a:custGeom>
              <a:avLst/>
              <a:gdLst/>
              <a:ahLst/>
              <a:cxnLst/>
              <a:rect l="l" t="t" r="r" b="b"/>
              <a:pathLst>
                <a:path w="19481" h="4452" extrusionOk="0">
                  <a:moveTo>
                    <a:pt x="9735" y="1"/>
                  </a:moveTo>
                  <a:cubicBezTo>
                    <a:pt x="4360" y="1"/>
                    <a:pt x="0" y="1005"/>
                    <a:pt x="0" y="2226"/>
                  </a:cubicBezTo>
                  <a:cubicBezTo>
                    <a:pt x="0" y="3447"/>
                    <a:pt x="4360" y="4451"/>
                    <a:pt x="9735" y="4451"/>
                  </a:cubicBezTo>
                  <a:cubicBezTo>
                    <a:pt x="15121" y="4451"/>
                    <a:pt x="19481" y="3447"/>
                    <a:pt x="19481" y="2226"/>
                  </a:cubicBezTo>
                  <a:cubicBezTo>
                    <a:pt x="19481" y="1005"/>
                    <a:pt x="15121" y="1"/>
                    <a:pt x="9735" y="1"/>
                  </a:cubicBezTo>
                  <a:close/>
                </a:path>
              </a:pathLst>
            </a:custGeom>
            <a:solidFill>
              <a:srgbClr val="C9C9C9"/>
            </a:solidFill>
            <a:ln w="3150" cap="flat" cmpd="sng">
              <a:solidFill>
                <a:srgbClr val="C9C9C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7607557" y="3487479"/>
              <a:ext cx="188559" cy="82501"/>
            </a:xfrm>
            <a:custGeom>
              <a:avLst/>
              <a:gdLst/>
              <a:ahLst/>
              <a:cxnLst/>
              <a:rect l="l" t="t" r="r" b="b"/>
              <a:pathLst>
                <a:path w="5707" h="2497" extrusionOk="0">
                  <a:moveTo>
                    <a:pt x="1827" y="0"/>
                  </a:moveTo>
                  <a:cubicBezTo>
                    <a:pt x="1216" y="0"/>
                    <a:pt x="606" y="24"/>
                    <a:pt x="0" y="70"/>
                  </a:cubicBezTo>
                  <a:cubicBezTo>
                    <a:pt x="0" y="70"/>
                    <a:pt x="997" y="2496"/>
                    <a:pt x="2772" y="2496"/>
                  </a:cubicBezTo>
                  <a:cubicBezTo>
                    <a:pt x="2934" y="2496"/>
                    <a:pt x="3101" y="2476"/>
                    <a:pt x="3275" y="2433"/>
                  </a:cubicBezTo>
                  <a:cubicBezTo>
                    <a:pt x="5364" y="1908"/>
                    <a:pt x="5706" y="378"/>
                    <a:pt x="5706" y="378"/>
                  </a:cubicBezTo>
                  <a:cubicBezTo>
                    <a:pt x="5706" y="378"/>
                    <a:pt x="4497" y="150"/>
                    <a:pt x="3139" y="36"/>
                  </a:cubicBezTo>
                  <a:cubicBezTo>
                    <a:pt x="2701" y="12"/>
                    <a:pt x="2264" y="0"/>
                    <a:pt x="1827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7425037" y="3423048"/>
              <a:ext cx="123107" cy="166522"/>
            </a:xfrm>
            <a:custGeom>
              <a:avLst/>
              <a:gdLst/>
              <a:ahLst/>
              <a:cxnLst/>
              <a:rect l="l" t="t" r="r" b="b"/>
              <a:pathLst>
                <a:path w="3726" h="5040" extrusionOk="0">
                  <a:moveTo>
                    <a:pt x="2671" y="0"/>
                  </a:moveTo>
                  <a:cubicBezTo>
                    <a:pt x="2671" y="0"/>
                    <a:pt x="1" y="3709"/>
                    <a:pt x="1028" y="4862"/>
                  </a:cubicBezTo>
                  <a:cubicBezTo>
                    <a:pt x="1138" y="4984"/>
                    <a:pt x="1257" y="5040"/>
                    <a:pt x="1380" y="5040"/>
                  </a:cubicBezTo>
                  <a:cubicBezTo>
                    <a:pt x="2410" y="5040"/>
                    <a:pt x="3725" y="1126"/>
                    <a:pt x="2899" y="228"/>
                  </a:cubicBezTo>
                  <a:lnTo>
                    <a:pt x="2671" y="0"/>
                  </a:ln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7308138" y="3062404"/>
              <a:ext cx="679501" cy="1055331"/>
            </a:xfrm>
            <a:custGeom>
              <a:avLst/>
              <a:gdLst/>
              <a:ahLst/>
              <a:cxnLst/>
              <a:rect l="l" t="t" r="r" b="b"/>
              <a:pathLst>
                <a:path w="20566" h="31941" extrusionOk="0">
                  <a:moveTo>
                    <a:pt x="2069" y="0"/>
                  </a:moveTo>
                  <a:cubicBezTo>
                    <a:pt x="2057" y="0"/>
                    <a:pt x="2045" y="2"/>
                    <a:pt x="2032" y="5"/>
                  </a:cubicBezTo>
                  <a:cubicBezTo>
                    <a:pt x="1781" y="74"/>
                    <a:pt x="1873" y="1637"/>
                    <a:pt x="1873" y="1637"/>
                  </a:cubicBezTo>
                  <a:cubicBezTo>
                    <a:pt x="1873" y="1637"/>
                    <a:pt x="1674" y="141"/>
                    <a:pt x="1408" y="141"/>
                  </a:cubicBezTo>
                  <a:cubicBezTo>
                    <a:pt x="1403" y="141"/>
                    <a:pt x="1398" y="141"/>
                    <a:pt x="1393" y="142"/>
                  </a:cubicBezTo>
                  <a:cubicBezTo>
                    <a:pt x="1119" y="211"/>
                    <a:pt x="1382" y="1694"/>
                    <a:pt x="1382" y="1694"/>
                  </a:cubicBezTo>
                  <a:cubicBezTo>
                    <a:pt x="1382" y="1694"/>
                    <a:pt x="1104" y="561"/>
                    <a:pt x="837" y="561"/>
                  </a:cubicBezTo>
                  <a:cubicBezTo>
                    <a:pt x="829" y="561"/>
                    <a:pt x="820" y="562"/>
                    <a:pt x="811" y="564"/>
                  </a:cubicBezTo>
                  <a:cubicBezTo>
                    <a:pt x="526" y="656"/>
                    <a:pt x="777" y="2687"/>
                    <a:pt x="982" y="3315"/>
                  </a:cubicBezTo>
                  <a:cubicBezTo>
                    <a:pt x="982" y="3315"/>
                    <a:pt x="1" y="13791"/>
                    <a:pt x="7750" y="17123"/>
                  </a:cubicBezTo>
                  <a:lnTo>
                    <a:pt x="7407" y="26447"/>
                  </a:lnTo>
                  <a:cubicBezTo>
                    <a:pt x="7407" y="26447"/>
                    <a:pt x="8863" y="27416"/>
                    <a:pt x="11589" y="27416"/>
                  </a:cubicBezTo>
                  <a:cubicBezTo>
                    <a:pt x="12931" y="27416"/>
                    <a:pt x="14580" y="27181"/>
                    <a:pt x="16514" y="26481"/>
                  </a:cubicBezTo>
                  <a:lnTo>
                    <a:pt x="16822" y="18265"/>
                  </a:lnTo>
                  <a:cubicBezTo>
                    <a:pt x="16822" y="18265"/>
                    <a:pt x="17713" y="22122"/>
                    <a:pt x="17907" y="23172"/>
                  </a:cubicBezTo>
                  <a:cubicBezTo>
                    <a:pt x="18101" y="24222"/>
                    <a:pt x="18158" y="28558"/>
                    <a:pt x="18158" y="28558"/>
                  </a:cubicBezTo>
                  <a:cubicBezTo>
                    <a:pt x="18158" y="28558"/>
                    <a:pt x="17382" y="29825"/>
                    <a:pt x="17576" y="30168"/>
                  </a:cubicBezTo>
                  <a:cubicBezTo>
                    <a:pt x="17612" y="30231"/>
                    <a:pt x="17656" y="30257"/>
                    <a:pt x="17704" y="30257"/>
                  </a:cubicBezTo>
                  <a:cubicBezTo>
                    <a:pt x="17915" y="30257"/>
                    <a:pt x="18203" y="29757"/>
                    <a:pt x="18203" y="29757"/>
                  </a:cubicBezTo>
                  <a:lnTo>
                    <a:pt x="18203" y="29757"/>
                  </a:lnTo>
                  <a:cubicBezTo>
                    <a:pt x="18203" y="29757"/>
                    <a:pt x="17815" y="31640"/>
                    <a:pt x="18135" y="31651"/>
                  </a:cubicBezTo>
                  <a:cubicBezTo>
                    <a:pt x="18137" y="31651"/>
                    <a:pt x="18140" y="31651"/>
                    <a:pt x="18143" y="31651"/>
                  </a:cubicBezTo>
                  <a:cubicBezTo>
                    <a:pt x="18470" y="31651"/>
                    <a:pt x="18728" y="30214"/>
                    <a:pt x="18728" y="30213"/>
                  </a:cubicBezTo>
                  <a:lnTo>
                    <a:pt x="18728" y="30213"/>
                  </a:lnTo>
                  <a:cubicBezTo>
                    <a:pt x="18728" y="30214"/>
                    <a:pt x="18620" y="31941"/>
                    <a:pt x="19013" y="31941"/>
                  </a:cubicBezTo>
                  <a:cubicBezTo>
                    <a:pt x="19025" y="31941"/>
                    <a:pt x="19036" y="31939"/>
                    <a:pt x="19048" y="31936"/>
                  </a:cubicBezTo>
                  <a:cubicBezTo>
                    <a:pt x="19299" y="31868"/>
                    <a:pt x="19242" y="30305"/>
                    <a:pt x="19242" y="30305"/>
                  </a:cubicBezTo>
                  <a:lnTo>
                    <a:pt x="19242" y="30305"/>
                  </a:lnTo>
                  <a:cubicBezTo>
                    <a:pt x="19242" y="30305"/>
                    <a:pt x="19407" y="31812"/>
                    <a:pt x="19672" y="31812"/>
                  </a:cubicBezTo>
                  <a:cubicBezTo>
                    <a:pt x="19677" y="31812"/>
                    <a:pt x="19682" y="31812"/>
                    <a:pt x="19687" y="31811"/>
                  </a:cubicBezTo>
                  <a:cubicBezTo>
                    <a:pt x="19961" y="31754"/>
                    <a:pt x="19733" y="30259"/>
                    <a:pt x="19733" y="30259"/>
                  </a:cubicBezTo>
                  <a:lnTo>
                    <a:pt x="19733" y="30259"/>
                  </a:lnTo>
                  <a:cubicBezTo>
                    <a:pt x="19733" y="30259"/>
                    <a:pt x="20000" y="31392"/>
                    <a:pt x="20266" y="31392"/>
                  </a:cubicBezTo>
                  <a:cubicBezTo>
                    <a:pt x="20274" y="31392"/>
                    <a:pt x="20283" y="31391"/>
                    <a:pt x="20292" y="31389"/>
                  </a:cubicBezTo>
                  <a:cubicBezTo>
                    <a:pt x="20566" y="31309"/>
                    <a:pt x="20315" y="29540"/>
                    <a:pt x="20155" y="28707"/>
                  </a:cubicBezTo>
                  <a:cubicBezTo>
                    <a:pt x="20155" y="28707"/>
                    <a:pt x="20543" y="24404"/>
                    <a:pt x="20006" y="21346"/>
                  </a:cubicBezTo>
                  <a:cubicBezTo>
                    <a:pt x="19219" y="16872"/>
                    <a:pt x="18158" y="15480"/>
                    <a:pt x="17610" y="14864"/>
                  </a:cubicBezTo>
                  <a:cubicBezTo>
                    <a:pt x="16857" y="13997"/>
                    <a:pt x="15145" y="13529"/>
                    <a:pt x="15145" y="13529"/>
                  </a:cubicBezTo>
                  <a:lnTo>
                    <a:pt x="13821" y="13335"/>
                  </a:lnTo>
                  <a:lnTo>
                    <a:pt x="13958" y="11577"/>
                  </a:lnTo>
                  <a:lnTo>
                    <a:pt x="10888" y="11543"/>
                  </a:lnTo>
                  <a:lnTo>
                    <a:pt x="10694" y="13141"/>
                  </a:lnTo>
                  <a:cubicBezTo>
                    <a:pt x="10694" y="13141"/>
                    <a:pt x="6346" y="12878"/>
                    <a:pt x="4269" y="8028"/>
                  </a:cubicBezTo>
                  <a:cubicBezTo>
                    <a:pt x="3470" y="6179"/>
                    <a:pt x="2979" y="3372"/>
                    <a:pt x="2979" y="3372"/>
                  </a:cubicBezTo>
                  <a:cubicBezTo>
                    <a:pt x="2979" y="3372"/>
                    <a:pt x="3733" y="2094"/>
                    <a:pt x="3527" y="1751"/>
                  </a:cubicBezTo>
                  <a:cubicBezTo>
                    <a:pt x="3490" y="1689"/>
                    <a:pt x="3445" y="1663"/>
                    <a:pt x="3398" y="1663"/>
                  </a:cubicBezTo>
                  <a:cubicBezTo>
                    <a:pt x="3185" y="1663"/>
                    <a:pt x="2911" y="2174"/>
                    <a:pt x="2911" y="2174"/>
                  </a:cubicBezTo>
                  <a:cubicBezTo>
                    <a:pt x="2911" y="2174"/>
                    <a:pt x="3276" y="279"/>
                    <a:pt x="2945" y="268"/>
                  </a:cubicBezTo>
                  <a:cubicBezTo>
                    <a:pt x="2614" y="268"/>
                    <a:pt x="2375" y="1717"/>
                    <a:pt x="2375" y="1717"/>
                  </a:cubicBezTo>
                  <a:cubicBezTo>
                    <a:pt x="2375" y="1717"/>
                    <a:pt x="2450" y="0"/>
                    <a:pt x="2069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7662967" y="3443765"/>
              <a:ext cx="106752" cy="43745"/>
            </a:xfrm>
            <a:custGeom>
              <a:avLst/>
              <a:gdLst/>
              <a:ahLst/>
              <a:cxnLst/>
              <a:rect l="l" t="t" r="r" b="b"/>
              <a:pathLst>
                <a:path w="3231" h="1324" extrusionOk="0">
                  <a:moveTo>
                    <a:pt x="149" y="1"/>
                  </a:moveTo>
                  <a:lnTo>
                    <a:pt x="1" y="1279"/>
                  </a:lnTo>
                  <a:cubicBezTo>
                    <a:pt x="297" y="1304"/>
                    <a:pt x="649" y="1324"/>
                    <a:pt x="1032" y="1324"/>
                  </a:cubicBezTo>
                  <a:cubicBezTo>
                    <a:pt x="1681" y="1324"/>
                    <a:pt x="2421" y="1269"/>
                    <a:pt x="3139" y="1096"/>
                  </a:cubicBezTo>
                  <a:lnTo>
                    <a:pt x="3230" y="35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7705590" y="3979231"/>
              <a:ext cx="189683" cy="588938"/>
            </a:xfrm>
            <a:custGeom>
              <a:avLst/>
              <a:gdLst/>
              <a:ahLst/>
              <a:cxnLst/>
              <a:rect l="l" t="t" r="r" b="b"/>
              <a:pathLst>
                <a:path w="5741" h="17825" extrusionOk="0">
                  <a:moveTo>
                    <a:pt x="4736" y="0"/>
                  </a:moveTo>
                  <a:lnTo>
                    <a:pt x="0" y="491"/>
                  </a:lnTo>
                  <a:lnTo>
                    <a:pt x="776" y="16274"/>
                  </a:lnTo>
                  <a:cubicBezTo>
                    <a:pt x="330" y="17472"/>
                    <a:pt x="1081" y="17680"/>
                    <a:pt x="1659" y="17680"/>
                  </a:cubicBezTo>
                  <a:cubicBezTo>
                    <a:pt x="1967" y="17680"/>
                    <a:pt x="2226" y="17621"/>
                    <a:pt x="2226" y="17621"/>
                  </a:cubicBezTo>
                  <a:cubicBezTo>
                    <a:pt x="2226" y="17621"/>
                    <a:pt x="3636" y="17825"/>
                    <a:pt x="4665" y="17825"/>
                  </a:cubicBezTo>
                  <a:cubicBezTo>
                    <a:pt x="5249" y="17825"/>
                    <a:pt x="5710" y="17759"/>
                    <a:pt x="5718" y="17552"/>
                  </a:cubicBezTo>
                  <a:cubicBezTo>
                    <a:pt x="5741" y="16981"/>
                    <a:pt x="2739" y="15840"/>
                    <a:pt x="2739" y="15840"/>
                  </a:cubicBezTo>
                  <a:cubicBezTo>
                    <a:pt x="3378" y="11983"/>
                    <a:pt x="4736" y="0"/>
                    <a:pt x="4736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7476482" y="3905516"/>
              <a:ext cx="215685" cy="651945"/>
            </a:xfrm>
            <a:custGeom>
              <a:avLst/>
              <a:gdLst/>
              <a:ahLst/>
              <a:cxnLst/>
              <a:rect l="l" t="t" r="r" b="b"/>
              <a:pathLst>
                <a:path w="6528" h="19732" extrusionOk="0">
                  <a:moveTo>
                    <a:pt x="6206" y="1"/>
                  </a:moveTo>
                  <a:cubicBezTo>
                    <a:pt x="5229" y="1"/>
                    <a:pt x="2255" y="1866"/>
                    <a:pt x="2255" y="1866"/>
                  </a:cubicBezTo>
                  <a:cubicBezTo>
                    <a:pt x="2255" y="1866"/>
                    <a:pt x="2666" y="13917"/>
                    <a:pt x="3009" y="17797"/>
                  </a:cubicBezTo>
                  <a:cubicBezTo>
                    <a:pt x="3009" y="17797"/>
                    <a:pt x="30" y="18688"/>
                    <a:pt x="7" y="19258"/>
                  </a:cubicBezTo>
                  <a:cubicBezTo>
                    <a:pt x="1" y="19590"/>
                    <a:pt x="1143" y="19659"/>
                    <a:pt x="2101" y="19659"/>
                  </a:cubicBezTo>
                  <a:cubicBezTo>
                    <a:pt x="2791" y="19659"/>
                    <a:pt x="3385" y="19623"/>
                    <a:pt x="3385" y="19623"/>
                  </a:cubicBezTo>
                  <a:cubicBezTo>
                    <a:pt x="3385" y="19623"/>
                    <a:pt x="3732" y="19732"/>
                    <a:pt x="4106" y="19732"/>
                  </a:cubicBezTo>
                  <a:cubicBezTo>
                    <a:pt x="4646" y="19732"/>
                    <a:pt x="5243" y="19504"/>
                    <a:pt x="4926" y="18391"/>
                  </a:cubicBezTo>
                  <a:cubicBezTo>
                    <a:pt x="4926" y="18391"/>
                    <a:pt x="5896" y="7903"/>
                    <a:pt x="6512" y="280"/>
                  </a:cubicBezTo>
                  <a:cubicBezTo>
                    <a:pt x="6528" y="82"/>
                    <a:pt x="6411" y="1"/>
                    <a:pt x="6206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7470304" y="4512780"/>
              <a:ext cx="47148" cy="36608"/>
            </a:xfrm>
            <a:custGeom>
              <a:avLst/>
              <a:gdLst/>
              <a:ahLst/>
              <a:cxnLst/>
              <a:rect l="l" t="t" r="r" b="b"/>
              <a:pathLst>
                <a:path w="1427" h="1108" extrusionOk="0">
                  <a:moveTo>
                    <a:pt x="1244" y="0"/>
                  </a:moveTo>
                  <a:cubicBezTo>
                    <a:pt x="297" y="388"/>
                    <a:pt x="0" y="776"/>
                    <a:pt x="0" y="776"/>
                  </a:cubicBezTo>
                  <a:cubicBezTo>
                    <a:pt x="0" y="776"/>
                    <a:pt x="34" y="913"/>
                    <a:pt x="1324" y="1107"/>
                  </a:cubicBezTo>
                  <a:cubicBezTo>
                    <a:pt x="1427" y="731"/>
                    <a:pt x="1404" y="343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7511407" y="4499960"/>
              <a:ext cx="133482" cy="57060"/>
            </a:xfrm>
            <a:custGeom>
              <a:avLst/>
              <a:gdLst/>
              <a:ahLst/>
              <a:cxnLst/>
              <a:rect l="l" t="t" r="r" b="b"/>
              <a:pathLst>
                <a:path w="4040" h="1727" extrusionOk="0">
                  <a:moveTo>
                    <a:pt x="1267" y="0"/>
                  </a:moveTo>
                  <a:cubicBezTo>
                    <a:pt x="833" y="92"/>
                    <a:pt x="411" y="217"/>
                    <a:pt x="0" y="388"/>
                  </a:cubicBezTo>
                  <a:cubicBezTo>
                    <a:pt x="160" y="731"/>
                    <a:pt x="183" y="1119"/>
                    <a:pt x="80" y="1495"/>
                  </a:cubicBezTo>
                  <a:cubicBezTo>
                    <a:pt x="422" y="1541"/>
                    <a:pt x="833" y="1598"/>
                    <a:pt x="1347" y="1655"/>
                  </a:cubicBezTo>
                  <a:cubicBezTo>
                    <a:pt x="1798" y="1706"/>
                    <a:pt x="2173" y="1727"/>
                    <a:pt x="2485" y="1727"/>
                  </a:cubicBezTo>
                  <a:cubicBezTo>
                    <a:pt x="3932" y="1727"/>
                    <a:pt x="4017" y="1279"/>
                    <a:pt x="4017" y="1279"/>
                  </a:cubicBezTo>
                  <a:cubicBezTo>
                    <a:pt x="4040" y="913"/>
                    <a:pt x="4017" y="560"/>
                    <a:pt x="3926" y="206"/>
                  </a:cubicBezTo>
                  <a:cubicBezTo>
                    <a:pt x="3588" y="370"/>
                    <a:pt x="3237" y="430"/>
                    <a:pt x="2906" y="430"/>
                  </a:cubicBezTo>
                  <a:cubicBezTo>
                    <a:pt x="2017" y="430"/>
                    <a:pt x="1267" y="0"/>
                    <a:pt x="1267" y="0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7468784" y="4525545"/>
              <a:ext cx="175376" cy="22071"/>
            </a:xfrm>
            <a:custGeom>
              <a:avLst/>
              <a:gdLst/>
              <a:ahLst/>
              <a:cxnLst/>
              <a:rect l="l" t="t" r="r" b="b"/>
              <a:pathLst>
                <a:path w="5308" h="668" extrusionOk="0">
                  <a:moveTo>
                    <a:pt x="46" y="0"/>
                  </a:moveTo>
                  <a:cubicBezTo>
                    <a:pt x="12" y="92"/>
                    <a:pt x="1" y="172"/>
                    <a:pt x="1" y="263"/>
                  </a:cubicBezTo>
                  <a:cubicBezTo>
                    <a:pt x="1" y="263"/>
                    <a:pt x="274" y="560"/>
                    <a:pt x="2500" y="651"/>
                  </a:cubicBezTo>
                  <a:cubicBezTo>
                    <a:pt x="2797" y="663"/>
                    <a:pt x="3067" y="668"/>
                    <a:pt x="3310" y="668"/>
                  </a:cubicBezTo>
                  <a:cubicBezTo>
                    <a:pt x="4701" y="668"/>
                    <a:pt x="5239" y="503"/>
                    <a:pt x="5239" y="503"/>
                  </a:cubicBezTo>
                  <a:cubicBezTo>
                    <a:pt x="5273" y="377"/>
                    <a:pt x="5296" y="240"/>
                    <a:pt x="5307" y="115"/>
                  </a:cubicBezTo>
                  <a:lnTo>
                    <a:pt x="5307" y="115"/>
                  </a:lnTo>
                  <a:cubicBezTo>
                    <a:pt x="4527" y="268"/>
                    <a:pt x="3737" y="343"/>
                    <a:pt x="2948" y="343"/>
                  </a:cubicBezTo>
                  <a:cubicBezTo>
                    <a:pt x="1973" y="343"/>
                    <a:pt x="999" y="228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7529480" y="4506370"/>
              <a:ext cx="12126" cy="25672"/>
            </a:xfrm>
            <a:custGeom>
              <a:avLst/>
              <a:gdLst/>
              <a:ahLst/>
              <a:cxnLst/>
              <a:rect l="l" t="t" r="r" b="b"/>
              <a:pathLst>
                <a:path w="367" h="777" fill="none" extrusionOk="0">
                  <a:moveTo>
                    <a:pt x="1" y="0"/>
                  </a:moveTo>
                  <a:cubicBezTo>
                    <a:pt x="241" y="172"/>
                    <a:pt x="366" y="480"/>
                    <a:pt x="309" y="776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7544580" y="4501843"/>
              <a:ext cx="10969" cy="26036"/>
            </a:xfrm>
            <a:custGeom>
              <a:avLst/>
              <a:gdLst/>
              <a:ahLst/>
              <a:cxnLst/>
              <a:rect l="l" t="t" r="r" b="b"/>
              <a:pathLst>
                <a:path w="332" h="788" fill="none" extrusionOk="0">
                  <a:moveTo>
                    <a:pt x="0" y="0"/>
                  </a:moveTo>
                  <a:cubicBezTo>
                    <a:pt x="0" y="0"/>
                    <a:pt x="331" y="217"/>
                    <a:pt x="308" y="788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7541573" y="4486016"/>
              <a:ext cx="18106" cy="21906"/>
            </a:xfrm>
            <a:custGeom>
              <a:avLst/>
              <a:gdLst/>
              <a:ahLst/>
              <a:cxnLst/>
              <a:rect l="l" t="t" r="r" b="b"/>
              <a:pathLst>
                <a:path w="548" h="663" fill="none" extrusionOk="0">
                  <a:moveTo>
                    <a:pt x="251" y="662"/>
                  </a:moveTo>
                  <a:cubicBezTo>
                    <a:pt x="251" y="662"/>
                    <a:pt x="0" y="0"/>
                    <a:pt x="274" y="12"/>
                  </a:cubicBezTo>
                  <a:cubicBezTo>
                    <a:pt x="548" y="12"/>
                    <a:pt x="251" y="662"/>
                    <a:pt x="251" y="662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7549867" y="4490907"/>
              <a:ext cx="23789" cy="17016"/>
            </a:xfrm>
            <a:custGeom>
              <a:avLst/>
              <a:gdLst/>
              <a:ahLst/>
              <a:cxnLst/>
              <a:rect l="l" t="t" r="r" b="b"/>
              <a:pathLst>
                <a:path w="720" h="515" fill="none" extrusionOk="0">
                  <a:moveTo>
                    <a:pt x="0" y="514"/>
                  </a:moveTo>
                  <a:cubicBezTo>
                    <a:pt x="0" y="514"/>
                    <a:pt x="468" y="0"/>
                    <a:pt x="594" y="252"/>
                  </a:cubicBezTo>
                  <a:cubicBezTo>
                    <a:pt x="719" y="503"/>
                    <a:pt x="0" y="514"/>
                    <a:pt x="0" y="51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7533644" y="3898908"/>
              <a:ext cx="335224" cy="589268"/>
            </a:xfrm>
            <a:custGeom>
              <a:avLst/>
              <a:gdLst/>
              <a:ahLst/>
              <a:cxnLst/>
              <a:rect l="l" t="t" r="r" b="b"/>
              <a:pathLst>
                <a:path w="10146" h="17835" extrusionOk="0">
                  <a:moveTo>
                    <a:pt x="594" y="0"/>
                  </a:moveTo>
                  <a:cubicBezTo>
                    <a:pt x="0" y="15190"/>
                    <a:pt x="537" y="17176"/>
                    <a:pt x="537" y="17176"/>
                  </a:cubicBezTo>
                  <a:cubicBezTo>
                    <a:pt x="811" y="17366"/>
                    <a:pt x="1352" y="17424"/>
                    <a:pt x="1912" y="17424"/>
                  </a:cubicBezTo>
                  <a:cubicBezTo>
                    <a:pt x="2799" y="17424"/>
                    <a:pt x="3732" y="17278"/>
                    <a:pt x="3732" y="17278"/>
                  </a:cubicBezTo>
                  <a:lnTo>
                    <a:pt x="5250" y="3960"/>
                  </a:lnTo>
                  <a:lnTo>
                    <a:pt x="5512" y="17370"/>
                  </a:lnTo>
                  <a:cubicBezTo>
                    <a:pt x="5512" y="17370"/>
                    <a:pt x="7075" y="17834"/>
                    <a:pt x="8038" y="17834"/>
                  </a:cubicBezTo>
                  <a:cubicBezTo>
                    <a:pt x="8450" y="17834"/>
                    <a:pt x="8752" y="17749"/>
                    <a:pt x="8776" y="17507"/>
                  </a:cubicBezTo>
                  <a:cubicBezTo>
                    <a:pt x="9655" y="9027"/>
                    <a:pt x="10146" y="35"/>
                    <a:pt x="10146" y="35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A4B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7647504" y="4023275"/>
              <a:ext cx="117589" cy="15562"/>
            </a:xfrm>
            <a:custGeom>
              <a:avLst/>
              <a:gdLst/>
              <a:ahLst/>
              <a:cxnLst/>
              <a:rect l="l" t="t" r="r" b="b"/>
              <a:pathLst>
                <a:path w="3559" h="471" extrusionOk="0">
                  <a:moveTo>
                    <a:pt x="3525" y="1"/>
                  </a:moveTo>
                  <a:cubicBezTo>
                    <a:pt x="3522" y="1"/>
                    <a:pt x="3519" y="1"/>
                    <a:pt x="3516" y="2"/>
                  </a:cubicBezTo>
                  <a:cubicBezTo>
                    <a:pt x="3493" y="2"/>
                    <a:pt x="1462" y="379"/>
                    <a:pt x="35" y="402"/>
                  </a:cubicBezTo>
                  <a:cubicBezTo>
                    <a:pt x="12" y="402"/>
                    <a:pt x="1" y="413"/>
                    <a:pt x="1" y="436"/>
                  </a:cubicBezTo>
                  <a:cubicBezTo>
                    <a:pt x="1" y="447"/>
                    <a:pt x="12" y="459"/>
                    <a:pt x="35" y="470"/>
                  </a:cubicBezTo>
                  <a:lnTo>
                    <a:pt x="35" y="459"/>
                  </a:lnTo>
                  <a:cubicBezTo>
                    <a:pt x="1462" y="447"/>
                    <a:pt x="3504" y="59"/>
                    <a:pt x="3527" y="59"/>
                  </a:cubicBezTo>
                  <a:cubicBezTo>
                    <a:pt x="3558" y="49"/>
                    <a:pt x="3552" y="1"/>
                    <a:pt x="3525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7560803" y="3921541"/>
              <a:ext cx="6443" cy="538089"/>
            </a:xfrm>
            <a:custGeom>
              <a:avLst/>
              <a:gdLst/>
              <a:ahLst/>
              <a:cxnLst/>
              <a:rect l="l" t="t" r="r" b="b"/>
              <a:pathLst>
                <a:path w="195" h="16286" extrusionOk="0">
                  <a:moveTo>
                    <a:pt x="171" y="0"/>
                  </a:moveTo>
                  <a:cubicBezTo>
                    <a:pt x="148" y="0"/>
                    <a:pt x="137" y="12"/>
                    <a:pt x="137" y="34"/>
                  </a:cubicBezTo>
                  <a:lnTo>
                    <a:pt x="0" y="16262"/>
                  </a:lnTo>
                  <a:cubicBezTo>
                    <a:pt x="0" y="16274"/>
                    <a:pt x="11" y="16285"/>
                    <a:pt x="23" y="16285"/>
                  </a:cubicBezTo>
                  <a:cubicBezTo>
                    <a:pt x="46" y="16285"/>
                    <a:pt x="57" y="16274"/>
                    <a:pt x="57" y="16262"/>
                  </a:cubicBezTo>
                  <a:lnTo>
                    <a:pt x="194" y="34"/>
                  </a:lnTo>
                  <a:cubicBezTo>
                    <a:pt x="194" y="12"/>
                    <a:pt x="183" y="0"/>
                    <a:pt x="171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7727463" y="4030874"/>
              <a:ext cx="2841" cy="435930"/>
            </a:xfrm>
            <a:custGeom>
              <a:avLst/>
              <a:gdLst/>
              <a:ahLst/>
              <a:cxnLst/>
              <a:rect l="l" t="t" r="r" b="b"/>
              <a:pathLst>
                <a:path w="86" h="13194" extrusionOk="0">
                  <a:moveTo>
                    <a:pt x="52" y="1"/>
                  </a:moveTo>
                  <a:cubicBezTo>
                    <a:pt x="35" y="1"/>
                    <a:pt x="17" y="12"/>
                    <a:pt x="23" y="35"/>
                  </a:cubicBezTo>
                  <a:lnTo>
                    <a:pt x="0" y="13159"/>
                  </a:lnTo>
                  <a:cubicBezTo>
                    <a:pt x="0" y="13182"/>
                    <a:pt x="12" y="13193"/>
                    <a:pt x="23" y="13193"/>
                  </a:cubicBezTo>
                  <a:cubicBezTo>
                    <a:pt x="46" y="13193"/>
                    <a:pt x="57" y="13182"/>
                    <a:pt x="57" y="13159"/>
                  </a:cubicBezTo>
                  <a:lnTo>
                    <a:pt x="80" y="35"/>
                  </a:lnTo>
                  <a:cubicBezTo>
                    <a:pt x="86" y="12"/>
                    <a:pt x="69" y="1"/>
                    <a:pt x="52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7716527" y="3895901"/>
              <a:ext cx="6443" cy="104836"/>
            </a:xfrm>
            <a:custGeom>
              <a:avLst/>
              <a:gdLst/>
              <a:ahLst/>
              <a:cxnLst/>
              <a:rect l="l" t="t" r="r" b="b"/>
              <a:pathLst>
                <a:path w="195" h="3173" extrusionOk="0">
                  <a:moveTo>
                    <a:pt x="160" y="0"/>
                  </a:moveTo>
                  <a:cubicBezTo>
                    <a:pt x="149" y="0"/>
                    <a:pt x="126" y="12"/>
                    <a:pt x="126" y="34"/>
                  </a:cubicBezTo>
                  <a:lnTo>
                    <a:pt x="0" y="3138"/>
                  </a:lnTo>
                  <a:cubicBezTo>
                    <a:pt x="0" y="3150"/>
                    <a:pt x="12" y="3173"/>
                    <a:pt x="35" y="3173"/>
                  </a:cubicBezTo>
                  <a:cubicBezTo>
                    <a:pt x="46" y="3173"/>
                    <a:pt x="57" y="3161"/>
                    <a:pt x="57" y="3138"/>
                  </a:cubicBezTo>
                  <a:lnTo>
                    <a:pt x="194" y="34"/>
                  </a:lnTo>
                  <a:cubicBezTo>
                    <a:pt x="194" y="12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7567940" y="3899271"/>
              <a:ext cx="47181" cy="108999"/>
            </a:xfrm>
            <a:custGeom>
              <a:avLst/>
              <a:gdLst/>
              <a:ahLst/>
              <a:cxnLst/>
              <a:rect l="l" t="t" r="r" b="b"/>
              <a:pathLst>
                <a:path w="1428" h="3299" extrusionOk="0">
                  <a:moveTo>
                    <a:pt x="1348" y="1"/>
                  </a:moveTo>
                  <a:cubicBezTo>
                    <a:pt x="1336" y="1"/>
                    <a:pt x="1325" y="24"/>
                    <a:pt x="1325" y="35"/>
                  </a:cubicBezTo>
                  <a:cubicBezTo>
                    <a:pt x="1359" y="1245"/>
                    <a:pt x="891" y="2409"/>
                    <a:pt x="12" y="3253"/>
                  </a:cubicBezTo>
                  <a:cubicBezTo>
                    <a:pt x="1" y="3265"/>
                    <a:pt x="1" y="3276"/>
                    <a:pt x="12" y="3288"/>
                  </a:cubicBezTo>
                  <a:cubicBezTo>
                    <a:pt x="24" y="3299"/>
                    <a:pt x="35" y="3299"/>
                    <a:pt x="35" y="3299"/>
                  </a:cubicBezTo>
                  <a:lnTo>
                    <a:pt x="58" y="3299"/>
                  </a:lnTo>
                  <a:cubicBezTo>
                    <a:pt x="937" y="2443"/>
                    <a:pt x="1427" y="1256"/>
                    <a:pt x="1382" y="35"/>
                  </a:cubicBezTo>
                  <a:cubicBezTo>
                    <a:pt x="1382" y="12"/>
                    <a:pt x="1370" y="1"/>
                    <a:pt x="1348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7819846" y="3903434"/>
              <a:ext cx="41135" cy="93900"/>
            </a:xfrm>
            <a:custGeom>
              <a:avLst/>
              <a:gdLst/>
              <a:ahLst/>
              <a:cxnLst/>
              <a:rect l="l" t="t" r="r" b="b"/>
              <a:pathLst>
                <a:path w="1245" h="2842" extrusionOk="0">
                  <a:moveTo>
                    <a:pt x="183" y="0"/>
                  </a:moveTo>
                  <a:cubicBezTo>
                    <a:pt x="160" y="0"/>
                    <a:pt x="149" y="12"/>
                    <a:pt x="149" y="35"/>
                  </a:cubicBezTo>
                  <a:cubicBezTo>
                    <a:pt x="69" y="445"/>
                    <a:pt x="0" y="1073"/>
                    <a:pt x="160" y="1644"/>
                  </a:cubicBezTo>
                  <a:cubicBezTo>
                    <a:pt x="320" y="2214"/>
                    <a:pt x="719" y="2682"/>
                    <a:pt x="1187" y="2842"/>
                  </a:cubicBezTo>
                  <a:lnTo>
                    <a:pt x="1199" y="2842"/>
                  </a:lnTo>
                  <a:cubicBezTo>
                    <a:pt x="1210" y="2842"/>
                    <a:pt x="1233" y="2842"/>
                    <a:pt x="1233" y="2819"/>
                  </a:cubicBezTo>
                  <a:cubicBezTo>
                    <a:pt x="1244" y="2808"/>
                    <a:pt x="1233" y="2796"/>
                    <a:pt x="1210" y="2785"/>
                  </a:cubicBezTo>
                  <a:cubicBezTo>
                    <a:pt x="753" y="2625"/>
                    <a:pt x="365" y="2203"/>
                    <a:pt x="217" y="1632"/>
                  </a:cubicBezTo>
                  <a:cubicBezTo>
                    <a:pt x="57" y="1062"/>
                    <a:pt x="137" y="457"/>
                    <a:pt x="206" y="46"/>
                  </a:cubicBezTo>
                  <a:cubicBezTo>
                    <a:pt x="206" y="23"/>
                    <a:pt x="194" y="12"/>
                    <a:pt x="183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7699543" y="3907201"/>
              <a:ext cx="19262" cy="89770"/>
            </a:xfrm>
            <a:custGeom>
              <a:avLst/>
              <a:gdLst/>
              <a:ahLst/>
              <a:cxnLst/>
              <a:rect l="l" t="t" r="r" b="b"/>
              <a:pathLst>
                <a:path w="583" h="2717" extrusionOk="0">
                  <a:moveTo>
                    <a:pt x="58" y="0"/>
                  </a:moveTo>
                  <a:cubicBezTo>
                    <a:pt x="35" y="0"/>
                    <a:pt x="24" y="12"/>
                    <a:pt x="24" y="23"/>
                  </a:cubicBezTo>
                  <a:cubicBezTo>
                    <a:pt x="24" y="23"/>
                    <a:pt x="1" y="1096"/>
                    <a:pt x="69" y="1883"/>
                  </a:cubicBezTo>
                  <a:cubicBezTo>
                    <a:pt x="126" y="2694"/>
                    <a:pt x="537" y="2717"/>
                    <a:pt x="549" y="2717"/>
                  </a:cubicBezTo>
                  <a:cubicBezTo>
                    <a:pt x="560" y="2717"/>
                    <a:pt x="583" y="2717"/>
                    <a:pt x="583" y="2694"/>
                  </a:cubicBezTo>
                  <a:cubicBezTo>
                    <a:pt x="583" y="2684"/>
                    <a:pt x="575" y="2668"/>
                    <a:pt x="560" y="2668"/>
                  </a:cubicBezTo>
                  <a:cubicBezTo>
                    <a:pt x="557" y="2668"/>
                    <a:pt x="553" y="2669"/>
                    <a:pt x="549" y="2671"/>
                  </a:cubicBezTo>
                  <a:cubicBezTo>
                    <a:pt x="549" y="2671"/>
                    <a:pt x="183" y="2637"/>
                    <a:pt x="126" y="1883"/>
                  </a:cubicBezTo>
                  <a:cubicBezTo>
                    <a:pt x="58" y="1096"/>
                    <a:pt x="81" y="35"/>
                    <a:pt x="81" y="23"/>
                  </a:cubicBezTo>
                  <a:cubicBezTo>
                    <a:pt x="81" y="12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7555517" y="3917708"/>
              <a:ext cx="305455" cy="19692"/>
            </a:xfrm>
            <a:custGeom>
              <a:avLst/>
              <a:gdLst/>
              <a:ahLst/>
              <a:cxnLst/>
              <a:rect l="l" t="t" r="r" b="b"/>
              <a:pathLst>
                <a:path w="9245" h="596" extrusionOk="0">
                  <a:moveTo>
                    <a:pt x="5612" y="1"/>
                  </a:moveTo>
                  <a:cubicBezTo>
                    <a:pt x="3880" y="1"/>
                    <a:pt x="1796" y="111"/>
                    <a:pt x="23" y="538"/>
                  </a:cubicBezTo>
                  <a:cubicBezTo>
                    <a:pt x="12" y="538"/>
                    <a:pt x="0" y="550"/>
                    <a:pt x="0" y="573"/>
                  </a:cubicBezTo>
                  <a:cubicBezTo>
                    <a:pt x="0" y="584"/>
                    <a:pt x="12" y="595"/>
                    <a:pt x="23" y="595"/>
                  </a:cubicBezTo>
                  <a:lnTo>
                    <a:pt x="35" y="595"/>
                  </a:lnTo>
                  <a:cubicBezTo>
                    <a:pt x="1801" y="168"/>
                    <a:pt x="3882" y="58"/>
                    <a:pt x="5613" y="58"/>
                  </a:cubicBezTo>
                  <a:cubicBezTo>
                    <a:pt x="6979" y="58"/>
                    <a:pt x="8127" y="127"/>
                    <a:pt x="8731" y="162"/>
                  </a:cubicBezTo>
                  <a:cubicBezTo>
                    <a:pt x="8976" y="179"/>
                    <a:pt x="9099" y="187"/>
                    <a:pt x="9161" y="187"/>
                  </a:cubicBezTo>
                  <a:cubicBezTo>
                    <a:pt x="9224" y="187"/>
                    <a:pt x="9227" y="179"/>
                    <a:pt x="9233" y="162"/>
                  </a:cubicBezTo>
                  <a:cubicBezTo>
                    <a:pt x="9244" y="150"/>
                    <a:pt x="9233" y="139"/>
                    <a:pt x="9221" y="128"/>
                  </a:cubicBezTo>
                  <a:lnTo>
                    <a:pt x="9199" y="128"/>
                  </a:lnTo>
                  <a:cubicBezTo>
                    <a:pt x="9164" y="128"/>
                    <a:pt x="8970" y="116"/>
                    <a:pt x="8731" y="105"/>
                  </a:cubicBezTo>
                  <a:cubicBezTo>
                    <a:pt x="8127" y="69"/>
                    <a:pt x="6979" y="1"/>
                    <a:pt x="5612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7705953" y="3895471"/>
              <a:ext cx="12093" cy="15165"/>
            </a:xfrm>
            <a:custGeom>
              <a:avLst/>
              <a:gdLst/>
              <a:ahLst/>
              <a:cxnLst/>
              <a:rect l="l" t="t" r="r" b="b"/>
              <a:pathLst>
                <a:path w="366" h="459" extrusionOk="0">
                  <a:moveTo>
                    <a:pt x="169" y="1"/>
                  </a:moveTo>
                  <a:cubicBezTo>
                    <a:pt x="84" y="1"/>
                    <a:pt x="12" y="99"/>
                    <a:pt x="1" y="219"/>
                  </a:cubicBezTo>
                  <a:cubicBezTo>
                    <a:pt x="1" y="344"/>
                    <a:pt x="69" y="458"/>
                    <a:pt x="172" y="458"/>
                  </a:cubicBezTo>
                  <a:cubicBezTo>
                    <a:pt x="263" y="458"/>
                    <a:pt x="343" y="355"/>
                    <a:pt x="355" y="230"/>
                  </a:cubicBezTo>
                  <a:cubicBezTo>
                    <a:pt x="366" y="127"/>
                    <a:pt x="297" y="25"/>
                    <a:pt x="183" y="2"/>
                  </a:cubicBezTo>
                  <a:cubicBezTo>
                    <a:pt x="179" y="1"/>
                    <a:pt x="174" y="1"/>
                    <a:pt x="169" y="1"/>
                  </a:cubicBezTo>
                  <a:close/>
                </a:path>
              </a:pathLst>
            </a:custGeom>
            <a:solidFill>
              <a:srgbClr val="60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7851896" y="4526360"/>
              <a:ext cx="47148" cy="36212"/>
            </a:xfrm>
            <a:custGeom>
              <a:avLst/>
              <a:gdLst/>
              <a:ahLst/>
              <a:cxnLst/>
              <a:rect l="l" t="t" r="r" b="b"/>
              <a:pathLst>
                <a:path w="1427" h="1096" extrusionOk="0">
                  <a:moveTo>
                    <a:pt x="240" y="0"/>
                  </a:moveTo>
                  <a:cubicBezTo>
                    <a:pt x="69" y="331"/>
                    <a:pt x="0" y="719"/>
                    <a:pt x="80" y="1096"/>
                  </a:cubicBezTo>
                  <a:cubicBezTo>
                    <a:pt x="1381" y="1004"/>
                    <a:pt x="1427" y="879"/>
                    <a:pt x="1427" y="879"/>
                  </a:cubicBezTo>
                  <a:cubicBezTo>
                    <a:pt x="1427" y="879"/>
                    <a:pt x="1153" y="457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7725183" y="4510137"/>
              <a:ext cx="134638" cy="54912"/>
            </a:xfrm>
            <a:custGeom>
              <a:avLst/>
              <a:gdLst/>
              <a:ahLst/>
              <a:cxnLst/>
              <a:rect l="l" t="t" r="r" b="b"/>
              <a:pathLst>
                <a:path w="4075" h="1662" extrusionOk="0">
                  <a:moveTo>
                    <a:pt x="2842" y="1"/>
                  </a:moveTo>
                  <a:cubicBezTo>
                    <a:pt x="2842" y="1"/>
                    <a:pt x="2181" y="318"/>
                    <a:pt x="1387" y="318"/>
                  </a:cubicBezTo>
                  <a:cubicBezTo>
                    <a:pt x="997" y="318"/>
                    <a:pt x="575" y="241"/>
                    <a:pt x="183" y="12"/>
                  </a:cubicBezTo>
                  <a:cubicBezTo>
                    <a:pt x="69" y="354"/>
                    <a:pt x="1" y="708"/>
                    <a:pt x="1" y="1062"/>
                  </a:cubicBezTo>
                  <a:cubicBezTo>
                    <a:pt x="1" y="1062"/>
                    <a:pt x="72" y="1662"/>
                    <a:pt x="2221" y="1662"/>
                  </a:cubicBezTo>
                  <a:cubicBezTo>
                    <a:pt x="2348" y="1662"/>
                    <a:pt x="2483" y="1660"/>
                    <a:pt x="2626" y="1655"/>
                  </a:cubicBezTo>
                  <a:cubicBezTo>
                    <a:pt x="3162" y="1632"/>
                    <a:pt x="3573" y="1610"/>
                    <a:pt x="3915" y="1587"/>
                  </a:cubicBezTo>
                  <a:cubicBezTo>
                    <a:pt x="3835" y="1210"/>
                    <a:pt x="3904" y="822"/>
                    <a:pt x="4075" y="491"/>
                  </a:cubicBezTo>
                  <a:cubicBezTo>
                    <a:pt x="3676" y="297"/>
                    <a:pt x="3265" y="126"/>
                    <a:pt x="2842" y="1"/>
                  </a:cubicBezTo>
                  <a:close/>
                </a:path>
              </a:pathLst>
            </a:custGeom>
            <a:solidFill>
              <a:srgbClr val="E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7725183" y="4532318"/>
              <a:ext cx="175013" cy="25804"/>
            </a:xfrm>
            <a:custGeom>
              <a:avLst/>
              <a:gdLst/>
              <a:ahLst/>
              <a:cxnLst/>
              <a:rect l="l" t="t" r="r" b="b"/>
              <a:pathLst>
                <a:path w="5297" h="781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38"/>
                    <a:pt x="24" y="275"/>
                    <a:pt x="35" y="400"/>
                  </a:cubicBezTo>
                  <a:cubicBezTo>
                    <a:pt x="35" y="400"/>
                    <a:pt x="765" y="686"/>
                    <a:pt x="2751" y="765"/>
                  </a:cubicBezTo>
                  <a:cubicBezTo>
                    <a:pt x="3036" y="776"/>
                    <a:pt x="3289" y="780"/>
                    <a:pt x="3514" y="780"/>
                  </a:cubicBezTo>
                  <a:cubicBezTo>
                    <a:pt x="5059" y="780"/>
                    <a:pt x="5285" y="571"/>
                    <a:pt x="5285" y="571"/>
                  </a:cubicBezTo>
                  <a:cubicBezTo>
                    <a:pt x="5296" y="480"/>
                    <a:pt x="5285" y="389"/>
                    <a:pt x="5262" y="309"/>
                  </a:cubicBezTo>
                  <a:cubicBezTo>
                    <a:pt x="4623" y="409"/>
                    <a:pt x="3979" y="458"/>
                    <a:pt x="3336" y="458"/>
                  </a:cubicBezTo>
                  <a:cubicBezTo>
                    <a:pt x="2212" y="458"/>
                    <a:pt x="1090" y="30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7829263" y="4518430"/>
              <a:ext cx="13216" cy="24912"/>
            </a:xfrm>
            <a:custGeom>
              <a:avLst/>
              <a:gdLst/>
              <a:ahLst/>
              <a:cxnLst/>
              <a:rect l="l" t="t" r="r" b="b"/>
              <a:pathLst>
                <a:path w="400" h="754" fill="none" extrusionOk="0">
                  <a:moveTo>
                    <a:pt x="400" y="1"/>
                  </a:moveTo>
                  <a:cubicBezTo>
                    <a:pt x="149" y="160"/>
                    <a:pt x="1" y="457"/>
                    <a:pt x="23" y="754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7815683" y="4513143"/>
              <a:ext cx="12093" cy="24912"/>
            </a:xfrm>
            <a:custGeom>
              <a:avLst/>
              <a:gdLst/>
              <a:ahLst/>
              <a:cxnLst/>
              <a:rect l="l" t="t" r="r" b="b"/>
              <a:pathLst>
                <a:path w="366" h="754" fill="none" extrusionOk="0">
                  <a:moveTo>
                    <a:pt x="366" y="1"/>
                  </a:moveTo>
                  <a:cubicBezTo>
                    <a:pt x="366" y="1"/>
                    <a:pt x="24" y="195"/>
                    <a:pt x="1" y="754"/>
                  </a:cubicBezTo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7813800" y="4496193"/>
              <a:ext cx="18502" cy="22269"/>
            </a:xfrm>
            <a:custGeom>
              <a:avLst/>
              <a:gdLst/>
              <a:ahLst/>
              <a:cxnLst/>
              <a:rect l="l" t="t" r="r" b="b"/>
              <a:pathLst>
                <a:path w="560" h="674" fill="none" extrusionOk="0">
                  <a:moveTo>
                    <a:pt x="252" y="674"/>
                  </a:moveTo>
                  <a:cubicBezTo>
                    <a:pt x="252" y="674"/>
                    <a:pt x="560" y="46"/>
                    <a:pt x="275" y="23"/>
                  </a:cubicBezTo>
                  <a:cubicBezTo>
                    <a:pt x="1" y="0"/>
                    <a:pt x="252" y="674"/>
                    <a:pt x="252" y="674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7798733" y="4500323"/>
              <a:ext cx="23392" cy="18502"/>
            </a:xfrm>
            <a:custGeom>
              <a:avLst/>
              <a:gdLst/>
              <a:ahLst/>
              <a:cxnLst/>
              <a:rect l="l" t="t" r="r" b="b"/>
              <a:pathLst>
                <a:path w="708" h="560" fill="none" extrusionOk="0">
                  <a:moveTo>
                    <a:pt x="708" y="560"/>
                  </a:moveTo>
                  <a:cubicBezTo>
                    <a:pt x="708" y="560"/>
                    <a:pt x="285" y="1"/>
                    <a:pt x="137" y="240"/>
                  </a:cubicBezTo>
                  <a:cubicBezTo>
                    <a:pt x="0" y="480"/>
                    <a:pt x="708" y="560"/>
                    <a:pt x="708" y="560"/>
                  </a:cubicBezTo>
                  <a:close/>
                </a:path>
              </a:pathLst>
            </a:custGeom>
            <a:noFill/>
            <a:ln w="1425" cap="rnd" cmpd="sng">
              <a:solidFill>
                <a:srgbClr val="4E68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7456724" y="3421529"/>
              <a:ext cx="504521" cy="500721"/>
            </a:xfrm>
            <a:custGeom>
              <a:avLst/>
              <a:gdLst/>
              <a:ahLst/>
              <a:cxnLst/>
              <a:rect l="l" t="t" r="r" b="b"/>
              <a:pathLst>
                <a:path w="15270" h="15155" extrusionOk="0">
                  <a:moveTo>
                    <a:pt x="1655" y="1"/>
                  </a:moveTo>
                  <a:cubicBezTo>
                    <a:pt x="1495" y="1724"/>
                    <a:pt x="936" y="3401"/>
                    <a:pt x="0" y="4862"/>
                  </a:cubicBezTo>
                  <a:cubicBezTo>
                    <a:pt x="617" y="5364"/>
                    <a:pt x="1347" y="6996"/>
                    <a:pt x="2169" y="7361"/>
                  </a:cubicBezTo>
                  <a:cubicBezTo>
                    <a:pt x="2169" y="7361"/>
                    <a:pt x="2283" y="8046"/>
                    <a:pt x="2032" y="9404"/>
                  </a:cubicBezTo>
                  <a:cubicBezTo>
                    <a:pt x="1666" y="11344"/>
                    <a:pt x="1895" y="14380"/>
                    <a:pt x="2169" y="14779"/>
                  </a:cubicBezTo>
                  <a:cubicBezTo>
                    <a:pt x="2308" y="14982"/>
                    <a:pt x="2347" y="15082"/>
                    <a:pt x="2658" y="15082"/>
                  </a:cubicBezTo>
                  <a:cubicBezTo>
                    <a:pt x="2961" y="15082"/>
                    <a:pt x="3521" y="14988"/>
                    <a:pt x="4679" y="14802"/>
                  </a:cubicBezTo>
                  <a:cubicBezTo>
                    <a:pt x="5719" y="14631"/>
                    <a:pt x="7057" y="14536"/>
                    <a:pt x="8318" y="14536"/>
                  </a:cubicBezTo>
                  <a:cubicBezTo>
                    <a:pt x="9920" y="14536"/>
                    <a:pt x="11397" y="14690"/>
                    <a:pt x="11972" y="15042"/>
                  </a:cubicBezTo>
                  <a:cubicBezTo>
                    <a:pt x="12100" y="15120"/>
                    <a:pt x="12209" y="15155"/>
                    <a:pt x="12301" y="15155"/>
                  </a:cubicBezTo>
                  <a:cubicBezTo>
                    <a:pt x="12942" y="15155"/>
                    <a:pt x="12755" y="13474"/>
                    <a:pt x="12725" y="13444"/>
                  </a:cubicBezTo>
                  <a:cubicBezTo>
                    <a:pt x="12702" y="13410"/>
                    <a:pt x="12337" y="11789"/>
                    <a:pt x="12554" y="10728"/>
                  </a:cubicBezTo>
                  <a:lnTo>
                    <a:pt x="12645" y="10249"/>
                  </a:lnTo>
                  <a:cubicBezTo>
                    <a:pt x="13524" y="10157"/>
                    <a:pt x="14574" y="9176"/>
                    <a:pt x="15270" y="8423"/>
                  </a:cubicBezTo>
                  <a:cubicBezTo>
                    <a:pt x="15007" y="6939"/>
                    <a:pt x="14539" y="5444"/>
                    <a:pt x="13695" y="4463"/>
                  </a:cubicBezTo>
                  <a:cubicBezTo>
                    <a:pt x="12839" y="3470"/>
                    <a:pt x="12211" y="2785"/>
                    <a:pt x="10271" y="2374"/>
                  </a:cubicBezTo>
                  <a:cubicBezTo>
                    <a:pt x="9601" y="2637"/>
                    <a:pt x="8880" y="2775"/>
                    <a:pt x="8153" y="2775"/>
                  </a:cubicBezTo>
                  <a:cubicBezTo>
                    <a:pt x="8026" y="2775"/>
                    <a:pt x="7899" y="2771"/>
                    <a:pt x="7772" y="2762"/>
                  </a:cubicBezTo>
                  <a:cubicBezTo>
                    <a:pt x="6939" y="2728"/>
                    <a:pt x="6117" y="2500"/>
                    <a:pt x="5387" y="2100"/>
                  </a:cubicBezTo>
                  <a:cubicBezTo>
                    <a:pt x="5387" y="2100"/>
                    <a:pt x="3276" y="1473"/>
                    <a:pt x="1872" y="229"/>
                  </a:cubicBezTo>
                  <a:cubicBezTo>
                    <a:pt x="1792" y="160"/>
                    <a:pt x="1724" y="80"/>
                    <a:pt x="1655" y="1"/>
                  </a:cubicBezTo>
                  <a:close/>
                </a:path>
              </a:pathLst>
            </a:custGeom>
            <a:solidFill>
              <a:srgbClr val="F5B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7609804" y="3481631"/>
              <a:ext cx="199132" cy="49329"/>
            </a:xfrm>
            <a:custGeom>
              <a:avLst/>
              <a:gdLst/>
              <a:ahLst/>
              <a:cxnLst/>
              <a:rect l="l" t="t" r="r" b="b"/>
              <a:pathLst>
                <a:path w="6027" h="1493" extrusionOk="0">
                  <a:moveTo>
                    <a:pt x="31" y="0"/>
                  </a:moveTo>
                  <a:cubicBezTo>
                    <a:pt x="23" y="0"/>
                    <a:pt x="17" y="3"/>
                    <a:pt x="12" y="8"/>
                  </a:cubicBezTo>
                  <a:cubicBezTo>
                    <a:pt x="1" y="19"/>
                    <a:pt x="1" y="30"/>
                    <a:pt x="12" y="42"/>
                  </a:cubicBezTo>
                  <a:cubicBezTo>
                    <a:pt x="732" y="960"/>
                    <a:pt x="1827" y="1493"/>
                    <a:pt x="2985" y="1493"/>
                  </a:cubicBezTo>
                  <a:cubicBezTo>
                    <a:pt x="3021" y="1493"/>
                    <a:pt x="3057" y="1492"/>
                    <a:pt x="3093" y="1491"/>
                  </a:cubicBezTo>
                  <a:lnTo>
                    <a:pt x="3390" y="1491"/>
                  </a:lnTo>
                  <a:cubicBezTo>
                    <a:pt x="4303" y="1434"/>
                    <a:pt x="5193" y="1194"/>
                    <a:pt x="6003" y="784"/>
                  </a:cubicBezTo>
                  <a:cubicBezTo>
                    <a:pt x="6015" y="772"/>
                    <a:pt x="6026" y="749"/>
                    <a:pt x="6015" y="738"/>
                  </a:cubicBezTo>
                  <a:cubicBezTo>
                    <a:pt x="6003" y="727"/>
                    <a:pt x="5992" y="727"/>
                    <a:pt x="5981" y="727"/>
                  </a:cubicBezTo>
                  <a:cubicBezTo>
                    <a:pt x="5170" y="1137"/>
                    <a:pt x="4280" y="1377"/>
                    <a:pt x="3379" y="1434"/>
                  </a:cubicBezTo>
                  <a:cubicBezTo>
                    <a:pt x="3283" y="1440"/>
                    <a:pt x="3190" y="1443"/>
                    <a:pt x="3098" y="1443"/>
                  </a:cubicBezTo>
                  <a:cubicBezTo>
                    <a:pt x="1042" y="1443"/>
                    <a:pt x="69" y="30"/>
                    <a:pt x="58" y="19"/>
                  </a:cubicBezTo>
                  <a:cubicBezTo>
                    <a:pt x="51" y="6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7873373" y="3686750"/>
              <a:ext cx="86763" cy="67005"/>
            </a:xfrm>
            <a:custGeom>
              <a:avLst/>
              <a:gdLst/>
              <a:ahLst/>
              <a:cxnLst/>
              <a:rect l="l" t="t" r="r" b="b"/>
              <a:pathLst>
                <a:path w="2626" h="2028" extrusionOk="0">
                  <a:moveTo>
                    <a:pt x="2596" y="0"/>
                  </a:moveTo>
                  <a:cubicBezTo>
                    <a:pt x="2586" y="0"/>
                    <a:pt x="2575" y="6"/>
                    <a:pt x="2569" y="19"/>
                  </a:cubicBezTo>
                  <a:cubicBezTo>
                    <a:pt x="2569" y="31"/>
                    <a:pt x="1656" y="1640"/>
                    <a:pt x="24" y="1971"/>
                  </a:cubicBezTo>
                  <a:cubicBezTo>
                    <a:pt x="1" y="1971"/>
                    <a:pt x="1" y="1982"/>
                    <a:pt x="1" y="2005"/>
                  </a:cubicBezTo>
                  <a:cubicBezTo>
                    <a:pt x="1" y="2016"/>
                    <a:pt x="12" y="2028"/>
                    <a:pt x="24" y="2028"/>
                  </a:cubicBezTo>
                  <a:lnTo>
                    <a:pt x="35" y="2028"/>
                  </a:lnTo>
                  <a:cubicBezTo>
                    <a:pt x="1690" y="1697"/>
                    <a:pt x="2614" y="53"/>
                    <a:pt x="2626" y="42"/>
                  </a:cubicBezTo>
                  <a:cubicBezTo>
                    <a:pt x="2626" y="31"/>
                    <a:pt x="2626" y="8"/>
                    <a:pt x="2614" y="8"/>
                  </a:cubicBezTo>
                  <a:cubicBezTo>
                    <a:pt x="2609" y="3"/>
                    <a:pt x="2603" y="0"/>
                    <a:pt x="2596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7869243" y="3698909"/>
              <a:ext cx="10573" cy="81245"/>
            </a:xfrm>
            <a:custGeom>
              <a:avLst/>
              <a:gdLst/>
              <a:ahLst/>
              <a:cxnLst/>
              <a:rect l="l" t="t" r="r" b="b"/>
              <a:pathLst>
                <a:path w="320" h="2459" extrusionOk="0">
                  <a:moveTo>
                    <a:pt x="32" y="0"/>
                  </a:moveTo>
                  <a:cubicBezTo>
                    <a:pt x="29" y="0"/>
                    <a:pt x="26" y="2"/>
                    <a:pt x="23" y="5"/>
                  </a:cubicBezTo>
                  <a:cubicBezTo>
                    <a:pt x="0" y="5"/>
                    <a:pt x="0" y="16"/>
                    <a:pt x="0" y="28"/>
                  </a:cubicBezTo>
                  <a:cubicBezTo>
                    <a:pt x="263" y="1877"/>
                    <a:pt x="46" y="2413"/>
                    <a:pt x="46" y="2413"/>
                  </a:cubicBezTo>
                  <a:cubicBezTo>
                    <a:pt x="34" y="2424"/>
                    <a:pt x="46" y="2447"/>
                    <a:pt x="57" y="2459"/>
                  </a:cubicBezTo>
                  <a:lnTo>
                    <a:pt x="69" y="2459"/>
                  </a:lnTo>
                  <a:cubicBezTo>
                    <a:pt x="80" y="2459"/>
                    <a:pt x="92" y="2447"/>
                    <a:pt x="92" y="2436"/>
                  </a:cubicBezTo>
                  <a:cubicBezTo>
                    <a:pt x="103" y="2413"/>
                    <a:pt x="320" y="1877"/>
                    <a:pt x="57" y="28"/>
                  </a:cubicBezTo>
                  <a:cubicBezTo>
                    <a:pt x="49" y="11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7851896" y="3528152"/>
              <a:ext cx="16256" cy="150960"/>
            </a:xfrm>
            <a:custGeom>
              <a:avLst/>
              <a:gdLst/>
              <a:ahLst/>
              <a:cxnLst/>
              <a:rect l="l" t="t" r="r" b="b"/>
              <a:pathLst>
                <a:path w="492" h="4569" extrusionOk="0">
                  <a:moveTo>
                    <a:pt x="23" y="0"/>
                  </a:moveTo>
                  <a:cubicBezTo>
                    <a:pt x="8" y="0"/>
                    <a:pt x="0" y="17"/>
                    <a:pt x="0" y="26"/>
                  </a:cubicBezTo>
                  <a:cubicBezTo>
                    <a:pt x="57" y="1532"/>
                    <a:pt x="206" y="3039"/>
                    <a:pt x="434" y="4534"/>
                  </a:cubicBezTo>
                  <a:cubicBezTo>
                    <a:pt x="434" y="4557"/>
                    <a:pt x="445" y="4568"/>
                    <a:pt x="457" y="4568"/>
                  </a:cubicBezTo>
                  <a:lnTo>
                    <a:pt x="468" y="4568"/>
                  </a:lnTo>
                  <a:cubicBezTo>
                    <a:pt x="480" y="4557"/>
                    <a:pt x="491" y="4545"/>
                    <a:pt x="491" y="4534"/>
                  </a:cubicBezTo>
                  <a:cubicBezTo>
                    <a:pt x="263" y="3039"/>
                    <a:pt x="114" y="1532"/>
                    <a:pt x="57" y="26"/>
                  </a:cubicBezTo>
                  <a:cubicBezTo>
                    <a:pt x="57" y="17"/>
                    <a:pt x="50" y="0"/>
                    <a:pt x="41" y="0"/>
                  </a:cubicBezTo>
                  <a:cubicBezTo>
                    <a:pt x="39" y="0"/>
                    <a:pt x="37" y="1"/>
                    <a:pt x="35" y="3"/>
                  </a:cubicBezTo>
                  <a:cubicBezTo>
                    <a:pt x="30" y="1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7532520" y="3481102"/>
              <a:ext cx="63734" cy="182546"/>
            </a:xfrm>
            <a:custGeom>
              <a:avLst/>
              <a:gdLst/>
              <a:ahLst/>
              <a:cxnLst/>
              <a:rect l="l" t="t" r="r" b="b"/>
              <a:pathLst>
                <a:path w="1929" h="5525" extrusionOk="0">
                  <a:moveTo>
                    <a:pt x="1792" y="1"/>
                  </a:moveTo>
                  <a:cubicBezTo>
                    <a:pt x="1780" y="1"/>
                    <a:pt x="1758" y="12"/>
                    <a:pt x="1769" y="24"/>
                  </a:cubicBezTo>
                  <a:cubicBezTo>
                    <a:pt x="1769" y="58"/>
                    <a:pt x="1872" y="2762"/>
                    <a:pt x="1313" y="3653"/>
                  </a:cubicBezTo>
                  <a:cubicBezTo>
                    <a:pt x="753" y="4531"/>
                    <a:pt x="23" y="5479"/>
                    <a:pt x="12" y="5490"/>
                  </a:cubicBezTo>
                  <a:cubicBezTo>
                    <a:pt x="0" y="5490"/>
                    <a:pt x="0" y="5513"/>
                    <a:pt x="12" y="5524"/>
                  </a:cubicBezTo>
                  <a:lnTo>
                    <a:pt x="57" y="5524"/>
                  </a:lnTo>
                  <a:cubicBezTo>
                    <a:pt x="69" y="5513"/>
                    <a:pt x="799" y="4566"/>
                    <a:pt x="1358" y="3675"/>
                  </a:cubicBezTo>
                  <a:cubicBezTo>
                    <a:pt x="1929" y="2785"/>
                    <a:pt x="1826" y="138"/>
                    <a:pt x="1826" y="24"/>
                  </a:cubicBezTo>
                  <a:cubicBezTo>
                    <a:pt x="1826" y="12"/>
                    <a:pt x="1803" y="1"/>
                    <a:pt x="1792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7532520" y="3614324"/>
              <a:ext cx="56201" cy="49329"/>
            </a:xfrm>
            <a:custGeom>
              <a:avLst/>
              <a:gdLst/>
              <a:ahLst/>
              <a:cxnLst/>
              <a:rect l="l" t="t" r="r" b="b"/>
              <a:pathLst>
                <a:path w="1701" h="1493" extrusionOk="0">
                  <a:moveTo>
                    <a:pt x="1672" y="0"/>
                  </a:moveTo>
                  <a:cubicBezTo>
                    <a:pt x="1666" y="0"/>
                    <a:pt x="1661" y="3"/>
                    <a:pt x="1655" y="9"/>
                  </a:cubicBezTo>
                  <a:cubicBezTo>
                    <a:pt x="1324" y="328"/>
                    <a:pt x="23" y="1435"/>
                    <a:pt x="12" y="1447"/>
                  </a:cubicBezTo>
                  <a:cubicBezTo>
                    <a:pt x="0" y="1458"/>
                    <a:pt x="0" y="1469"/>
                    <a:pt x="12" y="1481"/>
                  </a:cubicBezTo>
                  <a:cubicBezTo>
                    <a:pt x="12" y="1492"/>
                    <a:pt x="23" y="1492"/>
                    <a:pt x="34" y="1492"/>
                  </a:cubicBezTo>
                  <a:lnTo>
                    <a:pt x="46" y="1492"/>
                  </a:lnTo>
                  <a:cubicBezTo>
                    <a:pt x="57" y="1469"/>
                    <a:pt x="1358" y="374"/>
                    <a:pt x="1689" y="43"/>
                  </a:cubicBezTo>
                  <a:cubicBezTo>
                    <a:pt x="1701" y="31"/>
                    <a:pt x="1701" y="20"/>
                    <a:pt x="1689" y="9"/>
                  </a:cubicBezTo>
                  <a:cubicBezTo>
                    <a:pt x="1683" y="3"/>
                    <a:pt x="1678" y="0"/>
                    <a:pt x="1672" y="0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7462374" y="3434349"/>
              <a:ext cx="59241" cy="147854"/>
            </a:xfrm>
            <a:custGeom>
              <a:avLst/>
              <a:gdLst/>
              <a:ahLst/>
              <a:cxnLst/>
              <a:rect l="l" t="t" r="r" b="b"/>
              <a:pathLst>
                <a:path w="1793" h="4475" extrusionOk="0">
                  <a:moveTo>
                    <a:pt x="1701" y="1"/>
                  </a:moveTo>
                  <a:cubicBezTo>
                    <a:pt x="1678" y="1"/>
                    <a:pt x="1667" y="12"/>
                    <a:pt x="1667" y="35"/>
                  </a:cubicBezTo>
                  <a:cubicBezTo>
                    <a:pt x="1735" y="1655"/>
                    <a:pt x="1142" y="3242"/>
                    <a:pt x="23" y="4429"/>
                  </a:cubicBezTo>
                  <a:cubicBezTo>
                    <a:pt x="0" y="4429"/>
                    <a:pt x="0" y="4451"/>
                    <a:pt x="23" y="4463"/>
                  </a:cubicBezTo>
                  <a:cubicBezTo>
                    <a:pt x="23" y="4463"/>
                    <a:pt x="35" y="4474"/>
                    <a:pt x="35" y="4474"/>
                  </a:cubicBezTo>
                  <a:cubicBezTo>
                    <a:pt x="46" y="4474"/>
                    <a:pt x="58" y="4463"/>
                    <a:pt x="58" y="4463"/>
                  </a:cubicBezTo>
                  <a:cubicBezTo>
                    <a:pt x="1199" y="3264"/>
                    <a:pt x="1792" y="1667"/>
                    <a:pt x="1724" y="23"/>
                  </a:cubicBezTo>
                  <a:cubicBezTo>
                    <a:pt x="1724" y="12"/>
                    <a:pt x="1712" y="1"/>
                    <a:pt x="1701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7532619" y="3886451"/>
              <a:ext cx="336645" cy="22302"/>
            </a:xfrm>
            <a:custGeom>
              <a:avLst/>
              <a:gdLst/>
              <a:ahLst/>
              <a:cxnLst/>
              <a:rect l="l" t="t" r="r" b="b"/>
              <a:pathLst>
                <a:path w="10189" h="675" extrusionOk="0">
                  <a:moveTo>
                    <a:pt x="7210" y="1"/>
                  </a:moveTo>
                  <a:cubicBezTo>
                    <a:pt x="6342" y="1"/>
                    <a:pt x="5041" y="149"/>
                    <a:pt x="3786" y="286"/>
                  </a:cubicBezTo>
                  <a:cubicBezTo>
                    <a:pt x="2608" y="420"/>
                    <a:pt x="1468" y="548"/>
                    <a:pt x="745" y="548"/>
                  </a:cubicBezTo>
                  <a:cubicBezTo>
                    <a:pt x="417" y="548"/>
                    <a:pt x="175" y="521"/>
                    <a:pt x="54" y="457"/>
                  </a:cubicBezTo>
                  <a:cubicBezTo>
                    <a:pt x="51" y="456"/>
                    <a:pt x="47" y="455"/>
                    <a:pt x="44" y="455"/>
                  </a:cubicBezTo>
                  <a:cubicBezTo>
                    <a:pt x="16" y="455"/>
                    <a:pt x="1" y="494"/>
                    <a:pt x="31" y="514"/>
                  </a:cubicBezTo>
                  <a:cubicBezTo>
                    <a:pt x="156" y="578"/>
                    <a:pt x="401" y="605"/>
                    <a:pt x="731" y="605"/>
                  </a:cubicBezTo>
                  <a:cubicBezTo>
                    <a:pt x="1459" y="605"/>
                    <a:pt x="2604" y="477"/>
                    <a:pt x="3797" y="343"/>
                  </a:cubicBezTo>
                  <a:cubicBezTo>
                    <a:pt x="5053" y="206"/>
                    <a:pt x="6342" y="58"/>
                    <a:pt x="7210" y="58"/>
                  </a:cubicBezTo>
                  <a:lnTo>
                    <a:pt x="7244" y="58"/>
                  </a:lnTo>
                  <a:cubicBezTo>
                    <a:pt x="9264" y="69"/>
                    <a:pt x="10143" y="674"/>
                    <a:pt x="10154" y="674"/>
                  </a:cubicBezTo>
                  <a:lnTo>
                    <a:pt x="10165" y="674"/>
                  </a:lnTo>
                  <a:cubicBezTo>
                    <a:pt x="10177" y="674"/>
                    <a:pt x="10177" y="674"/>
                    <a:pt x="10188" y="663"/>
                  </a:cubicBezTo>
                  <a:cubicBezTo>
                    <a:pt x="10188" y="663"/>
                    <a:pt x="10188" y="640"/>
                    <a:pt x="10188" y="628"/>
                  </a:cubicBezTo>
                  <a:cubicBezTo>
                    <a:pt x="10177" y="617"/>
                    <a:pt x="9287" y="12"/>
                    <a:pt x="7244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7544944" y="3758714"/>
              <a:ext cx="101466" cy="93074"/>
            </a:xfrm>
            <a:custGeom>
              <a:avLst/>
              <a:gdLst/>
              <a:ahLst/>
              <a:cxnLst/>
              <a:rect l="l" t="t" r="r" b="b"/>
              <a:pathLst>
                <a:path w="3071" h="2817" extrusionOk="0">
                  <a:moveTo>
                    <a:pt x="35" y="1"/>
                  </a:moveTo>
                  <a:cubicBezTo>
                    <a:pt x="26" y="1"/>
                    <a:pt x="18" y="4"/>
                    <a:pt x="12" y="9"/>
                  </a:cubicBezTo>
                  <a:cubicBezTo>
                    <a:pt x="1" y="21"/>
                    <a:pt x="1" y="44"/>
                    <a:pt x="12" y="55"/>
                  </a:cubicBezTo>
                  <a:cubicBezTo>
                    <a:pt x="845" y="1151"/>
                    <a:pt x="1861" y="2086"/>
                    <a:pt x="3036" y="2817"/>
                  </a:cubicBezTo>
                  <a:lnTo>
                    <a:pt x="3048" y="2817"/>
                  </a:lnTo>
                  <a:cubicBezTo>
                    <a:pt x="3059" y="2817"/>
                    <a:pt x="3059" y="2817"/>
                    <a:pt x="3071" y="2805"/>
                  </a:cubicBezTo>
                  <a:cubicBezTo>
                    <a:pt x="3071" y="2794"/>
                    <a:pt x="3071" y="2771"/>
                    <a:pt x="3059" y="2760"/>
                  </a:cubicBezTo>
                  <a:cubicBezTo>
                    <a:pt x="1895" y="2041"/>
                    <a:pt x="880" y="1105"/>
                    <a:pt x="58" y="9"/>
                  </a:cubicBezTo>
                  <a:cubicBezTo>
                    <a:pt x="52" y="4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7548710" y="3785246"/>
              <a:ext cx="48304" cy="91818"/>
            </a:xfrm>
            <a:custGeom>
              <a:avLst/>
              <a:gdLst/>
              <a:ahLst/>
              <a:cxnLst/>
              <a:rect l="l" t="t" r="r" b="b"/>
              <a:pathLst>
                <a:path w="1462" h="2779" extrusionOk="0">
                  <a:moveTo>
                    <a:pt x="33" y="1"/>
                  </a:moveTo>
                  <a:cubicBezTo>
                    <a:pt x="30" y="1"/>
                    <a:pt x="27" y="2"/>
                    <a:pt x="24" y="5"/>
                  </a:cubicBezTo>
                  <a:cubicBezTo>
                    <a:pt x="1" y="5"/>
                    <a:pt x="1" y="17"/>
                    <a:pt x="1" y="40"/>
                  </a:cubicBezTo>
                  <a:cubicBezTo>
                    <a:pt x="229" y="1055"/>
                    <a:pt x="720" y="1991"/>
                    <a:pt x="1405" y="2778"/>
                  </a:cubicBezTo>
                  <a:lnTo>
                    <a:pt x="1450" y="2778"/>
                  </a:lnTo>
                  <a:cubicBezTo>
                    <a:pt x="1462" y="2767"/>
                    <a:pt x="1462" y="2744"/>
                    <a:pt x="1450" y="2733"/>
                  </a:cubicBezTo>
                  <a:cubicBezTo>
                    <a:pt x="766" y="1957"/>
                    <a:pt x="286" y="1032"/>
                    <a:pt x="58" y="28"/>
                  </a:cubicBezTo>
                  <a:cubicBezTo>
                    <a:pt x="50" y="11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7496439" y="3565654"/>
              <a:ext cx="64758" cy="36146"/>
            </a:xfrm>
            <a:custGeom>
              <a:avLst/>
              <a:gdLst/>
              <a:ahLst/>
              <a:cxnLst/>
              <a:rect l="l" t="t" r="r" b="b"/>
              <a:pathLst>
                <a:path w="1960" h="1094" extrusionOk="0">
                  <a:moveTo>
                    <a:pt x="1925" y="1"/>
                  </a:moveTo>
                  <a:cubicBezTo>
                    <a:pt x="1917" y="1"/>
                    <a:pt x="1908" y="4"/>
                    <a:pt x="1902" y="9"/>
                  </a:cubicBezTo>
                  <a:cubicBezTo>
                    <a:pt x="1377" y="500"/>
                    <a:pt x="738" y="854"/>
                    <a:pt x="42" y="1025"/>
                  </a:cubicBezTo>
                  <a:cubicBezTo>
                    <a:pt x="1" y="1036"/>
                    <a:pt x="6" y="1084"/>
                    <a:pt x="34" y="1084"/>
                  </a:cubicBezTo>
                  <a:cubicBezTo>
                    <a:pt x="36" y="1084"/>
                    <a:pt x="39" y="1083"/>
                    <a:pt x="42" y="1082"/>
                  </a:cubicBezTo>
                  <a:lnTo>
                    <a:pt x="54" y="1094"/>
                  </a:lnTo>
                  <a:cubicBezTo>
                    <a:pt x="761" y="922"/>
                    <a:pt x="1423" y="557"/>
                    <a:pt x="1948" y="44"/>
                  </a:cubicBezTo>
                  <a:cubicBezTo>
                    <a:pt x="1959" y="32"/>
                    <a:pt x="1959" y="9"/>
                    <a:pt x="1948" y="9"/>
                  </a:cubicBezTo>
                  <a:cubicBezTo>
                    <a:pt x="1942" y="4"/>
                    <a:pt x="1934" y="1"/>
                    <a:pt x="1925" y="1"/>
                  </a:cubicBezTo>
                  <a:close/>
                </a:path>
              </a:pathLst>
            </a:custGeom>
            <a:solidFill>
              <a:srgbClr val="B57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7848130" y="3141736"/>
              <a:ext cx="60728" cy="145971"/>
            </a:xfrm>
            <a:custGeom>
              <a:avLst/>
              <a:gdLst/>
              <a:ahLst/>
              <a:cxnLst/>
              <a:rect l="l" t="t" r="r" b="b"/>
              <a:pathLst>
                <a:path w="1838" h="4418" fill="none" extrusionOk="0">
                  <a:moveTo>
                    <a:pt x="0" y="1"/>
                  </a:moveTo>
                  <a:cubicBezTo>
                    <a:pt x="1084" y="24"/>
                    <a:pt x="1769" y="1165"/>
                    <a:pt x="1278" y="2135"/>
                  </a:cubicBezTo>
                  <a:cubicBezTo>
                    <a:pt x="1244" y="2192"/>
                    <a:pt x="1221" y="2272"/>
                    <a:pt x="1210" y="2340"/>
                  </a:cubicBezTo>
                  <a:cubicBezTo>
                    <a:pt x="1210" y="2454"/>
                    <a:pt x="1256" y="2557"/>
                    <a:pt x="1335" y="2637"/>
                  </a:cubicBezTo>
                  <a:cubicBezTo>
                    <a:pt x="1552" y="2922"/>
                    <a:pt x="1769" y="3230"/>
                    <a:pt x="1803" y="3584"/>
                  </a:cubicBezTo>
                  <a:cubicBezTo>
                    <a:pt x="1838" y="3938"/>
                    <a:pt x="1644" y="4349"/>
                    <a:pt x="1301" y="4417"/>
                  </a:cubicBezTo>
                </a:path>
              </a:pathLst>
            </a:custGeom>
            <a:noFill/>
            <a:ln w="2850" cap="flat" cmpd="sng">
              <a:solidFill>
                <a:srgbClr val="6D4339"/>
              </a:solidFill>
              <a:prstDash val="solid"/>
              <a:miter lim="1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7541474" y="3219052"/>
              <a:ext cx="34791" cy="122777"/>
            </a:xfrm>
            <a:custGeom>
              <a:avLst/>
              <a:gdLst/>
              <a:ahLst/>
              <a:cxnLst/>
              <a:rect l="l" t="t" r="r" b="b"/>
              <a:pathLst>
                <a:path w="1053" h="3716" extrusionOk="0">
                  <a:moveTo>
                    <a:pt x="1053" y="0"/>
                  </a:moveTo>
                  <a:lnTo>
                    <a:pt x="836" y="331"/>
                  </a:lnTo>
                  <a:cubicBezTo>
                    <a:pt x="676" y="548"/>
                    <a:pt x="482" y="719"/>
                    <a:pt x="254" y="856"/>
                  </a:cubicBezTo>
                  <a:cubicBezTo>
                    <a:pt x="140" y="1153"/>
                    <a:pt x="72" y="1472"/>
                    <a:pt x="60" y="1803"/>
                  </a:cubicBezTo>
                  <a:cubicBezTo>
                    <a:pt x="1" y="2575"/>
                    <a:pt x="370" y="3715"/>
                    <a:pt x="581" y="3715"/>
                  </a:cubicBezTo>
                  <a:cubicBezTo>
                    <a:pt x="614" y="3715"/>
                    <a:pt x="642" y="3689"/>
                    <a:pt x="665" y="3629"/>
                  </a:cubicBezTo>
                  <a:cubicBezTo>
                    <a:pt x="825" y="3196"/>
                    <a:pt x="733" y="982"/>
                    <a:pt x="733" y="982"/>
                  </a:cubicBezTo>
                  <a:cubicBezTo>
                    <a:pt x="825" y="879"/>
                    <a:pt x="950" y="400"/>
                    <a:pt x="1053" y="0"/>
                  </a:cubicBez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7555517" y="3128156"/>
              <a:ext cx="319398" cy="342592"/>
            </a:xfrm>
            <a:custGeom>
              <a:avLst/>
              <a:gdLst/>
              <a:ahLst/>
              <a:cxnLst/>
              <a:rect l="l" t="t" r="r" b="b"/>
              <a:pathLst>
                <a:path w="9667" h="10369" extrusionOk="0">
                  <a:moveTo>
                    <a:pt x="4374" y="0"/>
                  </a:moveTo>
                  <a:cubicBezTo>
                    <a:pt x="2168" y="0"/>
                    <a:pt x="760" y="948"/>
                    <a:pt x="457" y="2649"/>
                  </a:cubicBezTo>
                  <a:cubicBezTo>
                    <a:pt x="457" y="2649"/>
                    <a:pt x="0" y="4406"/>
                    <a:pt x="274" y="6860"/>
                  </a:cubicBezTo>
                  <a:cubicBezTo>
                    <a:pt x="484" y="8716"/>
                    <a:pt x="2127" y="10369"/>
                    <a:pt x="4365" y="10369"/>
                  </a:cubicBezTo>
                  <a:cubicBezTo>
                    <a:pt x="4439" y="10369"/>
                    <a:pt x="4513" y="10367"/>
                    <a:pt x="4588" y="10363"/>
                  </a:cubicBezTo>
                  <a:cubicBezTo>
                    <a:pt x="6802" y="10260"/>
                    <a:pt x="8993" y="9119"/>
                    <a:pt x="9335" y="5958"/>
                  </a:cubicBezTo>
                  <a:cubicBezTo>
                    <a:pt x="9666" y="2797"/>
                    <a:pt x="8423" y="446"/>
                    <a:pt x="5547" y="81"/>
                  </a:cubicBezTo>
                  <a:cubicBezTo>
                    <a:pt x="5134" y="27"/>
                    <a:pt x="4743" y="0"/>
                    <a:pt x="4374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7733873" y="3338232"/>
              <a:ext cx="77314" cy="43976"/>
            </a:xfrm>
            <a:custGeom>
              <a:avLst/>
              <a:gdLst/>
              <a:ahLst/>
              <a:cxnLst/>
              <a:rect l="l" t="t" r="r" b="b"/>
              <a:pathLst>
                <a:path w="2340" h="1331" extrusionOk="0">
                  <a:moveTo>
                    <a:pt x="1551" y="1"/>
                  </a:moveTo>
                  <a:cubicBezTo>
                    <a:pt x="1379" y="1"/>
                    <a:pt x="1187" y="30"/>
                    <a:pt x="993" y="91"/>
                  </a:cubicBezTo>
                  <a:cubicBezTo>
                    <a:pt x="400" y="285"/>
                    <a:pt x="0" y="684"/>
                    <a:pt x="103" y="1004"/>
                  </a:cubicBezTo>
                  <a:cubicBezTo>
                    <a:pt x="170" y="1214"/>
                    <a:pt x="435" y="1330"/>
                    <a:pt x="774" y="1330"/>
                  </a:cubicBezTo>
                  <a:cubicBezTo>
                    <a:pt x="951" y="1330"/>
                    <a:pt x="1147" y="1299"/>
                    <a:pt x="1347" y="1232"/>
                  </a:cubicBezTo>
                  <a:cubicBezTo>
                    <a:pt x="1940" y="1049"/>
                    <a:pt x="2340" y="639"/>
                    <a:pt x="2237" y="330"/>
                  </a:cubicBezTo>
                  <a:cubicBezTo>
                    <a:pt x="2169" y="117"/>
                    <a:pt x="1897" y="1"/>
                    <a:pt x="1551" y="1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7577390" y="3356636"/>
              <a:ext cx="76190" cy="40078"/>
            </a:xfrm>
            <a:custGeom>
              <a:avLst/>
              <a:gdLst/>
              <a:ahLst/>
              <a:cxnLst/>
              <a:rect l="l" t="t" r="r" b="b"/>
              <a:pathLst>
                <a:path w="2306" h="1213" extrusionOk="0">
                  <a:moveTo>
                    <a:pt x="984" y="0"/>
                  </a:moveTo>
                  <a:cubicBezTo>
                    <a:pt x="470" y="0"/>
                    <a:pt x="64" y="203"/>
                    <a:pt x="34" y="492"/>
                  </a:cubicBezTo>
                  <a:cubicBezTo>
                    <a:pt x="0" y="823"/>
                    <a:pt x="480" y="1143"/>
                    <a:pt x="1096" y="1200"/>
                  </a:cubicBezTo>
                  <a:cubicBezTo>
                    <a:pt x="1171" y="1209"/>
                    <a:pt x="1246" y="1213"/>
                    <a:pt x="1318" y="1213"/>
                  </a:cubicBezTo>
                  <a:cubicBezTo>
                    <a:pt x="1827" y="1213"/>
                    <a:pt x="2241" y="1010"/>
                    <a:pt x="2271" y="721"/>
                  </a:cubicBezTo>
                  <a:cubicBezTo>
                    <a:pt x="2305" y="390"/>
                    <a:pt x="1826" y="82"/>
                    <a:pt x="1210" y="13"/>
                  </a:cubicBezTo>
                  <a:cubicBezTo>
                    <a:pt x="1133" y="5"/>
                    <a:pt x="1058" y="0"/>
                    <a:pt x="984" y="0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7656557" y="3175669"/>
              <a:ext cx="430" cy="793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24"/>
                  </a:moveTo>
                  <a:lnTo>
                    <a:pt x="12" y="1"/>
                  </a:ln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7497331" y="3053879"/>
              <a:ext cx="420203" cy="371138"/>
            </a:xfrm>
            <a:custGeom>
              <a:avLst/>
              <a:gdLst/>
              <a:ahLst/>
              <a:cxnLst/>
              <a:rect l="l" t="t" r="r" b="b"/>
              <a:pathLst>
                <a:path w="12718" h="11233" extrusionOk="0">
                  <a:moveTo>
                    <a:pt x="9347" y="1"/>
                  </a:moveTo>
                  <a:cubicBezTo>
                    <a:pt x="9345" y="1"/>
                    <a:pt x="9342" y="1"/>
                    <a:pt x="9339" y="1"/>
                  </a:cubicBezTo>
                  <a:cubicBezTo>
                    <a:pt x="8905" y="35"/>
                    <a:pt x="9328" y="1416"/>
                    <a:pt x="9328" y="1416"/>
                  </a:cubicBezTo>
                  <a:cubicBezTo>
                    <a:pt x="8997" y="1028"/>
                    <a:pt x="8540" y="754"/>
                    <a:pt x="8027" y="674"/>
                  </a:cubicBezTo>
                  <a:cubicBezTo>
                    <a:pt x="7656" y="619"/>
                    <a:pt x="7355" y="597"/>
                    <a:pt x="7102" y="597"/>
                  </a:cubicBezTo>
                  <a:cubicBezTo>
                    <a:pt x="6224" y="597"/>
                    <a:pt x="5934" y="857"/>
                    <a:pt x="5327" y="857"/>
                  </a:cubicBezTo>
                  <a:cubicBezTo>
                    <a:pt x="5207" y="857"/>
                    <a:pt x="5074" y="847"/>
                    <a:pt x="4922" y="822"/>
                  </a:cubicBezTo>
                  <a:cubicBezTo>
                    <a:pt x="4523" y="771"/>
                    <a:pt x="3505" y="360"/>
                    <a:pt x="2826" y="360"/>
                  </a:cubicBezTo>
                  <a:cubicBezTo>
                    <a:pt x="2593" y="360"/>
                    <a:pt x="2400" y="409"/>
                    <a:pt x="2286" y="537"/>
                  </a:cubicBezTo>
                  <a:cubicBezTo>
                    <a:pt x="1841" y="1051"/>
                    <a:pt x="2572" y="1633"/>
                    <a:pt x="2572" y="1633"/>
                  </a:cubicBezTo>
                  <a:cubicBezTo>
                    <a:pt x="2537" y="1637"/>
                    <a:pt x="2496" y="1639"/>
                    <a:pt x="2452" y="1639"/>
                  </a:cubicBezTo>
                  <a:cubicBezTo>
                    <a:pt x="2235" y="1639"/>
                    <a:pt x="1914" y="1598"/>
                    <a:pt x="1599" y="1598"/>
                  </a:cubicBezTo>
                  <a:cubicBezTo>
                    <a:pt x="1260" y="1598"/>
                    <a:pt x="928" y="1645"/>
                    <a:pt x="734" y="1838"/>
                  </a:cubicBezTo>
                  <a:cubicBezTo>
                    <a:pt x="323" y="2260"/>
                    <a:pt x="609" y="2831"/>
                    <a:pt x="609" y="2831"/>
                  </a:cubicBezTo>
                  <a:cubicBezTo>
                    <a:pt x="609" y="2831"/>
                    <a:pt x="501" y="2798"/>
                    <a:pt x="385" y="2798"/>
                  </a:cubicBezTo>
                  <a:cubicBezTo>
                    <a:pt x="202" y="2798"/>
                    <a:pt x="0" y="2880"/>
                    <a:pt x="175" y="3299"/>
                  </a:cubicBezTo>
                  <a:cubicBezTo>
                    <a:pt x="335" y="3687"/>
                    <a:pt x="666" y="3984"/>
                    <a:pt x="1077" y="4086"/>
                  </a:cubicBezTo>
                  <a:cubicBezTo>
                    <a:pt x="1077" y="4086"/>
                    <a:pt x="609" y="4543"/>
                    <a:pt x="677" y="5148"/>
                  </a:cubicBezTo>
                  <a:cubicBezTo>
                    <a:pt x="725" y="5703"/>
                    <a:pt x="997" y="5834"/>
                    <a:pt x="1242" y="5834"/>
                  </a:cubicBezTo>
                  <a:cubicBezTo>
                    <a:pt x="1461" y="5834"/>
                    <a:pt x="1659" y="5730"/>
                    <a:pt x="1659" y="5730"/>
                  </a:cubicBezTo>
                  <a:lnTo>
                    <a:pt x="1659" y="5730"/>
                  </a:lnTo>
                  <a:cubicBezTo>
                    <a:pt x="1636" y="5764"/>
                    <a:pt x="1602" y="5810"/>
                    <a:pt x="1590" y="5855"/>
                  </a:cubicBezTo>
                  <a:cubicBezTo>
                    <a:pt x="1818" y="5718"/>
                    <a:pt x="2024" y="5547"/>
                    <a:pt x="2184" y="5330"/>
                  </a:cubicBezTo>
                  <a:lnTo>
                    <a:pt x="2389" y="4999"/>
                  </a:lnTo>
                  <a:cubicBezTo>
                    <a:pt x="2465" y="4695"/>
                    <a:pt x="2531" y="4422"/>
                    <a:pt x="2537" y="4396"/>
                  </a:cubicBezTo>
                  <a:lnTo>
                    <a:pt x="2537" y="4396"/>
                  </a:lnTo>
                  <a:cubicBezTo>
                    <a:pt x="2527" y="4438"/>
                    <a:pt x="2381" y="5103"/>
                    <a:pt x="3019" y="5103"/>
                  </a:cubicBezTo>
                  <a:cubicBezTo>
                    <a:pt x="3030" y="5103"/>
                    <a:pt x="3040" y="5102"/>
                    <a:pt x="3051" y="5102"/>
                  </a:cubicBezTo>
                  <a:cubicBezTo>
                    <a:pt x="3964" y="5056"/>
                    <a:pt x="4694" y="3904"/>
                    <a:pt x="4820" y="3710"/>
                  </a:cubicBezTo>
                  <a:lnTo>
                    <a:pt x="4820" y="3710"/>
                  </a:lnTo>
                  <a:cubicBezTo>
                    <a:pt x="4728" y="3858"/>
                    <a:pt x="4420" y="4543"/>
                    <a:pt x="5550" y="5034"/>
                  </a:cubicBezTo>
                  <a:cubicBezTo>
                    <a:pt x="5731" y="5112"/>
                    <a:pt x="5940" y="5145"/>
                    <a:pt x="6165" y="5145"/>
                  </a:cubicBezTo>
                  <a:cubicBezTo>
                    <a:pt x="7516" y="5145"/>
                    <a:pt x="9453" y="3938"/>
                    <a:pt x="9453" y="3938"/>
                  </a:cubicBezTo>
                  <a:cubicBezTo>
                    <a:pt x="9453" y="3938"/>
                    <a:pt x="10001" y="5513"/>
                    <a:pt x="10389" y="6757"/>
                  </a:cubicBezTo>
                  <a:cubicBezTo>
                    <a:pt x="10777" y="8001"/>
                    <a:pt x="11062" y="8560"/>
                    <a:pt x="10788" y="9096"/>
                  </a:cubicBezTo>
                  <a:cubicBezTo>
                    <a:pt x="10526" y="9633"/>
                    <a:pt x="9396" y="11162"/>
                    <a:pt x="10332" y="11230"/>
                  </a:cubicBezTo>
                  <a:cubicBezTo>
                    <a:pt x="10352" y="11232"/>
                    <a:pt x="10372" y="11232"/>
                    <a:pt x="10391" y="11232"/>
                  </a:cubicBezTo>
                  <a:cubicBezTo>
                    <a:pt x="11290" y="11232"/>
                    <a:pt x="11546" y="9712"/>
                    <a:pt x="12283" y="8651"/>
                  </a:cubicBezTo>
                  <a:cubicBezTo>
                    <a:pt x="12717" y="8069"/>
                    <a:pt x="12637" y="7247"/>
                    <a:pt x="12112" y="6757"/>
                  </a:cubicBezTo>
                  <a:cubicBezTo>
                    <a:pt x="12306" y="6677"/>
                    <a:pt x="12443" y="6506"/>
                    <a:pt x="12466" y="6300"/>
                  </a:cubicBezTo>
                  <a:cubicBezTo>
                    <a:pt x="12557" y="5376"/>
                    <a:pt x="11667" y="4737"/>
                    <a:pt x="11667" y="4737"/>
                  </a:cubicBezTo>
                  <a:cubicBezTo>
                    <a:pt x="12534" y="3424"/>
                    <a:pt x="10686" y="2660"/>
                    <a:pt x="10686" y="2660"/>
                  </a:cubicBezTo>
                  <a:cubicBezTo>
                    <a:pt x="10686" y="2660"/>
                    <a:pt x="11359" y="2101"/>
                    <a:pt x="11199" y="1633"/>
                  </a:cubicBezTo>
                  <a:cubicBezTo>
                    <a:pt x="11154" y="1500"/>
                    <a:pt x="11041" y="1453"/>
                    <a:pt x="10903" y="1453"/>
                  </a:cubicBezTo>
                  <a:cubicBezTo>
                    <a:pt x="10552" y="1453"/>
                    <a:pt x="10035" y="1758"/>
                    <a:pt x="10035" y="1758"/>
                  </a:cubicBezTo>
                  <a:cubicBezTo>
                    <a:pt x="10035" y="1758"/>
                    <a:pt x="9776" y="1"/>
                    <a:pt x="9347" y="1"/>
                  </a:cubicBez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7835673" y="3303109"/>
              <a:ext cx="76851" cy="86631"/>
            </a:xfrm>
            <a:custGeom>
              <a:avLst/>
              <a:gdLst/>
              <a:ahLst/>
              <a:cxnLst/>
              <a:rect l="l" t="t" r="r" b="b"/>
              <a:pathLst>
                <a:path w="2326" h="2622" extrusionOk="0">
                  <a:moveTo>
                    <a:pt x="1086" y="0"/>
                  </a:moveTo>
                  <a:cubicBezTo>
                    <a:pt x="675" y="0"/>
                    <a:pt x="309" y="184"/>
                    <a:pt x="309" y="184"/>
                  </a:cubicBezTo>
                  <a:lnTo>
                    <a:pt x="1" y="2033"/>
                  </a:lnTo>
                  <a:cubicBezTo>
                    <a:pt x="260" y="2424"/>
                    <a:pt x="680" y="2622"/>
                    <a:pt x="1083" y="2622"/>
                  </a:cubicBezTo>
                  <a:cubicBezTo>
                    <a:pt x="1726" y="2622"/>
                    <a:pt x="2326" y="2117"/>
                    <a:pt x="2157" y="1085"/>
                  </a:cubicBezTo>
                  <a:cubicBezTo>
                    <a:pt x="2016" y="211"/>
                    <a:pt x="1526" y="0"/>
                    <a:pt x="1086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7745570" y="3229328"/>
              <a:ext cx="71664" cy="45331"/>
            </a:xfrm>
            <a:custGeom>
              <a:avLst/>
              <a:gdLst/>
              <a:ahLst/>
              <a:cxnLst/>
              <a:rect l="l" t="t" r="r" b="b"/>
              <a:pathLst>
                <a:path w="2169" h="1372" extrusionOk="0">
                  <a:moveTo>
                    <a:pt x="473" y="1"/>
                  </a:moveTo>
                  <a:cubicBezTo>
                    <a:pt x="251" y="1"/>
                    <a:pt x="147" y="116"/>
                    <a:pt x="91" y="271"/>
                  </a:cubicBezTo>
                  <a:cubicBezTo>
                    <a:pt x="0" y="534"/>
                    <a:pt x="228" y="876"/>
                    <a:pt x="708" y="1116"/>
                  </a:cubicBezTo>
                  <a:cubicBezTo>
                    <a:pt x="1047" y="1279"/>
                    <a:pt x="1312" y="1371"/>
                    <a:pt x="1508" y="1371"/>
                  </a:cubicBezTo>
                  <a:cubicBezTo>
                    <a:pt x="1655" y="1371"/>
                    <a:pt x="1764" y="1319"/>
                    <a:pt x="1837" y="1207"/>
                  </a:cubicBezTo>
                  <a:cubicBezTo>
                    <a:pt x="1837" y="1207"/>
                    <a:pt x="2168" y="728"/>
                    <a:pt x="1312" y="283"/>
                  </a:cubicBezTo>
                  <a:cubicBezTo>
                    <a:pt x="924" y="80"/>
                    <a:pt x="657" y="1"/>
                    <a:pt x="473" y="1"/>
                  </a:cubicBez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7563810" y="3240232"/>
              <a:ext cx="71300" cy="46157"/>
            </a:xfrm>
            <a:custGeom>
              <a:avLst/>
              <a:gdLst/>
              <a:ahLst/>
              <a:cxnLst/>
              <a:rect l="l" t="t" r="r" b="b"/>
              <a:pathLst>
                <a:path w="2158" h="1397" extrusionOk="0">
                  <a:moveTo>
                    <a:pt x="1690" y="0"/>
                  </a:moveTo>
                  <a:cubicBezTo>
                    <a:pt x="1505" y="0"/>
                    <a:pt x="1237" y="86"/>
                    <a:pt x="845" y="306"/>
                  </a:cubicBezTo>
                  <a:cubicBezTo>
                    <a:pt x="0" y="774"/>
                    <a:pt x="343" y="1242"/>
                    <a:pt x="343" y="1242"/>
                  </a:cubicBezTo>
                  <a:cubicBezTo>
                    <a:pt x="417" y="1349"/>
                    <a:pt x="521" y="1397"/>
                    <a:pt x="656" y="1397"/>
                  </a:cubicBezTo>
                  <a:cubicBezTo>
                    <a:pt x="855" y="1397"/>
                    <a:pt x="1122" y="1293"/>
                    <a:pt x="1461" y="1117"/>
                  </a:cubicBezTo>
                  <a:cubicBezTo>
                    <a:pt x="1940" y="866"/>
                    <a:pt x="2157" y="512"/>
                    <a:pt x="2055" y="261"/>
                  </a:cubicBezTo>
                  <a:cubicBezTo>
                    <a:pt x="2000" y="110"/>
                    <a:pt x="1898" y="0"/>
                    <a:pt x="1690" y="0"/>
                  </a:cubicBezTo>
                  <a:close/>
                </a:path>
              </a:pathLst>
            </a:custGeom>
            <a:solidFill>
              <a:srgbClr val="855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7739523" y="3303803"/>
              <a:ext cx="27291" cy="23491"/>
            </a:xfrm>
            <a:custGeom>
              <a:avLst/>
              <a:gdLst/>
              <a:ahLst/>
              <a:cxnLst/>
              <a:rect l="l" t="t" r="r" b="b"/>
              <a:pathLst>
                <a:path w="826" h="711" extrusionOk="0">
                  <a:moveTo>
                    <a:pt x="374" y="1"/>
                  </a:moveTo>
                  <a:cubicBezTo>
                    <a:pt x="360" y="1"/>
                    <a:pt x="346" y="1"/>
                    <a:pt x="331" y="3"/>
                  </a:cubicBezTo>
                  <a:cubicBezTo>
                    <a:pt x="126" y="49"/>
                    <a:pt x="0" y="254"/>
                    <a:pt x="35" y="459"/>
                  </a:cubicBezTo>
                  <a:cubicBezTo>
                    <a:pt x="87" y="622"/>
                    <a:pt x="234" y="710"/>
                    <a:pt x="382" y="710"/>
                  </a:cubicBezTo>
                  <a:cubicBezTo>
                    <a:pt x="493" y="710"/>
                    <a:pt x="605" y="659"/>
                    <a:pt x="674" y="551"/>
                  </a:cubicBezTo>
                  <a:cubicBezTo>
                    <a:pt x="826" y="312"/>
                    <a:pt x="647" y="1"/>
                    <a:pt x="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7601147" y="3315863"/>
              <a:ext cx="27291" cy="23128"/>
            </a:xfrm>
            <a:custGeom>
              <a:avLst/>
              <a:gdLst/>
              <a:ahLst/>
              <a:cxnLst/>
              <a:rect l="l" t="t" r="r" b="b"/>
              <a:pathLst>
                <a:path w="826" h="700" extrusionOk="0">
                  <a:moveTo>
                    <a:pt x="386" y="1"/>
                  </a:moveTo>
                  <a:cubicBezTo>
                    <a:pt x="372" y="1"/>
                    <a:pt x="357" y="1"/>
                    <a:pt x="343" y="3"/>
                  </a:cubicBezTo>
                  <a:cubicBezTo>
                    <a:pt x="137" y="49"/>
                    <a:pt x="0" y="243"/>
                    <a:pt x="46" y="460"/>
                  </a:cubicBezTo>
                  <a:cubicBezTo>
                    <a:pt x="97" y="614"/>
                    <a:pt x="240" y="700"/>
                    <a:pt x="383" y="700"/>
                  </a:cubicBezTo>
                  <a:cubicBezTo>
                    <a:pt x="493" y="700"/>
                    <a:pt x="604" y="649"/>
                    <a:pt x="674" y="540"/>
                  </a:cubicBezTo>
                  <a:cubicBezTo>
                    <a:pt x="825" y="301"/>
                    <a:pt x="658" y="1"/>
                    <a:pt x="3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7837953" y="3320456"/>
              <a:ext cx="60166" cy="50948"/>
            </a:xfrm>
            <a:custGeom>
              <a:avLst/>
              <a:gdLst/>
              <a:ahLst/>
              <a:cxnLst/>
              <a:rect l="l" t="t" r="r" b="b"/>
              <a:pathLst>
                <a:path w="1821" h="1542" extrusionOk="0">
                  <a:moveTo>
                    <a:pt x="1144" y="0"/>
                  </a:moveTo>
                  <a:cubicBezTo>
                    <a:pt x="930" y="0"/>
                    <a:pt x="720" y="79"/>
                    <a:pt x="571" y="218"/>
                  </a:cubicBezTo>
                  <a:cubicBezTo>
                    <a:pt x="0" y="709"/>
                    <a:pt x="479" y="1519"/>
                    <a:pt x="491" y="1530"/>
                  </a:cubicBezTo>
                  <a:cubicBezTo>
                    <a:pt x="491" y="1542"/>
                    <a:pt x="502" y="1542"/>
                    <a:pt x="514" y="1542"/>
                  </a:cubicBezTo>
                  <a:lnTo>
                    <a:pt x="525" y="1542"/>
                  </a:lnTo>
                  <a:cubicBezTo>
                    <a:pt x="548" y="1530"/>
                    <a:pt x="548" y="1519"/>
                    <a:pt x="536" y="1496"/>
                  </a:cubicBezTo>
                  <a:cubicBezTo>
                    <a:pt x="536" y="1496"/>
                    <a:pt x="80" y="720"/>
                    <a:pt x="605" y="275"/>
                  </a:cubicBezTo>
                  <a:cubicBezTo>
                    <a:pt x="753" y="137"/>
                    <a:pt x="941" y="68"/>
                    <a:pt x="1131" y="68"/>
                  </a:cubicBezTo>
                  <a:cubicBezTo>
                    <a:pt x="1146" y="68"/>
                    <a:pt x="1161" y="69"/>
                    <a:pt x="1176" y="70"/>
                  </a:cubicBezTo>
                  <a:cubicBezTo>
                    <a:pt x="1404" y="104"/>
                    <a:pt x="1609" y="218"/>
                    <a:pt x="1746" y="401"/>
                  </a:cubicBezTo>
                  <a:cubicBezTo>
                    <a:pt x="1754" y="406"/>
                    <a:pt x="1762" y="408"/>
                    <a:pt x="1770" y="408"/>
                  </a:cubicBezTo>
                  <a:cubicBezTo>
                    <a:pt x="1797" y="408"/>
                    <a:pt x="1821" y="381"/>
                    <a:pt x="1803" y="355"/>
                  </a:cubicBezTo>
                  <a:cubicBezTo>
                    <a:pt x="1643" y="161"/>
                    <a:pt x="1427" y="47"/>
                    <a:pt x="1187" y="1"/>
                  </a:cubicBezTo>
                  <a:cubicBezTo>
                    <a:pt x="1173" y="0"/>
                    <a:pt x="1158" y="0"/>
                    <a:pt x="1144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7846841" y="3340082"/>
              <a:ext cx="34494" cy="9945"/>
            </a:xfrm>
            <a:custGeom>
              <a:avLst/>
              <a:gdLst/>
              <a:ahLst/>
              <a:cxnLst/>
              <a:rect l="l" t="t" r="r" b="b"/>
              <a:pathLst>
                <a:path w="1044" h="301" extrusionOk="0">
                  <a:moveTo>
                    <a:pt x="538" y="0"/>
                  </a:moveTo>
                  <a:cubicBezTo>
                    <a:pt x="361" y="0"/>
                    <a:pt x="168" y="58"/>
                    <a:pt x="16" y="252"/>
                  </a:cubicBezTo>
                  <a:cubicBezTo>
                    <a:pt x="0" y="276"/>
                    <a:pt x="24" y="300"/>
                    <a:pt x="47" y="300"/>
                  </a:cubicBezTo>
                  <a:cubicBezTo>
                    <a:pt x="57" y="300"/>
                    <a:pt x="67" y="296"/>
                    <a:pt x="73" y="286"/>
                  </a:cubicBezTo>
                  <a:cubicBezTo>
                    <a:pt x="209" y="119"/>
                    <a:pt x="378" y="68"/>
                    <a:pt x="534" y="68"/>
                  </a:cubicBezTo>
                  <a:cubicBezTo>
                    <a:pt x="772" y="68"/>
                    <a:pt x="979" y="188"/>
                    <a:pt x="986" y="195"/>
                  </a:cubicBezTo>
                  <a:lnTo>
                    <a:pt x="1009" y="195"/>
                  </a:lnTo>
                  <a:cubicBezTo>
                    <a:pt x="1021" y="195"/>
                    <a:pt x="1032" y="183"/>
                    <a:pt x="1032" y="183"/>
                  </a:cubicBezTo>
                  <a:cubicBezTo>
                    <a:pt x="1043" y="160"/>
                    <a:pt x="1032" y="138"/>
                    <a:pt x="1021" y="126"/>
                  </a:cubicBezTo>
                  <a:cubicBezTo>
                    <a:pt x="1021" y="126"/>
                    <a:pt x="798" y="0"/>
                    <a:pt x="538" y="0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7655070" y="3236762"/>
              <a:ext cx="43382" cy="117688"/>
            </a:xfrm>
            <a:custGeom>
              <a:avLst/>
              <a:gdLst/>
              <a:ahLst/>
              <a:cxnLst/>
              <a:rect l="l" t="t" r="r" b="b"/>
              <a:pathLst>
                <a:path w="1313" h="3562" extrusionOk="0">
                  <a:moveTo>
                    <a:pt x="879" y="1"/>
                  </a:moveTo>
                  <a:cubicBezTo>
                    <a:pt x="867" y="12"/>
                    <a:pt x="845" y="23"/>
                    <a:pt x="856" y="46"/>
                  </a:cubicBezTo>
                  <a:cubicBezTo>
                    <a:pt x="959" y="628"/>
                    <a:pt x="1221" y="2203"/>
                    <a:pt x="1130" y="2409"/>
                  </a:cubicBezTo>
                  <a:cubicBezTo>
                    <a:pt x="1080" y="2502"/>
                    <a:pt x="1000" y="2548"/>
                    <a:pt x="885" y="2548"/>
                  </a:cubicBezTo>
                  <a:cubicBezTo>
                    <a:pt x="789" y="2548"/>
                    <a:pt x="670" y="2516"/>
                    <a:pt x="525" y="2454"/>
                  </a:cubicBezTo>
                  <a:lnTo>
                    <a:pt x="502" y="2443"/>
                  </a:lnTo>
                  <a:cubicBezTo>
                    <a:pt x="459" y="2423"/>
                    <a:pt x="411" y="2413"/>
                    <a:pt x="363" y="2413"/>
                  </a:cubicBezTo>
                  <a:cubicBezTo>
                    <a:pt x="274" y="2413"/>
                    <a:pt x="185" y="2448"/>
                    <a:pt x="126" y="2523"/>
                  </a:cubicBezTo>
                  <a:cubicBezTo>
                    <a:pt x="0" y="2728"/>
                    <a:pt x="0" y="3002"/>
                    <a:pt x="126" y="3207"/>
                  </a:cubicBezTo>
                  <a:cubicBezTo>
                    <a:pt x="251" y="3367"/>
                    <a:pt x="411" y="3493"/>
                    <a:pt x="605" y="3561"/>
                  </a:cubicBezTo>
                  <a:lnTo>
                    <a:pt x="616" y="3561"/>
                  </a:lnTo>
                  <a:cubicBezTo>
                    <a:pt x="628" y="3561"/>
                    <a:pt x="639" y="3550"/>
                    <a:pt x="639" y="3538"/>
                  </a:cubicBezTo>
                  <a:cubicBezTo>
                    <a:pt x="639" y="3516"/>
                    <a:pt x="639" y="3504"/>
                    <a:pt x="616" y="3493"/>
                  </a:cubicBezTo>
                  <a:cubicBezTo>
                    <a:pt x="445" y="3436"/>
                    <a:pt x="285" y="3322"/>
                    <a:pt x="183" y="3173"/>
                  </a:cubicBezTo>
                  <a:cubicBezTo>
                    <a:pt x="69" y="2979"/>
                    <a:pt x="69" y="2751"/>
                    <a:pt x="183" y="2568"/>
                  </a:cubicBezTo>
                  <a:cubicBezTo>
                    <a:pt x="226" y="2511"/>
                    <a:pt x="292" y="2480"/>
                    <a:pt x="361" y="2480"/>
                  </a:cubicBezTo>
                  <a:cubicBezTo>
                    <a:pt x="401" y="2480"/>
                    <a:pt x="442" y="2490"/>
                    <a:pt x="479" y="2511"/>
                  </a:cubicBezTo>
                  <a:lnTo>
                    <a:pt x="502" y="2523"/>
                  </a:lnTo>
                  <a:cubicBezTo>
                    <a:pt x="661" y="2592"/>
                    <a:pt x="785" y="2619"/>
                    <a:pt x="882" y="2619"/>
                  </a:cubicBezTo>
                  <a:cubicBezTo>
                    <a:pt x="1056" y="2619"/>
                    <a:pt x="1143" y="2531"/>
                    <a:pt x="1187" y="2443"/>
                  </a:cubicBezTo>
                  <a:cubicBezTo>
                    <a:pt x="1313" y="2180"/>
                    <a:pt x="959" y="252"/>
                    <a:pt x="925" y="35"/>
                  </a:cubicBezTo>
                  <a:cubicBezTo>
                    <a:pt x="913" y="12"/>
                    <a:pt x="902" y="1"/>
                    <a:pt x="879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7662967" y="3370249"/>
              <a:ext cx="52468" cy="25672"/>
            </a:xfrm>
            <a:custGeom>
              <a:avLst/>
              <a:gdLst/>
              <a:ahLst/>
              <a:cxnLst/>
              <a:rect l="l" t="t" r="r" b="b"/>
              <a:pathLst>
                <a:path w="1588" h="777" extrusionOk="0">
                  <a:moveTo>
                    <a:pt x="1564" y="1"/>
                  </a:moveTo>
                  <a:cubicBezTo>
                    <a:pt x="1016" y="80"/>
                    <a:pt x="492" y="229"/>
                    <a:pt x="1" y="468"/>
                  </a:cubicBezTo>
                  <a:cubicBezTo>
                    <a:pt x="24" y="571"/>
                    <a:pt x="69" y="674"/>
                    <a:pt x="126" y="777"/>
                  </a:cubicBezTo>
                  <a:cubicBezTo>
                    <a:pt x="583" y="548"/>
                    <a:pt x="1074" y="411"/>
                    <a:pt x="1576" y="377"/>
                  </a:cubicBezTo>
                  <a:cubicBezTo>
                    <a:pt x="1587" y="252"/>
                    <a:pt x="1587" y="126"/>
                    <a:pt x="15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7667130" y="3382705"/>
              <a:ext cx="47908" cy="25110"/>
            </a:xfrm>
            <a:custGeom>
              <a:avLst/>
              <a:gdLst/>
              <a:ahLst/>
              <a:cxnLst/>
              <a:rect l="l" t="t" r="r" b="b"/>
              <a:pathLst>
                <a:path w="1450" h="760" extrusionOk="0">
                  <a:moveTo>
                    <a:pt x="1450" y="0"/>
                  </a:moveTo>
                  <a:cubicBezTo>
                    <a:pt x="948" y="34"/>
                    <a:pt x="457" y="171"/>
                    <a:pt x="0" y="388"/>
                  </a:cubicBezTo>
                  <a:cubicBezTo>
                    <a:pt x="100" y="570"/>
                    <a:pt x="287" y="759"/>
                    <a:pt x="619" y="759"/>
                  </a:cubicBezTo>
                  <a:cubicBezTo>
                    <a:pt x="704" y="759"/>
                    <a:pt x="798" y="747"/>
                    <a:pt x="902" y="719"/>
                  </a:cubicBezTo>
                  <a:cubicBezTo>
                    <a:pt x="1324" y="616"/>
                    <a:pt x="1438" y="274"/>
                    <a:pt x="1450" y="0"/>
                  </a:cubicBezTo>
                  <a:close/>
                </a:path>
              </a:pathLst>
            </a:custGeom>
            <a:solidFill>
              <a:srgbClr val="B34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7550230" y="3134004"/>
              <a:ext cx="278296" cy="111080"/>
            </a:xfrm>
            <a:custGeom>
              <a:avLst/>
              <a:gdLst/>
              <a:ahLst/>
              <a:cxnLst/>
              <a:rect l="l" t="t" r="r" b="b"/>
              <a:pathLst>
                <a:path w="8423" h="3362" extrusionOk="0">
                  <a:moveTo>
                    <a:pt x="3675" y="98"/>
                  </a:moveTo>
                  <a:cubicBezTo>
                    <a:pt x="3675" y="98"/>
                    <a:pt x="3675" y="109"/>
                    <a:pt x="3675" y="121"/>
                  </a:cubicBezTo>
                  <a:cubicBezTo>
                    <a:pt x="3675" y="155"/>
                    <a:pt x="3675" y="189"/>
                    <a:pt x="3664" y="235"/>
                  </a:cubicBezTo>
                  <a:cubicBezTo>
                    <a:pt x="3641" y="315"/>
                    <a:pt x="3618" y="395"/>
                    <a:pt x="3584" y="474"/>
                  </a:cubicBezTo>
                  <a:cubicBezTo>
                    <a:pt x="3468" y="755"/>
                    <a:pt x="3327" y="1019"/>
                    <a:pt x="3162" y="1267"/>
                  </a:cubicBezTo>
                  <a:lnTo>
                    <a:pt x="3162" y="1267"/>
                  </a:lnTo>
                  <a:cubicBezTo>
                    <a:pt x="3187" y="1000"/>
                    <a:pt x="3256" y="742"/>
                    <a:pt x="3379" y="497"/>
                  </a:cubicBezTo>
                  <a:cubicBezTo>
                    <a:pt x="3413" y="417"/>
                    <a:pt x="3447" y="349"/>
                    <a:pt x="3493" y="269"/>
                  </a:cubicBezTo>
                  <a:cubicBezTo>
                    <a:pt x="3538" y="201"/>
                    <a:pt x="3595" y="143"/>
                    <a:pt x="3652" y="98"/>
                  </a:cubicBezTo>
                  <a:close/>
                  <a:moveTo>
                    <a:pt x="982" y="771"/>
                  </a:moveTo>
                  <a:cubicBezTo>
                    <a:pt x="993" y="794"/>
                    <a:pt x="1005" y="828"/>
                    <a:pt x="1016" y="862"/>
                  </a:cubicBezTo>
                  <a:cubicBezTo>
                    <a:pt x="1016" y="908"/>
                    <a:pt x="1016" y="954"/>
                    <a:pt x="1016" y="988"/>
                  </a:cubicBezTo>
                  <a:cubicBezTo>
                    <a:pt x="1016" y="1171"/>
                    <a:pt x="1005" y="1342"/>
                    <a:pt x="982" y="1513"/>
                  </a:cubicBezTo>
                  <a:cubicBezTo>
                    <a:pt x="953" y="1691"/>
                    <a:pt x="913" y="1863"/>
                    <a:pt x="864" y="2032"/>
                  </a:cubicBezTo>
                  <a:lnTo>
                    <a:pt x="864" y="2032"/>
                  </a:lnTo>
                  <a:cubicBezTo>
                    <a:pt x="856" y="2000"/>
                    <a:pt x="849" y="1968"/>
                    <a:pt x="845" y="1935"/>
                  </a:cubicBezTo>
                  <a:cubicBezTo>
                    <a:pt x="799" y="1764"/>
                    <a:pt x="788" y="1593"/>
                    <a:pt x="788" y="1422"/>
                  </a:cubicBezTo>
                  <a:cubicBezTo>
                    <a:pt x="788" y="1250"/>
                    <a:pt x="811" y="1079"/>
                    <a:pt x="868" y="908"/>
                  </a:cubicBezTo>
                  <a:cubicBezTo>
                    <a:pt x="879" y="874"/>
                    <a:pt x="902" y="828"/>
                    <a:pt x="936" y="805"/>
                  </a:cubicBezTo>
                  <a:cubicBezTo>
                    <a:pt x="936" y="783"/>
                    <a:pt x="948" y="771"/>
                    <a:pt x="971" y="771"/>
                  </a:cubicBezTo>
                  <a:close/>
                  <a:moveTo>
                    <a:pt x="3675" y="1"/>
                  </a:moveTo>
                  <a:cubicBezTo>
                    <a:pt x="3655" y="1"/>
                    <a:pt x="3635" y="7"/>
                    <a:pt x="3618" y="18"/>
                  </a:cubicBezTo>
                  <a:cubicBezTo>
                    <a:pt x="3538" y="64"/>
                    <a:pt x="3470" y="143"/>
                    <a:pt x="3424" y="223"/>
                  </a:cubicBezTo>
                  <a:cubicBezTo>
                    <a:pt x="3367" y="303"/>
                    <a:pt x="3333" y="383"/>
                    <a:pt x="3287" y="463"/>
                  </a:cubicBezTo>
                  <a:cubicBezTo>
                    <a:pt x="3140" y="769"/>
                    <a:pt x="3060" y="1094"/>
                    <a:pt x="3049" y="1430"/>
                  </a:cubicBezTo>
                  <a:lnTo>
                    <a:pt x="3049" y="1430"/>
                  </a:lnTo>
                  <a:cubicBezTo>
                    <a:pt x="2859" y="1704"/>
                    <a:pt x="2628" y="1966"/>
                    <a:pt x="2386" y="2186"/>
                  </a:cubicBezTo>
                  <a:cubicBezTo>
                    <a:pt x="2249" y="2312"/>
                    <a:pt x="2100" y="2403"/>
                    <a:pt x="1952" y="2494"/>
                  </a:cubicBezTo>
                  <a:cubicBezTo>
                    <a:pt x="1804" y="2574"/>
                    <a:pt x="1632" y="2620"/>
                    <a:pt x="1461" y="2620"/>
                  </a:cubicBezTo>
                  <a:cubicBezTo>
                    <a:pt x="1302" y="2620"/>
                    <a:pt x="1142" y="2540"/>
                    <a:pt x="1050" y="2403"/>
                  </a:cubicBezTo>
                  <a:cubicBezTo>
                    <a:pt x="1001" y="2337"/>
                    <a:pt x="956" y="2265"/>
                    <a:pt x="921" y="2189"/>
                  </a:cubicBezTo>
                  <a:lnTo>
                    <a:pt x="921" y="2189"/>
                  </a:lnTo>
                  <a:cubicBezTo>
                    <a:pt x="987" y="1972"/>
                    <a:pt x="1037" y="1748"/>
                    <a:pt x="1073" y="1524"/>
                  </a:cubicBezTo>
                  <a:cubicBezTo>
                    <a:pt x="1108" y="1353"/>
                    <a:pt x="1119" y="1171"/>
                    <a:pt x="1119" y="988"/>
                  </a:cubicBezTo>
                  <a:cubicBezTo>
                    <a:pt x="1119" y="942"/>
                    <a:pt x="1108" y="897"/>
                    <a:pt x="1108" y="840"/>
                  </a:cubicBezTo>
                  <a:cubicBezTo>
                    <a:pt x="1096" y="794"/>
                    <a:pt x="1073" y="737"/>
                    <a:pt x="1039" y="703"/>
                  </a:cubicBezTo>
                  <a:cubicBezTo>
                    <a:pt x="1028" y="691"/>
                    <a:pt x="1005" y="680"/>
                    <a:pt x="982" y="680"/>
                  </a:cubicBezTo>
                  <a:cubicBezTo>
                    <a:pt x="971" y="680"/>
                    <a:pt x="948" y="680"/>
                    <a:pt x="925" y="691"/>
                  </a:cubicBezTo>
                  <a:cubicBezTo>
                    <a:pt x="902" y="703"/>
                    <a:pt x="879" y="726"/>
                    <a:pt x="868" y="748"/>
                  </a:cubicBezTo>
                  <a:cubicBezTo>
                    <a:pt x="834" y="783"/>
                    <a:pt x="811" y="828"/>
                    <a:pt x="788" y="874"/>
                  </a:cubicBezTo>
                  <a:cubicBezTo>
                    <a:pt x="731" y="1045"/>
                    <a:pt x="708" y="1228"/>
                    <a:pt x="708" y="1410"/>
                  </a:cubicBezTo>
                  <a:cubicBezTo>
                    <a:pt x="708" y="1593"/>
                    <a:pt x="720" y="1775"/>
                    <a:pt x="754" y="1958"/>
                  </a:cubicBezTo>
                  <a:cubicBezTo>
                    <a:pt x="772" y="2032"/>
                    <a:pt x="794" y="2103"/>
                    <a:pt x="822" y="2173"/>
                  </a:cubicBezTo>
                  <a:lnTo>
                    <a:pt x="822" y="2173"/>
                  </a:lnTo>
                  <a:cubicBezTo>
                    <a:pt x="784" y="2292"/>
                    <a:pt x="742" y="2410"/>
                    <a:pt x="697" y="2529"/>
                  </a:cubicBezTo>
                  <a:cubicBezTo>
                    <a:pt x="628" y="2688"/>
                    <a:pt x="548" y="2848"/>
                    <a:pt x="446" y="2985"/>
                  </a:cubicBezTo>
                  <a:cubicBezTo>
                    <a:pt x="354" y="3122"/>
                    <a:pt x="206" y="3225"/>
                    <a:pt x="46" y="3259"/>
                  </a:cubicBezTo>
                  <a:cubicBezTo>
                    <a:pt x="23" y="3259"/>
                    <a:pt x="1" y="3282"/>
                    <a:pt x="1" y="3316"/>
                  </a:cubicBezTo>
                  <a:cubicBezTo>
                    <a:pt x="1" y="3339"/>
                    <a:pt x="35" y="3362"/>
                    <a:pt x="58" y="3362"/>
                  </a:cubicBezTo>
                  <a:cubicBezTo>
                    <a:pt x="252" y="3316"/>
                    <a:pt x="411" y="3202"/>
                    <a:pt x="525" y="3042"/>
                  </a:cubicBezTo>
                  <a:cubicBezTo>
                    <a:pt x="628" y="2894"/>
                    <a:pt x="720" y="2734"/>
                    <a:pt x="788" y="2563"/>
                  </a:cubicBezTo>
                  <a:cubicBezTo>
                    <a:pt x="823" y="2479"/>
                    <a:pt x="854" y="2394"/>
                    <a:pt x="884" y="2307"/>
                  </a:cubicBezTo>
                  <a:lnTo>
                    <a:pt x="884" y="2307"/>
                  </a:lnTo>
                  <a:cubicBezTo>
                    <a:pt x="912" y="2360"/>
                    <a:pt x="945" y="2411"/>
                    <a:pt x="982" y="2460"/>
                  </a:cubicBezTo>
                  <a:cubicBezTo>
                    <a:pt x="1096" y="2609"/>
                    <a:pt x="1279" y="2711"/>
                    <a:pt x="1473" y="2711"/>
                  </a:cubicBezTo>
                  <a:cubicBezTo>
                    <a:pt x="1655" y="2711"/>
                    <a:pt x="1838" y="2666"/>
                    <a:pt x="2009" y="2574"/>
                  </a:cubicBezTo>
                  <a:cubicBezTo>
                    <a:pt x="2169" y="2483"/>
                    <a:pt x="2317" y="2380"/>
                    <a:pt x="2454" y="2255"/>
                  </a:cubicBezTo>
                  <a:cubicBezTo>
                    <a:pt x="2672" y="2056"/>
                    <a:pt x="2874" y="1833"/>
                    <a:pt x="3054" y="1594"/>
                  </a:cubicBezTo>
                  <a:lnTo>
                    <a:pt x="3054" y="1594"/>
                  </a:lnTo>
                  <a:cubicBezTo>
                    <a:pt x="3070" y="1749"/>
                    <a:pt x="3105" y="1903"/>
                    <a:pt x="3173" y="2049"/>
                  </a:cubicBezTo>
                  <a:cubicBezTo>
                    <a:pt x="3253" y="2220"/>
                    <a:pt x="3379" y="2357"/>
                    <a:pt x="3538" y="2472"/>
                  </a:cubicBezTo>
                  <a:cubicBezTo>
                    <a:pt x="3687" y="2574"/>
                    <a:pt x="3858" y="2643"/>
                    <a:pt x="4040" y="2688"/>
                  </a:cubicBezTo>
                  <a:cubicBezTo>
                    <a:pt x="4212" y="2734"/>
                    <a:pt x="4394" y="2757"/>
                    <a:pt x="4577" y="2768"/>
                  </a:cubicBezTo>
                  <a:cubicBezTo>
                    <a:pt x="4942" y="2768"/>
                    <a:pt x="5307" y="2711"/>
                    <a:pt x="5650" y="2609"/>
                  </a:cubicBezTo>
                  <a:cubicBezTo>
                    <a:pt x="5992" y="2494"/>
                    <a:pt x="6334" y="2357"/>
                    <a:pt x="6642" y="2186"/>
                  </a:cubicBezTo>
                  <a:cubicBezTo>
                    <a:pt x="7282" y="1844"/>
                    <a:pt x="7875" y="1433"/>
                    <a:pt x="8400" y="954"/>
                  </a:cubicBezTo>
                  <a:cubicBezTo>
                    <a:pt x="8423" y="931"/>
                    <a:pt x="8423" y="908"/>
                    <a:pt x="8400" y="885"/>
                  </a:cubicBezTo>
                  <a:cubicBezTo>
                    <a:pt x="8394" y="874"/>
                    <a:pt x="8383" y="868"/>
                    <a:pt x="8370" y="868"/>
                  </a:cubicBezTo>
                  <a:cubicBezTo>
                    <a:pt x="8357" y="868"/>
                    <a:pt x="8343" y="874"/>
                    <a:pt x="8331" y="885"/>
                  </a:cubicBezTo>
                  <a:lnTo>
                    <a:pt x="8331" y="874"/>
                  </a:lnTo>
                  <a:cubicBezTo>
                    <a:pt x="7784" y="1330"/>
                    <a:pt x="7202" y="1718"/>
                    <a:pt x="6574" y="2049"/>
                  </a:cubicBezTo>
                  <a:cubicBezTo>
                    <a:pt x="6266" y="2209"/>
                    <a:pt x="5935" y="2346"/>
                    <a:pt x="5604" y="2460"/>
                  </a:cubicBezTo>
                  <a:cubicBezTo>
                    <a:pt x="5273" y="2574"/>
                    <a:pt x="4931" y="2631"/>
                    <a:pt x="4577" y="2643"/>
                  </a:cubicBezTo>
                  <a:cubicBezTo>
                    <a:pt x="4406" y="2643"/>
                    <a:pt x="4234" y="2631"/>
                    <a:pt x="4063" y="2586"/>
                  </a:cubicBezTo>
                  <a:cubicBezTo>
                    <a:pt x="3892" y="2551"/>
                    <a:pt x="3732" y="2483"/>
                    <a:pt x="3595" y="2380"/>
                  </a:cubicBezTo>
                  <a:cubicBezTo>
                    <a:pt x="3458" y="2289"/>
                    <a:pt x="3344" y="2152"/>
                    <a:pt x="3264" y="2004"/>
                  </a:cubicBezTo>
                  <a:cubicBezTo>
                    <a:pt x="3196" y="1844"/>
                    <a:pt x="3150" y="1684"/>
                    <a:pt x="3150" y="1513"/>
                  </a:cubicBezTo>
                  <a:cubicBezTo>
                    <a:pt x="3150" y="1495"/>
                    <a:pt x="3150" y="1478"/>
                    <a:pt x="3151" y="1460"/>
                  </a:cubicBezTo>
                  <a:lnTo>
                    <a:pt x="3151" y="1460"/>
                  </a:lnTo>
                  <a:cubicBezTo>
                    <a:pt x="3154" y="1455"/>
                    <a:pt x="3158" y="1450"/>
                    <a:pt x="3162" y="1444"/>
                  </a:cubicBezTo>
                  <a:cubicBezTo>
                    <a:pt x="3379" y="1159"/>
                    <a:pt x="3550" y="840"/>
                    <a:pt x="3687" y="509"/>
                  </a:cubicBezTo>
                  <a:cubicBezTo>
                    <a:pt x="3721" y="429"/>
                    <a:pt x="3755" y="337"/>
                    <a:pt x="3778" y="246"/>
                  </a:cubicBezTo>
                  <a:cubicBezTo>
                    <a:pt x="3789" y="201"/>
                    <a:pt x="3789" y="155"/>
                    <a:pt x="3778" y="109"/>
                  </a:cubicBezTo>
                  <a:cubicBezTo>
                    <a:pt x="3778" y="64"/>
                    <a:pt x="3755" y="41"/>
                    <a:pt x="3732" y="18"/>
                  </a:cubicBezTo>
                  <a:cubicBezTo>
                    <a:pt x="3715" y="7"/>
                    <a:pt x="3695" y="1"/>
                    <a:pt x="3675" y="1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7505809" y="2479577"/>
              <a:ext cx="609230" cy="511856"/>
            </a:xfrm>
            <a:custGeom>
              <a:avLst/>
              <a:gdLst/>
              <a:ahLst/>
              <a:cxnLst/>
              <a:rect l="l" t="t" r="r" b="b"/>
              <a:pathLst>
                <a:path w="46918" h="39419" extrusionOk="0">
                  <a:moveTo>
                    <a:pt x="33056" y="1"/>
                  </a:moveTo>
                  <a:cubicBezTo>
                    <a:pt x="25861" y="1"/>
                    <a:pt x="18270" y="1374"/>
                    <a:pt x="11304" y="1890"/>
                  </a:cubicBezTo>
                  <a:cubicBezTo>
                    <a:pt x="9248" y="2053"/>
                    <a:pt x="7123" y="2217"/>
                    <a:pt x="5208" y="2987"/>
                  </a:cubicBezTo>
                  <a:cubicBezTo>
                    <a:pt x="2429" y="4132"/>
                    <a:pt x="771" y="6607"/>
                    <a:pt x="514" y="9573"/>
                  </a:cubicBezTo>
                  <a:cubicBezTo>
                    <a:pt x="1" y="16088"/>
                    <a:pt x="1916" y="22534"/>
                    <a:pt x="5886" y="27718"/>
                  </a:cubicBezTo>
                  <a:cubicBezTo>
                    <a:pt x="7587" y="28215"/>
                    <a:pt x="9530" y="28697"/>
                    <a:pt x="11368" y="28697"/>
                  </a:cubicBezTo>
                  <a:cubicBezTo>
                    <a:pt x="11952" y="28697"/>
                    <a:pt x="12526" y="28648"/>
                    <a:pt x="13078" y="28536"/>
                  </a:cubicBezTo>
                  <a:lnTo>
                    <a:pt x="13078" y="28536"/>
                  </a:lnTo>
                  <a:cubicBezTo>
                    <a:pt x="10907" y="31618"/>
                    <a:pt x="11630" y="36359"/>
                    <a:pt x="13826" y="39418"/>
                  </a:cubicBezTo>
                  <a:cubicBezTo>
                    <a:pt x="14059" y="36009"/>
                    <a:pt x="16091" y="32996"/>
                    <a:pt x="18333" y="30404"/>
                  </a:cubicBezTo>
                  <a:cubicBezTo>
                    <a:pt x="18797" y="29851"/>
                    <a:pt x="19387" y="29277"/>
                    <a:pt x="20083" y="29277"/>
                  </a:cubicBezTo>
                  <a:cubicBezTo>
                    <a:pt x="20122" y="29277"/>
                    <a:pt x="20161" y="29279"/>
                    <a:pt x="20201" y="29283"/>
                  </a:cubicBezTo>
                  <a:cubicBezTo>
                    <a:pt x="20642" y="29330"/>
                    <a:pt x="21090" y="29351"/>
                    <a:pt x="21542" y="29351"/>
                  </a:cubicBezTo>
                  <a:cubicBezTo>
                    <a:pt x="24918" y="29351"/>
                    <a:pt x="28556" y="28171"/>
                    <a:pt x="31831" y="27718"/>
                  </a:cubicBezTo>
                  <a:cubicBezTo>
                    <a:pt x="33699" y="27485"/>
                    <a:pt x="35638" y="27228"/>
                    <a:pt x="37319" y="26411"/>
                  </a:cubicBezTo>
                  <a:cubicBezTo>
                    <a:pt x="41429" y="24449"/>
                    <a:pt x="43438" y="19802"/>
                    <a:pt x="44815" y="15458"/>
                  </a:cubicBezTo>
                  <a:cubicBezTo>
                    <a:pt x="46053" y="11535"/>
                    <a:pt x="46917" y="6841"/>
                    <a:pt x="44302" y="3688"/>
                  </a:cubicBezTo>
                  <a:cubicBezTo>
                    <a:pt x="42363" y="1353"/>
                    <a:pt x="40191" y="489"/>
                    <a:pt x="37809" y="232"/>
                  </a:cubicBezTo>
                  <a:cubicBezTo>
                    <a:pt x="36252" y="70"/>
                    <a:pt x="34664" y="1"/>
                    <a:pt x="33056" y="1"/>
                  </a:cubicBezTo>
                  <a:close/>
                </a:path>
              </a:pathLst>
            </a:custGeom>
            <a:solidFill>
              <a:srgbClr val="4B8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build="p"/>
    </p:bldLst>
  </p:timing>
</p:sld>
</file>

<file path=ppt/theme/theme1.xml><?xml version="1.0" encoding="utf-8"?>
<a:theme xmlns:a="http://schemas.openxmlformats.org/drawingml/2006/main" name="Language Arts Subject for Elementary - 2nd Grade: Listening / Speaking by Slidesgo">
  <a:themeElements>
    <a:clrScheme name="Simple Light">
      <a:dk1>
        <a:srgbClr val="E5614A"/>
      </a:dk1>
      <a:lt1>
        <a:srgbClr val="0C132C"/>
      </a:lt1>
      <a:dk2>
        <a:srgbClr val="5360FA"/>
      </a:dk2>
      <a:lt2>
        <a:srgbClr val="FFFDE7"/>
      </a:lt2>
      <a:accent1>
        <a:srgbClr val="F5BC54"/>
      </a:accent1>
      <a:accent2>
        <a:srgbClr val="EEEAC2"/>
      </a:accent2>
      <a:accent3>
        <a:srgbClr val="4B8B7A"/>
      </a:accent3>
      <a:accent4>
        <a:srgbClr val="A4B1C8"/>
      </a:accent4>
      <a:accent5>
        <a:srgbClr val="B06F51"/>
      </a:accent5>
      <a:accent6>
        <a:srgbClr val="FFFFFF"/>
      </a:accent6>
      <a:hlink>
        <a:srgbClr val="0C13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423</Words>
  <PresentationFormat>On-screen Show (16:9)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Bebas Neue</vt:lpstr>
      <vt:lpstr>Open Sans</vt:lpstr>
      <vt:lpstr>Coiny</vt:lpstr>
      <vt:lpstr>Capriola</vt:lpstr>
      <vt:lpstr>Roboto Condensed Light</vt:lpstr>
      <vt:lpstr>Fira Sans Extra Condensed Medium</vt:lpstr>
      <vt:lpstr>Fira Sans Condensed Medium</vt:lpstr>
      <vt:lpstr>Language Arts Subject for Elementary - 2nd Grade: Listening / Speaking by Slidesgo</vt:lpstr>
      <vt:lpstr>Chào mừng các em đến với bài học hôm nay!</vt:lpstr>
      <vt:lpstr>KHỞI ĐỘNG</vt:lpstr>
      <vt:lpstr>Tiết 57:</vt:lpstr>
      <vt:lpstr>Nội dung bài học</vt:lpstr>
      <vt:lpstr>Bước 4</vt:lpstr>
      <vt:lpstr>2. Trình bày bài nói</vt:lpstr>
      <vt:lpstr>3. Sau khi nói</vt:lpstr>
      <vt:lpstr>Hướng dẫn về nhà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modified xsi:type="dcterms:W3CDTF">2021-09-29T16:55:30Z</dcterms:modified>
</cp:coreProperties>
</file>