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3" r:id="rId4"/>
    <p:sldId id="259" r:id="rId5"/>
    <p:sldId id="264" r:id="rId6"/>
    <p:sldId id="262" r:id="rId7"/>
    <p:sldId id="260" r:id="rId8"/>
    <p:sldId id="265" r:id="rId9"/>
    <p:sldId id="267" r:id="rId10"/>
    <p:sldId id="266" r:id="rId11"/>
    <p:sldId id="261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2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1BBAF-4D9D-4B02-8311-8FC6BA8AA647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BDA55-1A9F-4DA6-A148-86C5FD463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82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42D65-FE78-42EF-9ADC-1F067993D1E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774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42D65-FE78-42EF-9ADC-1F067993D1E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417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601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42D65-FE78-42EF-9ADC-1F067993D1E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105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42D65-FE78-42EF-9ADC-1F067993D1E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35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42D65-FE78-42EF-9ADC-1F067993D1E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368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42D65-FE78-42EF-9ADC-1F067993D1E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595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42D65-FE78-42EF-9ADC-1F067993D1E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023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BEBE-129B-4CDA-8933-E5ABDDB4BC9E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1A47-0A9D-470C-B915-3756ACB7A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04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BEBE-129B-4CDA-8933-E5ABDDB4BC9E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1A47-0A9D-470C-B915-3756ACB7A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99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BEBE-129B-4CDA-8933-E5ABDDB4BC9E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1A47-0A9D-470C-B915-3756ACB7A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04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8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99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BEBE-129B-4CDA-8933-E5ABDDB4BC9E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1A47-0A9D-470C-B915-3756ACB7A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3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BEBE-129B-4CDA-8933-E5ABDDB4BC9E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1A47-0A9D-470C-B915-3756ACB7A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41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BEBE-129B-4CDA-8933-E5ABDDB4BC9E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1A47-0A9D-470C-B915-3756ACB7A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4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BEBE-129B-4CDA-8933-E5ABDDB4BC9E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1A47-0A9D-470C-B915-3756ACB7A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45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BEBE-129B-4CDA-8933-E5ABDDB4BC9E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1A47-0A9D-470C-B915-3756ACB7A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28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BEBE-129B-4CDA-8933-E5ABDDB4BC9E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1A47-0A9D-470C-B915-3756ACB7A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92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BEBE-129B-4CDA-8933-E5ABDDB4BC9E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1A47-0A9D-470C-B915-3756ACB7A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92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BEBE-129B-4CDA-8933-E5ABDDB4BC9E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1A47-0A9D-470C-B915-3756ACB7A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44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FBEBE-129B-4CDA-8933-E5ABDDB4BC9E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71A47-0A9D-470C-B915-3756ACB7A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1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63" y="3665383"/>
            <a:ext cx="3635188" cy="36351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315" y="3372524"/>
            <a:ext cx="4636834" cy="3485476"/>
          </a:xfrm>
          <a:prstGeom prst="rect">
            <a:avLst/>
          </a:prstGeom>
        </p:spPr>
      </p:pic>
      <p:grpSp>
        <p:nvGrpSpPr>
          <p:cNvPr id="10" name="组 9"/>
          <p:cNvGrpSpPr/>
          <p:nvPr/>
        </p:nvGrpSpPr>
        <p:grpSpPr>
          <a:xfrm>
            <a:off x="4394154" y="1836629"/>
            <a:ext cx="6945173" cy="1881926"/>
            <a:chOff x="4066528" y="2164123"/>
            <a:chExt cx="6945173" cy="1881926"/>
          </a:xfrm>
        </p:grpSpPr>
        <p:sp>
          <p:nvSpPr>
            <p:cNvPr id="4" name="文本框 3"/>
            <p:cNvSpPr txBox="1"/>
            <p:nvPr/>
          </p:nvSpPr>
          <p:spPr>
            <a:xfrm>
              <a:off x="4086407" y="2184001"/>
              <a:ext cx="6925294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15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anose="020B7200000000000000" pitchFamily="34" charset="0"/>
                  <a:ea typeface="微软雅黑" panose="020B0503020204020204" pitchFamily="34" charset="-122"/>
                  <a:cs typeface="HappyZcool-2016" charset="-122"/>
                </a:rPr>
                <a:t>welcome</a:t>
              </a:r>
              <a:endParaRPr kumimoji="1" lang="zh-CN" altLang="en-US" sz="115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微软雅黑" panose="020B0503020204020204" pitchFamily="34" charset="-122"/>
                <a:cs typeface="HappyZcool-2016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066528" y="2164123"/>
              <a:ext cx="184731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zh-CN" altLang="en-US" sz="9600" dirty="0">
                <a:solidFill>
                  <a:srgbClr val="A18560"/>
                </a:solidFill>
                <a:ea typeface="微软雅黑" panose="020B0503020204020204" pitchFamily="34" charset="-122"/>
                <a:cs typeface="HappyZcool-2016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199" y="-283881"/>
            <a:ext cx="2667314" cy="3322916"/>
          </a:xfrm>
          <a:prstGeom prst="rect">
            <a:avLst/>
          </a:prstGeom>
        </p:spPr>
      </p:pic>
      <p:pic>
        <p:nvPicPr>
          <p:cNvPr id="7" name="V.A. - Love Is... (Comic ver.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47377" y="-2838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88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611" t="31250" r="15204" b="20851"/>
          <a:stretch/>
        </p:blipFill>
        <p:spPr>
          <a:xfrm>
            <a:off x="991161" y="1264025"/>
            <a:ext cx="10346754" cy="427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29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215598" y="249286"/>
            <a:ext cx="1644676" cy="1174215"/>
            <a:chOff x="1671890" y="1964239"/>
            <a:chExt cx="1644676" cy="117421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1890" y="1964239"/>
              <a:ext cx="1174215" cy="1174215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3131835" y="2449694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zh-CN" altLang="en-US" sz="2400" dirty="0">
                <a:solidFill>
                  <a:srgbClr val="A18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89" y="1650597"/>
            <a:ext cx="11102894" cy="4291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3492" t="15791" r="17113" b="56863"/>
          <a:stretch/>
        </p:blipFill>
        <p:spPr>
          <a:xfrm>
            <a:off x="942541" y="2405033"/>
            <a:ext cx="10446789" cy="278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07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63" y="3665383"/>
            <a:ext cx="3635188" cy="36351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315" y="3372524"/>
            <a:ext cx="4636834" cy="3485476"/>
          </a:xfrm>
          <a:prstGeom prst="rect">
            <a:avLst/>
          </a:prstGeom>
        </p:spPr>
      </p:pic>
      <p:grpSp>
        <p:nvGrpSpPr>
          <p:cNvPr id="10" name="组 9"/>
          <p:cNvGrpSpPr/>
          <p:nvPr/>
        </p:nvGrpSpPr>
        <p:grpSpPr>
          <a:xfrm>
            <a:off x="4394154" y="1836629"/>
            <a:ext cx="7438898" cy="1881926"/>
            <a:chOff x="4066528" y="2164123"/>
            <a:chExt cx="7438898" cy="1881926"/>
          </a:xfrm>
        </p:grpSpPr>
        <p:sp>
          <p:nvSpPr>
            <p:cNvPr id="4" name="文本框 3"/>
            <p:cNvSpPr txBox="1"/>
            <p:nvPr/>
          </p:nvSpPr>
          <p:spPr>
            <a:xfrm>
              <a:off x="4086407" y="2184001"/>
              <a:ext cx="741901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15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anose="020B7200000000000000" pitchFamily="34" charset="0"/>
                  <a:ea typeface="微软雅黑" panose="020B0503020204020204" pitchFamily="34" charset="-122"/>
                  <a:cs typeface="HappyZcool-2016" charset="-122"/>
                </a:rPr>
                <a:t>Thank you</a:t>
              </a:r>
              <a:endParaRPr kumimoji="1" lang="zh-CN" altLang="en-US" sz="115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微软雅黑" panose="020B0503020204020204" pitchFamily="34" charset="-122"/>
                <a:cs typeface="HappyZcool-2016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066528" y="2164123"/>
              <a:ext cx="184731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zh-CN" altLang="en-US" sz="9600" dirty="0">
                <a:solidFill>
                  <a:srgbClr val="A18560"/>
                </a:solidFill>
                <a:ea typeface="微软雅黑" panose="020B0503020204020204" pitchFamily="34" charset="-122"/>
                <a:cs typeface="HappyZcool-2016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199" y="-283881"/>
            <a:ext cx="2667314" cy="3322916"/>
          </a:xfrm>
          <a:prstGeom prst="rect">
            <a:avLst/>
          </a:prstGeom>
        </p:spPr>
      </p:pic>
      <p:pic>
        <p:nvPicPr>
          <p:cNvPr id="7" name="V.A. - Love Is... (Comic ver.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47377" y="-2838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7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2548"/>
            <a:ext cx="3718873" cy="27954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658"/>
            <a:ext cx="1467617" cy="1467617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8229600" y="1680275"/>
            <a:ext cx="2860766" cy="152835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x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ắc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484119" y="40265"/>
            <a:ext cx="8255726" cy="56170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UTM Avo" panose="02040603050506020204" pitchFamily="18" charset="0"/>
              </a:rPr>
              <a:t>Con </a:t>
            </a:r>
            <a:r>
              <a:rPr lang="en-US" sz="3200" dirty="0" err="1" smtClean="0">
                <a:latin typeface="UTM Avo" panose="02040603050506020204" pitchFamily="18" charset="0"/>
              </a:rPr>
              <a:t>luyện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đọc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lại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các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tiếng</a:t>
            </a:r>
            <a:r>
              <a:rPr lang="en-US" sz="3200" dirty="0" smtClean="0">
                <a:latin typeface="UTM Avo" panose="02040603050506020204" pitchFamily="18" charset="0"/>
              </a:rPr>
              <a:t>, </a:t>
            </a:r>
            <a:r>
              <a:rPr lang="en-US" sz="3200" dirty="0" err="1" smtClean="0">
                <a:latin typeface="UTM Avo" panose="02040603050506020204" pitchFamily="18" charset="0"/>
              </a:rPr>
              <a:t>từ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sau</a:t>
            </a:r>
            <a:r>
              <a:rPr lang="en-US" sz="3200" dirty="0" smtClean="0">
                <a:latin typeface="UTM Avo" panose="02040603050506020204" pitchFamily="18" charset="0"/>
              </a:rPr>
              <a:t>.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077097" y="1680275"/>
            <a:ext cx="2860766" cy="152835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răng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924594" y="1680275"/>
            <a:ext cx="2860766" cy="152835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măng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535680" y="3635350"/>
            <a:ext cx="2860766" cy="152835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t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ia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nắng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611982" y="3646234"/>
            <a:ext cx="2860766" cy="152835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q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uả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lắc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356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2200" y="106740"/>
            <a:ext cx="7696200" cy="156966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2020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sz="32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1479407"/>
            <a:ext cx="3136895" cy="116229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âng</a:t>
            </a:r>
            <a:r>
              <a:rPr lang="en-US" sz="5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- </a:t>
            </a:r>
            <a:r>
              <a:rPr lang="en-US" sz="5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âc</a:t>
            </a:r>
            <a:endParaRPr lang="en-US" sz="54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2102" y="1742709"/>
            <a:ext cx="22860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79</a:t>
            </a:r>
            <a:r>
              <a:rPr lang="en-US" sz="4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endParaRPr lang="en-US" sz="40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828800" y="2641705"/>
            <a:ext cx="4038600" cy="3682896"/>
            <a:chOff x="1828800" y="2641705"/>
            <a:chExt cx="4038600" cy="3682896"/>
          </a:xfrm>
        </p:grpSpPr>
        <p:sp>
          <p:nvSpPr>
            <p:cNvPr id="13" name="Oval 12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95499" y="3366363"/>
              <a:ext cx="3505201" cy="20928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sz="13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Avo" panose="02040603050506020204" pitchFamily="18" charset="0"/>
                </a:rPr>
                <a:t>âng</a:t>
              </a:r>
              <a:endParaRPr lang="en-US" sz="1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00800" y="2743200"/>
            <a:ext cx="4038600" cy="3682896"/>
            <a:chOff x="6400800" y="2743200"/>
            <a:chExt cx="4038600" cy="3682896"/>
          </a:xfrm>
        </p:grpSpPr>
        <p:sp>
          <p:nvSpPr>
            <p:cNvPr id="16" name="Oval 15"/>
            <p:cNvSpPr/>
            <p:nvPr/>
          </p:nvSpPr>
          <p:spPr>
            <a:xfrm>
              <a:off x="6400800" y="2743200"/>
              <a:ext cx="4038600" cy="3682896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56927" y="3436716"/>
              <a:ext cx="3201473" cy="20928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sz="13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Avo" panose="02040603050506020204" pitchFamily="18" charset="0"/>
                </a:rPr>
                <a:t>âc</a:t>
              </a:r>
              <a:endParaRPr lang="en-US" sz="1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endParaRPr>
            </a:p>
          </p:txBody>
        </p:sp>
      </p:grpSp>
      <p:pic>
        <p:nvPicPr>
          <p:cNvPr id="1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82" y="4670532"/>
            <a:ext cx="2098184" cy="21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3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238" y="5350731"/>
            <a:ext cx="1694493" cy="169449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07" y="2070155"/>
            <a:ext cx="2224372" cy="16720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21" y="0"/>
            <a:ext cx="1751319" cy="218177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176" y="-283881"/>
            <a:ext cx="2354036" cy="23540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25516" t="27205" r="54021" b="33640"/>
          <a:stretch/>
        </p:blipFill>
        <p:spPr>
          <a:xfrm>
            <a:off x="2154511" y="1118912"/>
            <a:ext cx="3397576" cy="334751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087022" y="257917"/>
            <a:ext cx="2398552" cy="6352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1. </a:t>
            </a:r>
            <a:r>
              <a:rPr lang="en-US" sz="3200" b="1" dirty="0" err="1" smtClean="0"/>
              <a:t>Làm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quen</a:t>
            </a:r>
            <a:endParaRPr lang="en-US" sz="32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l="51086" t="23661" r="19546" b="31109"/>
          <a:stretch/>
        </p:blipFill>
        <p:spPr>
          <a:xfrm>
            <a:off x="7356713" y="1118912"/>
            <a:ext cx="3515498" cy="33475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24723" t="70068" r="54504" b="20557"/>
          <a:stretch/>
        </p:blipFill>
        <p:spPr>
          <a:xfrm>
            <a:off x="2363779" y="4612467"/>
            <a:ext cx="2702860" cy="685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217531" y="4543409"/>
            <a:ext cx="3271535" cy="1641808"/>
            <a:chOff x="3798706" y="1238820"/>
            <a:chExt cx="2221094" cy="1510622"/>
          </a:xfrm>
        </p:grpSpPr>
        <p:sp>
          <p:nvSpPr>
            <p:cNvPr id="16" name="Rectangle 15"/>
            <p:cNvSpPr/>
            <p:nvPr/>
          </p:nvSpPr>
          <p:spPr>
            <a:xfrm>
              <a:off x="3798706" y="123882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t</a:t>
              </a:r>
              <a:r>
                <a:rPr lang="en-US" sz="4800" dirty="0" err="1" smtClean="0">
                  <a:solidFill>
                    <a:schemeClr val="tx1"/>
                  </a:solidFill>
                  <a:latin typeface="UTM Avo" panose="02040603050506020204" pitchFamily="18" charset="0"/>
                </a:rPr>
                <a:t>ầng</a:t>
              </a:r>
              <a:endParaRPr lang="en-US" sz="4800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10000" y="2063642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dirty="0" err="1" smtClean="0">
                  <a:solidFill>
                    <a:srgbClr val="008000"/>
                  </a:solidFill>
                  <a:latin typeface="UTM Avo" panose="02040603050506020204" pitchFamily="18" charset="0"/>
                </a:rPr>
                <a:t>tâng</a:t>
              </a:r>
              <a:endParaRPr lang="en-US" sz="4800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914900" y="2063642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‘</a:t>
              </a:r>
              <a:endParaRPr lang="en-US" sz="4000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51417" y="6274970"/>
            <a:ext cx="5422151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UTM Avo" panose="02040603050506020204" pitchFamily="18" charset="0"/>
              </a:rPr>
              <a:t>t</a:t>
            </a:r>
            <a:r>
              <a:rPr lang="en-US" sz="2800" dirty="0" err="1" smtClean="0">
                <a:latin typeface="UTM Avo" panose="02040603050506020204" pitchFamily="18" charset="0"/>
              </a:rPr>
              <a:t>ờ</a:t>
            </a:r>
            <a:r>
              <a:rPr lang="en-US" sz="2800" dirty="0" smtClean="0">
                <a:latin typeface="UTM Avo" panose="02040603050506020204" pitchFamily="18" charset="0"/>
              </a:rPr>
              <a:t> - </a:t>
            </a:r>
            <a:r>
              <a:rPr lang="en-US" sz="2800" dirty="0" err="1" smtClean="0">
                <a:latin typeface="UTM Avo" panose="02040603050506020204" pitchFamily="18" charset="0"/>
              </a:rPr>
              <a:t>âng</a:t>
            </a:r>
            <a:r>
              <a:rPr lang="en-US" sz="2800" dirty="0" smtClean="0">
                <a:latin typeface="UTM Avo" panose="02040603050506020204" pitchFamily="18" charset="0"/>
              </a:rPr>
              <a:t> - </a:t>
            </a:r>
            <a:r>
              <a:rPr lang="en-US" sz="2800" dirty="0" err="1" smtClean="0">
                <a:latin typeface="UTM Avo" panose="02040603050506020204" pitchFamily="18" charset="0"/>
              </a:rPr>
              <a:t>tâng</a:t>
            </a:r>
            <a:r>
              <a:rPr lang="en-US" sz="2800" dirty="0" smtClean="0">
                <a:latin typeface="UTM Avo" panose="02040603050506020204" pitchFamily="18" charset="0"/>
              </a:rPr>
              <a:t> - </a:t>
            </a:r>
            <a:r>
              <a:rPr lang="en-US" sz="2800" dirty="0" err="1" smtClean="0">
                <a:latin typeface="UTM Avo" panose="02040603050506020204" pitchFamily="18" charset="0"/>
              </a:rPr>
              <a:t>huyền</a:t>
            </a:r>
            <a:r>
              <a:rPr lang="en-US" sz="2800" dirty="0" smtClean="0">
                <a:latin typeface="UTM Avo" panose="02040603050506020204" pitchFamily="18" charset="0"/>
              </a:rPr>
              <a:t> - </a:t>
            </a:r>
            <a:r>
              <a:rPr lang="en-US" sz="2800" dirty="0" err="1" smtClean="0">
                <a:latin typeface="UTM Avo" panose="02040603050506020204" pitchFamily="18" charset="0"/>
              </a:rPr>
              <a:t>tầng</a:t>
            </a:r>
            <a:endParaRPr lang="en-US" sz="2800" dirty="0">
              <a:latin typeface="UTM Avo" panose="020406030505060202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/>
          <a:srcRect l="54431" t="69323" r="24485" b="20383"/>
          <a:stretch/>
        </p:blipFill>
        <p:spPr>
          <a:xfrm>
            <a:off x="7701194" y="4545232"/>
            <a:ext cx="2743200" cy="75303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478694" y="4556170"/>
            <a:ext cx="3271535" cy="1641808"/>
            <a:chOff x="7478694" y="4556170"/>
            <a:chExt cx="3271535" cy="1641808"/>
          </a:xfrm>
        </p:grpSpPr>
        <p:grpSp>
          <p:nvGrpSpPr>
            <p:cNvPr id="21" name="Group 20"/>
            <p:cNvGrpSpPr/>
            <p:nvPr/>
          </p:nvGrpSpPr>
          <p:grpSpPr>
            <a:xfrm>
              <a:off x="7478694" y="4556170"/>
              <a:ext cx="3271535" cy="1641808"/>
              <a:chOff x="3798706" y="1238820"/>
              <a:chExt cx="2221094" cy="1510622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798706" y="1238820"/>
                <a:ext cx="2209800" cy="838200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8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g</a:t>
                </a:r>
                <a:r>
                  <a:rPr lang="en-US" sz="4800" dirty="0" err="1" smtClean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ấc</a:t>
                </a:r>
                <a:endParaRPr lang="en-US" sz="48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810000" y="2063642"/>
                <a:ext cx="1104900" cy="685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800" dirty="0" err="1" smtClean="0">
                    <a:solidFill>
                      <a:srgbClr val="008000"/>
                    </a:solidFill>
                    <a:latin typeface="UTM Avo" panose="02040603050506020204" pitchFamily="18" charset="0"/>
                  </a:rPr>
                  <a:t>gâc</a:t>
                </a:r>
                <a:endParaRPr lang="en-US" sz="4800" dirty="0">
                  <a:solidFill>
                    <a:srgbClr val="008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914900" y="2063642"/>
                <a:ext cx="1104900" cy="685800"/>
              </a:xfrm>
              <a:prstGeom prst="rect">
                <a:avLst/>
              </a:prstGeom>
              <a:solidFill>
                <a:srgbClr val="E9A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40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 flipH="1">
              <a:off x="9960790" y="5708402"/>
              <a:ext cx="151398" cy="104137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6797578" y="6274970"/>
            <a:ext cx="4550431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UTM Avo" panose="02040603050506020204" pitchFamily="18" charset="0"/>
              </a:rPr>
              <a:t>g</a:t>
            </a:r>
            <a:r>
              <a:rPr lang="en-US" sz="2800" dirty="0" err="1" smtClean="0">
                <a:latin typeface="UTM Avo" panose="02040603050506020204" pitchFamily="18" charset="0"/>
              </a:rPr>
              <a:t>ờ</a:t>
            </a:r>
            <a:r>
              <a:rPr lang="en-US" sz="2800" dirty="0" smtClean="0">
                <a:latin typeface="UTM Avo" panose="02040603050506020204" pitchFamily="18" charset="0"/>
              </a:rPr>
              <a:t> - </a:t>
            </a:r>
            <a:r>
              <a:rPr lang="en-US" sz="2800" dirty="0" err="1" smtClean="0">
                <a:latin typeface="UTM Avo" panose="02040603050506020204" pitchFamily="18" charset="0"/>
              </a:rPr>
              <a:t>âc</a:t>
            </a:r>
            <a:r>
              <a:rPr lang="en-US" sz="2800" dirty="0" smtClean="0">
                <a:latin typeface="UTM Avo" panose="02040603050506020204" pitchFamily="18" charset="0"/>
              </a:rPr>
              <a:t> - </a:t>
            </a:r>
            <a:r>
              <a:rPr lang="en-US" sz="2800" dirty="0" err="1" smtClean="0">
                <a:latin typeface="UTM Avo" panose="02040603050506020204" pitchFamily="18" charset="0"/>
              </a:rPr>
              <a:t>gấc</a:t>
            </a:r>
            <a:r>
              <a:rPr lang="en-US" sz="2800" dirty="0" smtClean="0">
                <a:latin typeface="UTM Avo" panose="02040603050506020204" pitchFamily="18" charset="0"/>
              </a:rPr>
              <a:t> - </a:t>
            </a:r>
            <a:r>
              <a:rPr lang="en-US" sz="2800" dirty="0" err="1" smtClean="0">
                <a:latin typeface="UTM Avo" panose="02040603050506020204" pitchFamily="18" charset="0"/>
              </a:rPr>
              <a:t>sắc</a:t>
            </a:r>
            <a:r>
              <a:rPr lang="en-US" sz="2800" dirty="0" smtClean="0">
                <a:latin typeface="UTM Avo" panose="02040603050506020204" pitchFamily="18" charset="0"/>
              </a:rPr>
              <a:t> - </a:t>
            </a:r>
            <a:r>
              <a:rPr lang="en-US" sz="2800" dirty="0" err="1" smtClean="0">
                <a:latin typeface="UTM Avo" panose="02040603050506020204" pitchFamily="18" charset="0"/>
              </a:rPr>
              <a:t>gấc</a:t>
            </a:r>
            <a:endParaRPr lang="en-US" sz="28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168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925" y="365126"/>
            <a:ext cx="5486400" cy="604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8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4" y="378467"/>
            <a:ext cx="1174215" cy="1174215"/>
          </a:xfrm>
          <a:prstGeom prst="rect">
            <a:avLst/>
          </a:prstGeom>
        </p:spPr>
      </p:pic>
      <p:sp>
        <p:nvSpPr>
          <p:cNvPr id="23" name="任意多边形: 形状 7">
            <a:extLst>
              <a:ext uri="{FF2B5EF4-FFF2-40B4-BE49-F238E27FC236}">
                <a16:creationId xmlns:a16="http://schemas.microsoft.com/office/drawing/2014/main" id="{1BF2DA42-2B23-431D-B2E1-309AC708E131}"/>
              </a:ext>
            </a:extLst>
          </p:cNvPr>
          <p:cNvSpPr/>
          <p:nvPr/>
        </p:nvSpPr>
        <p:spPr>
          <a:xfrm>
            <a:off x="-42204" y="2539666"/>
            <a:ext cx="12210757" cy="2504119"/>
          </a:xfrm>
          <a:custGeom>
            <a:avLst/>
            <a:gdLst>
              <a:gd name="connsiteX0" fmla="*/ 0 w 12168554"/>
              <a:gd name="connsiteY0" fmla="*/ 144271 h 2296863"/>
              <a:gd name="connsiteX1" fmla="*/ 1842868 w 12168554"/>
              <a:gd name="connsiteY1" fmla="*/ 228677 h 2296863"/>
              <a:gd name="connsiteX2" fmla="*/ 5739618 w 12168554"/>
              <a:gd name="connsiteY2" fmla="*/ 2296628 h 2296863"/>
              <a:gd name="connsiteX3" fmla="*/ 9481625 w 12168554"/>
              <a:gd name="connsiteY3" fmla="*/ 369354 h 2296863"/>
              <a:gd name="connsiteX4" fmla="*/ 12168554 w 12168554"/>
              <a:gd name="connsiteY4" fmla="*/ 1002401 h 2296863"/>
              <a:gd name="connsiteX0" fmla="*/ 0 w 12210757"/>
              <a:gd name="connsiteY0" fmla="*/ 48556 h 2552840"/>
              <a:gd name="connsiteX1" fmla="*/ 1885071 w 12210757"/>
              <a:gd name="connsiteY1" fmla="*/ 484654 h 2552840"/>
              <a:gd name="connsiteX2" fmla="*/ 5781821 w 12210757"/>
              <a:gd name="connsiteY2" fmla="*/ 2552605 h 2552840"/>
              <a:gd name="connsiteX3" fmla="*/ 9523828 w 12210757"/>
              <a:gd name="connsiteY3" fmla="*/ 625331 h 2552840"/>
              <a:gd name="connsiteX4" fmla="*/ 12210757 w 12210757"/>
              <a:gd name="connsiteY4" fmla="*/ 1258378 h 2552840"/>
              <a:gd name="connsiteX0" fmla="*/ 0 w 12210757"/>
              <a:gd name="connsiteY0" fmla="*/ 0 h 2504284"/>
              <a:gd name="connsiteX1" fmla="*/ 1885071 w 12210757"/>
              <a:gd name="connsiteY1" fmla="*/ 436098 h 2504284"/>
              <a:gd name="connsiteX2" fmla="*/ 5781821 w 12210757"/>
              <a:gd name="connsiteY2" fmla="*/ 2504049 h 2504284"/>
              <a:gd name="connsiteX3" fmla="*/ 9523828 w 12210757"/>
              <a:gd name="connsiteY3" fmla="*/ 576775 h 2504284"/>
              <a:gd name="connsiteX4" fmla="*/ 12210757 w 12210757"/>
              <a:gd name="connsiteY4" fmla="*/ 1209822 h 2504284"/>
              <a:gd name="connsiteX0" fmla="*/ 0 w 12210757"/>
              <a:gd name="connsiteY0" fmla="*/ 0 h 2504284"/>
              <a:gd name="connsiteX1" fmla="*/ 1885071 w 12210757"/>
              <a:gd name="connsiteY1" fmla="*/ 436098 h 2504284"/>
              <a:gd name="connsiteX2" fmla="*/ 6147581 w 12210757"/>
              <a:gd name="connsiteY2" fmla="*/ 2504049 h 2504284"/>
              <a:gd name="connsiteX3" fmla="*/ 9523828 w 12210757"/>
              <a:gd name="connsiteY3" fmla="*/ 576775 h 2504284"/>
              <a:gd name="connsiteX4" fmla="*/ 12210757 w 12210757"/>
              <a:gd name="connsiteY4" fmla="*/ 1209822 h 2504284"/>
              <a:gd name="connsiteX0" fmla="*/ 0 w 12210757"/>
              <a:gd name="connsiteY0" fmla="*/ 0 h 2505001"/>
              <a:gd name="connsiteX1" fmla="*/ 1885071 w 12210757"/>
              <a:gd name="connsiteY1" fmla="*/ 436098 h 2505001"/>
              <a:gd name="connsiteX2" fmla="*/ 6147581 w 12210757"/>
              <a:gd name="connsiteY2" fmla="*/ 2504049 h 2505001"/>
              <a:gd name="connsiteX3" fmla="*/ 9523828 w 12210757"/>
              <a:gd name="connsiteY3" fmla="*/ 576775 h 2505001"/>
              <a:gd name="connsiteX4" fmla="*/ 12210757 w 12210757"/>
              <a:gd name="connsiteY4" fmla="*/ 1209822 h 2505001"/>
              <a:gd name="connsiteX0" fmla="*/ 0 w 12210757"/>
              <a:gd name="connsiteY0" fmla="*/ 0 h 2504119"/>
              <a:gd name="connsiteX1" fmla="*/ 2757268 w 12210757"/>
              <a:gd name="connsiteY1" fmla="*/ 647113 h 2504119"/>
              <a:gd name="connsiteX2" fmla="*/ 6147581 w 12210757"/>
              <a:gd name="connsiteY2" fmla="*/ 2504049 h 2504119"/>
              <a:gd name="connsiteX3" fmla="*/ 9523828 w 12210757"/>
              <a:gd name="connsiteY3" fmla="*/ 576775 h 2504119"/>
              <a:gd name="connsiteX4" fmla="*/ 12210757 w 12210757"/>
              <a:gd name="connsiteY4" fmla="*/ 1209822 h 250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0757" h="2504119">
                <a:moveTo>
                  <a:pt x="0" y="0"/>
                </a:moveTo>
                <a:cubicBezTo>
                  <a:pt x="471268" y="45720"/>
                  <a:pt x="1732671" y="229772"/>
                  <a:pt x="2757268" y="647113"/>
                </a:cubicBezTo>
                <a:cubicBezTo>
                  <a:pt x="3781865" y="1064454"/>
                  <a:pt x="5019821" y="2515772"/>
                  <a:pt x="6147581" y="2504049"/>
                </a:cubicBezTo>
                <a:cubicBezTo>
                  <a:pt x="7275341" y="2492326"/>
                  <a:pt x="8513299" y="792480"/>
                  <a:pt x="9523828" y="576775"/>
                </a:cubicBezTo>
                <a:cubicBezTo>
                  <a:pt x="10534357" y="361071"/>
                  <a:pt x="11403037" y="785446"/>
                  <a:pt x="12210757" y="1209822"/>
                </a:cubicBezTo>
              </a:path>
            </a:pathLst>
          </a:custGeom>
          <a:noFill/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81" y="1515635"/>
            <a:ext cx="1910682" cy="236816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833" y="3555179"/>
            <a:ext cx="1910682" cy="2368169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254" y="1477962"/>
            <a:ext cx="1910682" cy="236816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803910" y="2206768"/>
            <a:ext cx="4632513" cy="9859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UTM Avo" panose="02040603050506020204" pitchFamily="18" charset="0"/>
              </a:rPr>
              <a:t>Nghỉ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UTM Avo" panose="02040603050506020204" pitchFamily="18" charset="0"/>
              </a:rPr>
              <a:t>giải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UTM Avo" panose="02040603050506020204" pitchFamily="18" charset="0"/>
              </a:rPr>
              <a:t>lao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820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5" y="4670532"/>
            <a:ext cx="2098184" cy="21874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3816" y="4670532"/>
            <a:ext cx="2098184" cy="21874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4955" t="15441" r="25644" b="13419"/>
          <a:stretch/>
        </p:blipFill>
        <p:spPr>
          <a:xfrm>
            <a:off x="2289289" y="760044"/>
            <a:ext cx="7531842" cy="60979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72307" y="0"/>
            <a:ext cx="9965807" cy="9521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UTM Avo" panose="02040603050506020204" pitchFamily="18" charset="0"/>
              </a:rPr>
              <a:t>2. </a:t>
            </a:r>
            <a:r>
              <a:rPr lang="en-US" sz="3200" dirty="0" err="1" smtClean="0">
                <a:latin typeface="UTM Avo" panose="02040603050506020204" pitchFamily="18" charset="0"/>
              </a:rPr>
              <a:t>Tiếng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nào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có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vần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âng</a:t>
            </a:r>
            <a:r>
              <a:rPr lang="en-US" sz="3200" dirty="0" smtClean="0">
                <a:latin typeface="UTM Avo" panose="02040603050506020204" pitchFamily="18" charset="0"/>
              </a:rPr>
              <a:t>? </a:t>
            </a:r>
            <a:r>
              <a:rPr lang="en-US" sz="3200" dirty="0" err="1" smtClean="0">
                <a:latin typeface="UTM Avo" panose="02040603050506020204" pitchFamily="18" charset="0"/>
              </a:rPr>
              <a:t>Tiếng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nào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có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vần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âc</a:t>
            </a:r>
            <a:r>
              <a:rPr lang="en-US" sz="3200" dirty="0" smtClean="0">
                <a:latin typeface="UTM Avo" panose="02040603050506020204" pitchFamily="18" charset="0"/>
              </a:rPr>
              <a:t>?</a:t>
            </a:r>
            <a:endParaRPr lang="en-US" sz="3200" dirty="0">
              <a:latin typeface="UTM Avo" panose="0204060305050602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441371" y="2672402"/>
            <a:ext cx="3056709" cy="6586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963886" y="2672402"/>
            <a:ext cx="2733471" cy="6586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997234" y="4511043"/>
            <a:ext cx="574765" cy="714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7498080" y="4511043"/>
            <a:ext cx="640080" cy="6122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553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980" t="15810" r="24714" b="18404"/>
          <a:stretch/>
        </p:blipFill>
        <p:spPr>
          <a:xfrm>
            <a:off x="1693946" y="0"/>
            <a:ext cx="9327696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6792686" y="1384663"/>
            <a:ext cx="39188" cy="2873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838406" y="1384663"/>
            <a:ext cx="39188" cy="2873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435634" y="1837509"/>
            <a:ext cx="39188" cy="2873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474822" y="1837509"/>
            <a:ext cx="39188" cy="2873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0421983" y="1384662"/>
            <a:ext cx="39188" cy="2873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982098" y="2320834"/>
            <a:ext cx="39188" cy="2873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861559" y="2812867"/>
            <a:ext cx="39188" cy="2873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00747" y="2821574"/>
            <a:ext cx="39188" cy="2873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876106" y="3285308"/>
            <a:ext cx="39188" cy="2873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517672" y="3285307"/>
            <a:ext cx="39188" cy="2873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556860" y="3285307"/>
            <a:ext cx="39188" cy="2873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044438" y="3738153"/>
            <a:ext cx="39188" cy="2873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083626" y="3738153"/>
            <a:ext cx="39188" cy="2873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299957" y="3738153"/>
            <a:ext cx="39188" cy="2873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302723" y="4254134"/>
            <a:ext cx="39188" cy="2873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341911" y="4247601"/>
            <a:ext cx="39188" cy="2873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574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0630" y="2220686"/>
            <a:ext cx="11848010" cy="212924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>
                <a:latin typeface="UTM Avo" panose="02040603050506020204" pitchFamily="18" charset="0"/>
              </a:rPr>
              <a:t>m</a:t>
            </a:r>
            <a:r>
              <a:rPr lang="en-US" sz="4400" dirty="0" err="1" smtClean="0">
                <a:latin typeface="UTM Avo" panose="02040603050506020204" pitchFamily="18" charset="0"/>
              </a:rPr>
              <a:t>ất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hút</a:t>
            </a:r>
            <a:r>
              <a:rPr lang="en-US" sz="4400" dirty="0" smtClean="0">
                <a:latin typeface="UTM Avo" panose="02040603050506020204" pitchFamily="18" charset="0"/>
              </a:rPr>
              <a:t>: </a:t>
            </a:r>
            <a:r>
              <a:rPr lang="en-US" sz="4400" dirty="0" err="1" smtClean="0">
                <a:latin typeface="UTM Avo" panose="02040603050506020204" pitchFamily="18" charset="0"/>
              </a:rPr>
              <a:t>biến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mất</a:t>
            </a:r>
            <a:r>
              <a:rPr lang="en-US" sz="4400" dirty="0" smtClean="0">
                <a:latin typeface="UTM Avo" panose="02040603050506020204" pitchFamily="18" charset="0"/>
              </a:rPr>
              <a:t>, </a:t>
            </a:r>
            <a:r>
              <a:rPr lang="en-US" sz="4400" dirty="0" err="1" smtClean="0">
                <a:latin typeface="UTM Avo" panose="02040603050506020204" pitchFamily="18" charset="0"/>
              </a:rPr>
              <a:t>không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thấy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đâu</a:t>
            </a:r>
            <a:endParaRPr lang="en-US" sz="4400" dirty="0" smtClean="0">
              <a:latin typeface="UTM Avo" panose="02040603050506020204" pitchFamily="18" charset="0"/>
            </a:endParaRPr>
          </a:p>
          <a:p>
            <a:r>
              <a:rPr lang="en-US" sz="4400" dirty="0" err="1">
                <a:latin typeface="UTM Avo" panose="02040603050506020204" pitchFamily="18" charset="0"/>
              </a:rPr>
              <a:t>l</a:t>
            </a:r>
            <a:r>
              <a:rPr lang="en-US" sz="4400" dirty="0" err="1" smtClean="0">
                <a:latin typeface="UTM Avo" panose="02040603050506020204" pitchFamily="18" charset="0"/>
              </a:rPr>
              <a:t>âng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lâng</a:t>
            </a:r>
            <a:r>
              <a:rPr lang="en-US" sz="4400" dirty="0" smtClean="0">
                <a:latin typeface="UTM Avo" panose="02040603050506020204" pitchFamily="18" charset="0"/>
              </a:rPr>
              <a:t>: </a:t>
            </a:r>
            <a:r>
              <a:rPr lang="en-US" sz="4400" dirty="0" err="1" smtClean="0">
                <a:latin typeface="UTM Avo" panose="02040603050506020204" pitchFamily="18" charset="0"/>
              </a:rPr>
              <a:t>cảm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thấy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nhẹ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nhõm</a:t>
            </a:r>
            <a:r>
              <a:rPr lang="en-US" sz="4400" dirty="0" smtClean="0">
                <a:latin typeface="UTM Avo" panose="02040603050506020204" pitchFamily="18" charset="0"/>
              </a:rPr>
              <a:t>, </a:t>
            </a:r>
            <a:r>
              <a:rPr lang="en-US" sz="4400" dirty="0" err="1" smtClean="0">
                <a:latin typeface="UTM Avo" panose="02040603050506020204" pitchFamily="18" charset="0"/>
              </a:rPr>
              <a:t>dễ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chịu</a:t>
            </a:r>
            <a:endParaRPr lang="en-US" sz="44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96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106</Words>
  <Application>Microsoft Office PowerPoint</Application>
  <PresentationFormat>Widescreen</PresentationFormat>
  <Paragraphs>34</Paragraphs>
  <Slides>12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微软雅黑</vt:lpstr>
      <vt:lpstr>.VnAvant</vt:lpstr>
      <vt:lpstr>Arial</vt:lpstr>
      <vt:lpstr>Calibri</vt:lpstr>
      <vt:lpstr>Calibri Light</vt:lpstr>
      <vt:lpstr>等线</vt:lpstr>
      <vt:lpstr>HappyZcool-2016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</cp:revision>
  <dcterms:created xsi:type="dcterms:W3CDTF">2020-08-14T07:04:25Z</dcterms:created>
  <dcterms:modified xsi:type="dcterms:W3CDTF">2020-08-14T08:21:05Z</dcterms:modified>
</cp:coreProperties>
</file>