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7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255" y="114935"/>
            <a:ext cx="9460865" cy="35960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70710" y="403923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cao nhất?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36010" y="674370"/>
            <a:ext cx="267081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870710" y="498157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thấp nhất?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16015" y="2017395"/>
            <a:ext cx="1494155" cy="1418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870710" y="5998845"/>
            <a:ext cx="731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A thấp hơn tòa nhà nào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59140" y="5970905"/>
            <a:ext cx="2323465" cy="72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Tòa nhà B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30000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Đà điểu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380" y="5111115"/>
            <a:ext cx="3879215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hươu 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thấp hơn?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1845" y="185420"/>
            <a:ext cx="3641725" cy="314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thỏ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nhím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cao hơn?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2480" y="598805"/>
            <a:ext cx="4019550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8364" y="3219271"/>
              <a:ext cx="2486978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 độ dài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2105" y="419735"/>
            <a:ext cx="8731250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4290" y="622935"/>
            <a:ext cx="9583420" cy="562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255905" y="100965"/>
            <a:ext cx="247459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060" y="220980"/>
            <a:ext cx="6410325" cy="2733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48120" y="194183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940" y="3422015"/>
            <a:ext cx="5791200" cy="2609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05600" y="5026025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1298575"/>
            <a:ext cx="9433560" cy="3868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83860" y="418084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Presentation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Tahoma</vt:lpstr>
      <vt:lpstr>Office Theme</vt:lpstr>
      <vt:lpstr>1_Office Theme</vt:lpstr>
      <vt:lpstr>2_Office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1</cp:revision>
  <dcterms:created xsi:type="dcterms:W3CDTF">2020-10-03T03:36:40Z</dcterms:created>
  <dcterms:modified xsi:type="dcterms:W3CDTF">2020-10-03T03:36:40Z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