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0000CC"/>
    <a:srgbClr val="1818A8"/>
    <a:srgbClr val="3012AE"/>
    <a:srgbClr val="009ED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1" autoAdjust="0"/>
    <p:restoredTop sz="98507" autoAdjust="0"/>
  </p:normalViewPr>
  <p:slideViewPr>
    <p:cSldViewPr>
      <p:cViewPr>
        <p:scale>
          <a:sx n="66" d="100"/>
          <a:sy n="66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4092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EB47AE-674C-4ACF-82A4-3595606BA18E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1055A3-B2B2-470B-8B54-CD0AD9F368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433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7815F-6585-4B89-96C2-2BAC55CAE5D7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A25967-2AB3-49E6-BABF-326B6CE80D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3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Give a brief overview of the presentation. Describe the major focus of the presentation and why it is important.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mtClean="0"/>
              <a:t>Introduce each of the major topics.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B5010-B738-4AA7-8326-8AB6C94A58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3721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58000" y="5105400"/>
            <a:ext cx="1828800" cy="9906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760539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36356-605E-4E9D-BA68-7D08817EAEA5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5646D-3CE5-439F-A16C-919913E7EC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02385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B3DAA-5C28-4756-B578-4F5D65A8E0E9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4E80-816F-448E-B651-54A38327F9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44322"/>
      </p:ext>
    </p:extLst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E9CB0-782C-4CF8-8BFC-1AAC160E6776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D2E0D-3056-4EDD-BFF7-71C48CBFCA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40233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725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3048000"/>
            <a:ext cx="4343400" cy="1362075"/>
          </a:xfrm>
        </p:spPr>
        <p:txBody>
          <a:bodyPr anchor="b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81800" y="5334000"/>
            <a:ext cx="2133600" cy="9906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845D-89C0-4A18-AE95-8C06ED8DD8C3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57E6D-DA8D-45E4-A646-E5AB479A97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8704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1143000"/>
          </a:xfrm>
        </p:spPr>
        <p:txBody>
          <a:bodyPr/>
          <a:lstStyle>
            <a:lvl1pPr algn="l"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DE2E-9D59-4B5A-8391-569EA67108C0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B0AB5-1049-400C-9704-E5B5425FE3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54547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942D8-FB73-4068-9528-AAECFC8BBEA7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357E6-4CB9-4046-93E0-610886230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54668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374F9-BE66-4BAF-A083-7311B7934DF0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BAAAD-2D6D-42A0-BD1B-503929A8CE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2554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98A4-265D-474E-AAE6-5B59E17C7614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DCFDF-E095-46D0-83E2-C0682F5E70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73426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1595-3261-4BF4-A938-BDD56BCC3989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11DFB-4AD9-476B-9A37-4FBB2ABD7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37312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C598E-EA64-4FDB-9A77-DA2FA9BDD425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EF98-BEA7-42CA-A4D9-7A7D743569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56643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025CA-9DAF-4AF4-BB86-15E9D452874D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D9EBE-D7CD-4351-AE87-F675974A68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43957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0"/>
            <a:ext cx="807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B16894-5AD3-4ABF-B98A-912366E8EAFF}" type="datetimeFigureOut">
              <a:rPr lang="en-US"/>
              <a:pPr>
                <a:defRPr/>
              </a:pPr>
              <a:t>4/16/2023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3349FA-3C94-4775-BDF5-6FF7D9394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109538"/>
            <a:ext cx="819150" cy="708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7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400" kern="1200" dirty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3.xml"/><Relationship Id="rId7" Type="http://schemas.openxmlformats.org/officeDocument/2006/relationships/image" Target="../media/image6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49148" y="0"/>
            <a:ext cx="8595360" cy="914400"/>
          </a:xfrm>
          <a:blipFill>
            <a:blip r:embed="rId6"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1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. </a:t>
            </a:r>
            <a:r>
              <a:rPr lang="en-US" sz="3600" dirty="0" err="1" smtClean="0">
                <a:solidFill>
                  <a:srgbClr val="003300"/>
                </a:solidFill>
                <a:latin typeface="Arial" charset="0"/>
                <a:cs typeface="Arial" charset="0"/>
              </a:rPr>
              <a:t>HÌNH</a:t>
            </a:r>
            <a:r>
              <a:rPr lang="en-US" sz="3600" dirty="0" smtClean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HỘP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CHỮ</a:t>
            </a:r>
            <a:r>
              <a:rPr lang="en-US" sz="3600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003300"/>
                </a:solidFill>
                <a:latin typeface="Arial" charset="0"/>
                <a:cs typeface="Arial" charset="0"/>
              </a:rPr>
              <a:t>NHẬT</a:t>
            </a:r>
            <a:endParaRPr sz="3600" dirty="0" smtClean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48640" y="914400"/>
            <a:ext cx="8595360" cy="5943600"/>
          </a:xfrm>
          <a:blipFill>
            <a:blip r:embed="rId7"/>
            <a:tile tx="0" ty="0" sx="100000" sy="100000" flip="none" algn="tl"/>
          </a:blipFill>
        </p:spPr>
        <p:txBody>
          <a:bodyPr/>
          <a:lstStyle/>
          <a:p>
            <a:pPr marL="0" indent="0" algn="just" eaLnBrk="1" hangingPunct="1">
              <a:spcBef>
                <a:spcPts val="1800"/>
              </a:spcBef>
              <a:buNone/>
            </a:pP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Cách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vẽ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3000" b="1" dirty="0" err="1" smtClean="0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sz="3000" b="1" dirty="0" smtClean="0">
                <a:latin typeface="Arial" charset="0"/>
                <a:ea typeface="Calibri" pitchFamily="34" charset="0"/>
                <a:cs typeface="Arial" charset="0"/>
              </a:rPr>
              <a:t>:</a:t>
            </a:r>
          </a:p>
          <a:p>
            <a:pPr marL="0" indent="0" algn="just" eaLnBrk="1" hangingPunct="1">
              <a:spcBef>
                <a:spcPts val="600"/>
              </a:spcBef>
              <a:buNone/>
            </a:pP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Vẽ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hình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hộp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chữ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nhật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ABCD.A’B’C’D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’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trên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giấy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kẻ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 ô </a:t>
            </a:r>
            <a:r>
              <a:rPr lang="en-US" sz="2800" dirty="0" err="1">
                <a:latin typeface="Arial" charset="0"/>
                <a:ea typeface="Calibri" pitchFamily="34" charset="0"/>
                <a:cs typeface="Arial" charset="0"/>
              </a:rPr>
              <a:t>vuông</a:t>
            </a:r>
            <a:r>
              <a:rPr lang="en-US" sz="2800" dirty="0">
                <a:latin typeface="Arial" charset="0"/>
                <a:ea typeface="Calibri" pitchFamily="34" charset="0"/>
                <a:cs typeface="Arial" charset="0"/>
              </a:rPr>
              <a:t>.</a:t>
            </a:r>
            <a:endParaRPr lang="en-US" sz="3000" b="1" dirty="0">
              <a:latin typeface="Arial" charset="0"/>
              <a:ea typeface="Calibri" pitchFamily="34" charset="0"/>
              <a:cs typeface="Arial" charset="0"/>
            </a:endParaRPr>
          </a:p>
          <a:p>
            <a:pPr marL="0" indent="0" algn="just" eaLnBrk="1" hangingPunct="1">
              <a:spcBef>
                <a:spcPts val="1800"/>
              </a:spcBef>
              <a:buNone/>
            </a:pPr>
            <a:endParaRPr lang="en-US" sz="3000" b="1" dirty="0" smtClean="0">
              <a:latin typeface="Arial" charset="0"/>
              <a:ea typeface="Calibri" pitchFamily="34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48640" y="914400"/>
            <a:ext cx="8595360" cy="0"/>
          </a:xfrm>
          <a:prstGeom prst="line">
            <a:avLst/>
          </a:prstGeom>
          <a:ln w="1270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39552" y="2527736"/>
            <a:ext cx="4464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 smtClean="0"/>
              <a:t>Vẽ</a:t>
            </a:r>
            <a:r>
              <a:rPr lang="en-US" sz="3000" dirty="0" smtClean="0"/>
              <a:t> </a:t>
            </a:r>
            <a:r>
              <a:rPr lang="en-US" sz="3000" dirty="0" err="1"/>
              <a:t>hình</a:t>
            </a:r>
            <a:r>
              <a:rPr lang="en-US" sz="3000" dirty="0"/>
              <a:t> </a:t>
            </a:r>
            <a:r>
              <a:rPr lang="en-US" sz="3000" dirty="0" err="1"/>
              <a:t>chữ</a:t>
            </a:r>
            <a:r>
              <a:rPr lang="en-US" sz="3000" dirty="0"/>
              <a:t> </a:t>
            </a:r>
            <a:r>
              <a:rPr lang="en-US" sz="3000" dirty="0" err="1"/>
              <a:t>nhật</a:t>
            </a:r>
            <a:r>
              <a:rPr lang="en-US" sz="3000" dirty="0"/>
              <a:t> </a:t>
            </a:r>
            <a:r>
              <a:rPr lang="en-US" sz="3000" dirty="0" err="1"/>
              <a:t>ABCD</a:t>
            </a:r>
            <a:r>
              <a:rPr lang="en-US" sz="3000" dirty="0"/>
              <a:t> </a:t>
            </a:r>
            <a:r>
              <a:rPr lang="en-US" sz="3000" dirty="0" err="1"/>
              <a:t>nhìn</a:t>
            </a:r>
            <a:r>
              <a:rPr lang="en-US" sz="3000" dirty="0"/>
              <a:t> </a:t>
            </a:r>
            <a:r>
              <a:rPr lang="en-US" sz="3000" dirty="0" err="1"/>
              <a:t>phối</a:t>
            </a:r>
            <a:r>
              <a:rPr lang="en-US" sz="3000" dirty="0"/>
              <a:t> </a:t>
            </a:r>
            <a:r>
              <a:rPr lang="en-US" sz="3000" dirty="0" err="1"/>
              <a:t>cảnh</a:t>
            </a:r>
            <a:r>
              <a:rPr lang="en-US" sz="3000" dirty="0"/>
              <a:t> </a:t>
            </a:r>
            <a:r>
              <a:rPr lang="en-US" sz="3000" dirty="0" err="1"/>
              <a:t>thành</a:t>
            </a:r>
            <a:r>
              <a:rPr lang="en-US" sz="3000" dirty="0"/>
              <a:t> </a:t>
            </a:r>
            <a:r>
              <a:rPr lang="en-US" sz="3000" dirty="0" err="1"/>
              <a:t>hình</a:t>
            </a:r>
            <a:r>
              <a:rPr lang="en-US" sz="3000" dirty="0"/>
              <a:t> </a:t>
            </a:r>
            <a:r>
              <a:rPr lang="en-US" sz="3000" dirty="0" err="1"/>
              <a:t>bình</a:t>
            </a:r>
            <a:r>
              <a:rPr lang="en-US" sz="3000" dirty="0"/>
              <a:t> </a:t>
            </a:r>
            <a:r>
              <a:rPr lang="en-US" sz="3000" dirty="0" err="1"/>
              <a:t>hành</a:t>
            </a:r>
            <a:r>
              <a:rPr lang="en-US" sz="3000" dirty="0"/>
              <a:t> </a:t>
            </a:r>
            <a:r>
              <a:rPr lang="en-US" sz="3000" dirty="0" err="1"/>
              <a:t>ABCD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28" name="TextBox 27"/>
          <p:cNvSpPr txBox="1"/>
          <p:nvPr/>
        </p:nvSpPr>
        <p:spPr>
          <a:xfrm>
            <a:off x="539552" y="3919118"/>
            <a:ext cx="4608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 smtClean="0"/>
              <a:t>Vẽ</a:t>
            </a:r>
            <a:r>
              <a:rPr lang="en-US" sz="3000" dirty="0" smtClean="0"/>
              <a:t> </a:t>
            </a:r>
            <a:r>
              <a:rPr lang="en-US" sz="3000" dirty="0" err="1"/>
              <a:t>hình</a:t>
            </a:r>
            <a:r>
              <a:rPr lang="en-US" sz="3000" dirty="0"/>
              <a:t> </a:t>
            </a:r>
            <a:r>
              <a:rPr lang="en-US" sz="3000" dirty="0" err="1"/>
              <a:t>chữ</a:t>
            </a:r>
            <a:r>
              <a:rPr lang="en-US" sz="3000" dirty="0"/>
              <a:t> </a:t>
            </a:r>
            <a:r>
              <a:rPr lang="en-US" sz="3000" dirty="0" err="1"/>
              <a:t>nhật</a:t>
            </a:r>
            <a:r>
              <a:rPr lang="en-US" sz="3000" dirty="0"/>
              <a:t> </a:t>
            </a:r>
            <a:r>
              <a:rPr lang="en-US" sz="3000" dirty="0" err="1" smtClean="0"/>
              <a:t>AA’D’D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29" name="TextBox 28"/>
          <p:cNvSpPr txBox="1"/>
          <p:nvPr/>
        </p:nvSpPr>
        <p:spPr>
          <a:xfrm>
            <a:off x="525950" y="4365104"/>
            <a:ext cx="3780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 smtClean="0"/>
              <a:t>Vẽ</a:t>
            </a:r>
            <a:r>
              <a:rPr lang="en-US" sz="3000" dirty="0" smtClean="0"/>
              <a:t> CC’ song song </a:t>
            </a:r>
            <a:r>
              <a:rPr lang="en-US" sz="3000" dirty="0" err="1" smtClean="0"/>
              <a:t>và</a:t>
            </a:r>
            <a:r>
              <a:rPr lang="en-US" sz="3000" dirty="0" smtClean="0"/>
              <a:t> </a:t>
            </a:r>
            <a:r>
              <a:rPr lang="en-US" sz="3000" dirty="0" err="1" smtClean="0"/>
              <a:t>bằng</a:t>
            </a:r>
            <a:r>
              <a:rPr lang="en-US" sz="3000" dirty="0" smtClean="0"/>
              <a:t> DD’.</a:t>
            </a:r>
            <a:endParaRPr lang="en-US" sz="3000" dirty="0"/>
          </a:p>
        </p:txBody>
      </p:sp>
      <p:sp>
        <p:nvSpPr>
          <p:cNvPr id="30" name="TextBox 29"/>
          <p:cNvSpPr txBox="1"/>
          <p:nvPr/>
        </p:nvSpPr>
        <p:spPr>
          <a:xfrm>
            <a:off x="503548" y="5697252"/>
            <a:ext cx="4608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 smtClean="0"/>
              <a:t>Vẽ</a:t>
            </a:r>
            <a:r>
              <a:rPr lang="en-US" sz="3000" dirty="0" smtClean="0"/>
              <a:t> </a:t>
            </a:r>
            <a:r>
              <a:rPr lang="en-US" sz="3000" dirty="0" err="1" smtClean="0"/>
              <a:t>nét</a:t>
            </a:r>
            <a:r>
              <a:rPr lang="en-US" sz="3000" dirty="0" smtClean="0"/>
              <a:t> </a:t>
            </a:r>
            <a:r>
              <a:rPr lang="en-US" sz="3000" dirty="0" err="1" smtClean="0"/>
              <a:t>khuất</a:t>
            </a:r>
            <a:r>
              <a:rPr lang="en-US" sz="3000" dirty="0" smtClean="0"/>
              <a:t> BB’ (song song </a:t>
            </a:r>
            <a:r>
              <a:rPr lang="en-US" sz="3000" dirty="0" err="1" smtClean="0"/>
              <a:t>và</a:t>
            </a:r>
            <a:r>
              <a:rPr lang="en-US" sz="3000" dirty="0" smtClean="0"/>
              <a:t> </a:t>
            </a:r>
            <a:r>
              <a:rPr lang="en-US" sz="3000" dirty="0" err="1" smtClean="0"/>
              <a:t>bằng</a:t>
            </a:r>
            <a:r>
              <a:rPr lang="en-US" sz="3000" dirty="0" smtClean="0"/>
              <a:t> AA’); </a:t>
            </a:r>
            <a:r>
              <a:rPr lang="en-US" sz="3000" dirty="0" err="1" smtClean="0"/>
              <a:t>A’B</a:t>
            </a:r>
            <a:r>
              <a:rPr lang="en-US" sz="3000" dirty="0" smtClean="0"/>
              <a:t>’; </a:t>
            </a:r>
            <a:r>
              <a:rPr lang="en-US" sz="3000" dirty="0" err="1" smtClean="0"/>
              <a:t>B’C</a:t>
            </a:r>
            <a:r>
              <a:rPr lang="en-US" sz="3000" dirty="0" smtClean="0"/>
              <a:t>’ </a:t>
            </a:r>
            <a:endParaRPr lang="en-US" sz="3000" dirty="0"/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4957700" y="2594756"/>
            <a:ext cx="4114800" cy="4038600"/>
            <a:chOff x="0" y="0"/>
            <a:chExt cx="2592" cy="2544"/>
          </a:xfrm>
        </p:grpSpPr>
        <p:sp>
          <p:nvSpPr>
            <p:cNvPr id="32" name="Line 3"/>
            <p:cNvSpPr>
              <a:spLocks noChangeShapeType="1"/>
            </p:cNvSpPr>
            <p:nvPr/>
          </p:nvSpPr>
          <p:spPr bwMode="auto">
            <a:xfrm>
              <a:off x="576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4"/>
            <p:cNvSpPr>
              <a:spLocks noChangeShapeType="1"/>
            </p:cNvSpPr>
            <p:nvPr/>
          </p:nvSpPr>
          <p:spPr bwMode="auto">
            <a:xfrm>
              <a:off x="1152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5"/>
            <p:cNvSpPr>
              <a:spLocks noChangeShapeType="1"/>
            </p:cNvSpPr>
            <p:nvPr/>
          </p:nvSpPr>
          <p:spPr bwMode="auto">
            <a:xfrm>
              <a:off x="1728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>
              <a:off x="2304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>
              <a:off x="2592" y="0"/>
              <a:ext cx="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>
              <a:off x="0" y="0"/>
              <a:ext cx="0" cy="2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288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0"/>
            <p:cNvSpPr>
              <a:spLocks noChangeShapeType="1"/>
            </p:cNvSpPr>
            <p:nvPr/>
          </p:nvSpPr>
          <p:spPr bwMode="auto">
            <a:xfrm>
              <a:off x="864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>
              <a:off x="1440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2"/>
            <p:cNvSpPr>
              <a:spLocks noChangeShapeType="1"/>
            </p:cNvSpPr>
            <p:nvPr/>
          </p:nvSpPr>
          <p:spPr bwMode="auto">
            <a:xfrm>
              <a:off x="2016" y="0"/>
              <a:ext cx="0" cy="25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>
              <a:off x="0" y="2544"/>
              <a:ext cx="25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4"/>
            <p:cNvSpPr>
              <a:spLocks noChangeShapeType="1"/>
            </p:cNvSpPr>
            <p:nvPr/>
          </p:nvSpPr>
          <p:spPr bwMode="auto">
            <a:xfrm>
              <a:off x="0" y="1152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5"/>
            <p:cNvSpPr>
              <a:spLocks noChangeShapeType="1"/>
            </p:cNvSpPr>
            <p:nvPr/>
          </p:nvSpPr>
          <p:spPr bwMode="auto">
            <a:xfrm>
              <a:off x="0" y="1728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6"/>
            <p:cNvSpPr>
              <a:spLocks noChangeShapeType="1"/>
            </p:cNvSpPr>
            <p:nvPr/>
          </p:nvSpPr>
          <p:spPr bwMode="auto">
            <a:xfrm>
              <a:off x="0" y="2304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7"/>
            <p:cNvSpPr>
              <a:spLocks noChangeShapeType="1"/>
            </p:cNvSpPr>
            <p:nvPr/>
          </p:nvSpPr>
          <p:spPr bwMode="auto">
            <a:xfrm>
              <a:off x="0" y="2016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8"/>
            <p:cNvSpPr>
              <a:spLocks noChangeShapeType="1"/>
            </p:cNvSpPr>
            <p:nvPr/>
          </p:nvSpPr>
          <p:spPr bwMode="auto">
            <a:xfrm>
              <a:off x="0" y="1440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9"/>
            <p:cNvSpPr>
              <a:spLocks noChangeShapeType="1"/>
            </p:cNvSpPr>
            <p:nvPr/>
          </p:nvSpPr>
          <p:spPr bwMode="auto">
            <a:xfrm>
              <a:off x="0" y="288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20"/>
            <p:cNvSpPr>
              <a:spLocks noChangeShapeType="1"/>
            </p:cNvSpPr>
            <p:nvPr/>
          </p:nvSpPr>
          <p:spPr bwMode="auto">
            <a:xfrm>
              <a:off x="0" y="0"/>
              <a:ext cx="25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21"/>
            <p:cNvSpPr>
              <a:spLocks noChangeShapeType="1"/>
            </p:cNvSpPr>
            <p:nvPr/>
          </p:nvSpPr>
          <p:spPr bwMode="auto">
            <a:xfrm>
              <a:off x="0" y="576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22"/>
            <p:cNvSpPr>
              <a:spLocks noChangeShapeType="1"/>
            </p:cNvSpPr>
            <p:nvPr/>
          </p:nvSpPr>
          <p:spPr bwMode="auto">
            <a:xfrm>
              <a:off x="0" y="864"/>
              <a:ext cx="2592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28" name="Straight Arrow Connector 527"/>
          <p:cNvCxnSpPr/>
          <p:nvPr/>
        </p:nvCxnSpPr>
        <p:spPr>
          <a:xfrm flipV="1">
            <a:off x="4945414" y="3040380"/>
            <a:ext cx="946843" cy="926042"/>
          </a:xfrm>
          <a:prstGeom prst="straightConnector1">
            <a:avLst/>
          </a:prstGeom>
          <a:ln w="28575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9" name="Group 27"/>
          <p:cNvGrpSpPr>
            <a:grpSpLocks/>
          </p:cNvGrpSpPr>
          <p:nvPr/>
        </p:nvGrpSpPr>
        <p:grpSpPr bwMode="auto">
          <a:xfrm rot="18892360">
            <a:off x="3677267" y="2329625"/>
            <a:ext cx="6172200" cy="520700"/>
            <a:chOff x="576" y="816"/>
            <a:chExt cx="5152" cy="576"/>
          </a:xfrm>
        </p:grpSpPr>
        <p:sp>
          <p:nvSpPr>
            <p:cNvPr id="530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531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6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7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8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9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0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1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2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3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5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7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8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9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0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1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2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3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625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626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627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628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629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630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631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632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633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634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643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644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46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44556">
            <a:off x="4024665" y="2119276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7" name="Group 27"/>
          <p:cNvGrpSpPr>
            <a:grpSpLocks/>
          </p:cNvGrpSpPr>
          <p:nvPr/>
        </p:nvGrpSpPr>
        <p:grpSpPr bwMode="auto">
          <a:xfrm>
            <a:off x="5744616" y="3072754"/>
            <a:ext cx="6172200" cy="520700"/>
            <a:chOff x="576" y="816"/>
            <a:chExt cx="5152" cy="576"/>
          </a:xfrm>
        </p:grpSpPr>
        <p:sp>
          <p:nvSpPr>
            <p:cNvPr id="648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649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7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8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9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0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1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2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4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5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8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9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0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1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2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3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4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5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4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5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6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7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8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9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0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1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2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743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744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745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746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747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748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749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750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751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752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3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4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5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6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9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0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761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762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764" name="Straight Arrow Connector 763"/>
          <p:cNvCxnSpPr/>
          <p:nvPr/>
        </p:nvCxnSpPr>
        <p:spPr>
          <a:xfrm>
            <a:off x="5879592" y="3047354"/>
            <a:ext cx="274320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5" name="TextBox 764"/>
          <p:cNvSpPr txBox="1">
            <a:spLocks noChangeArrowheads="1"/>
          </p:cNvSpPr>
          <p:nvPr/>
        </p:nvSpPr>
        <p:spPr bwMode="auto">
          <a:xfrm>
            <a:off x="5621034" y="2564904"/>
            <a:ext cx="4381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B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66" name="TextBox 765"/>
          <p:cNvSpPr txBox="1">
            <a:spLocks noChangeArrowheads="1"/>
          </p:cNvSpPr>
          <p:nvPr/>
        </p:nvSpPr>
        <p:spPr bwMode="auto">
          <a:xfrm>
            <a:off x="4567486" y="3429000"/>
            <a:ext cx="4365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A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767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003" y="1556792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68" name="Straight Arrow Connector 767"/>
          <p:cNvCxnSpPr/>
          <p:nvPr/>
        </p:nvCxnSpPr>
        <p:spPr>
          <a:xfrm flipV="1">
            <a:off x="7690516" y="3044743"/>
            <a:ext cx="944941" cy="924320"/>
          </a:xfrm>
          <a:prstGeom prst="straightConnector1">
            <a:avLst/>
          </a:prstGeom>
          <a:ln w="28575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9" name="Group 27"/>
          <p:cNvGrpSpPr>
            <a:grpSpLocks/>
          </p:cNvGrpSpPr>
          <p:nvPr/>
        </p:nvGrpSpPr>
        <p:grpSpPr bwMode="auto">
          <a:xfrm rot="18892360">
            <a:off x="6410083" y="2329625"/>
            <a:ext cx="6172200" cy="520700"/>
            <a:chOff x="576" y="816"/>
            <a:chExt cx="5152" cy="576"/>
          </a:xfrm>
        </p:grpSpPr>
        <p:sp>
          <p:nvSpPr>
            <p:cNvPr id="770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771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2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3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4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5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6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7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0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1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2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3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4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5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6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7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0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1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2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3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4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5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6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7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8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0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1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2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3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4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5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6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7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8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9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0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1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2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3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4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5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6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7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8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2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4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6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7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8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9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0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1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2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3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4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5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6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7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9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1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2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3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4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5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6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7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8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9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1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2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3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865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866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867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868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869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870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871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872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873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874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5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7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8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9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2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883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884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5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886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44556">
            <a:off x="6757481" y="2100545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87" name="Group 27"/>
          <p:cNvGrpSpPr>
            <a:grpSpLocks/>
          </p:cNvGrpSpPr>
          <p:nvPr/>
        </p:nvGrpSpPr>
        <p:grpSpPr bwMode="auto">
          <a:xfrm>
            <a:off x="4822608" y="4002442"/>
            <a:ext cx="6172200" cy="520700"/>
            <a:chOff x="576" y="816"/>
            <a:chExt cx="5152" cy="576"/>
          </a:xfrm>
        </p:grpSpPr>
        <p:sp>
          <p:nvSpPr>
            <p:cNvPr id="888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889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0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2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3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4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5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6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7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8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9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0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2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3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4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5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6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7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8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9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0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3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4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5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6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7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8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9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0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1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8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1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4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9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5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0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6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6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7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8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9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0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1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2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983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984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985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986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987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988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989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990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991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992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4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5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6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7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8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9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0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001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002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3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04" name="Straight Arrow Connector 1003"/>
          <p:cNvCxnSpPr/>
          <p:nvPr/>
        </p:nvCxnSpPr>
        <p:spPr>
          <a:xfrm>
            <a:off x="4961148" y="3969060"/>
            <a:ext cx="274320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5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86480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6" name="TextBox 1005"/>
          <p:cNvSpPr txBox="1">
            <a:spLocks noChangeArrowheads="1"/>
          </p:cNvSpPr>
          <p:nvPr/>
        </p:nvSpPr>
        <p:spPr bwMode="auto">
          <a:xfrm>
            <a:off x="8496436" y="2550927"/>
            <a:ext cx="4365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C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07" name="TextBox 1006"/>
          <p:cNvSpPr txBox="1">
            <a:spLocks noChangeArrowheads="1"/>
          </p:cNvSpPr>
          <p:nvPr/>
        </p:nvSpPr>
        <p:spPr bwMode="auto">
          <a:xfrm>
            <a:off x="7740352" y="3753036"/>
            <a:ext cx="4365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D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008" name="Group 27"/>
          <p:cNvGrpSpPr>
            <a:grpSpLocks/>
          </p:cNvGrpSpPr>
          <p:nvPr/>
        </p:nvGrpSpPr>
        <p:grpSpPr bwMode="auto">
          <a:xfrm rot="5400000">
            <a:off x="1583194" y="3606062"/>
            <a:ext cx="6176992" cy="520700"/>
            <a:chOff x="572" y="816"/>
            <a:chExt cx="5156" cy="576"/>
          </a:xfrm>
        </p:grpSpPr>
        <p:sp>
          <p:nvSpPr>
            <p:cNvPr id="1009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010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1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2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4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5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6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7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8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9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0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1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2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3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1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3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7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9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1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3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4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5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8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9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0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1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2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3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err="1">
                  <a:solidFill>
                    <a:srgbClr val="FF3300"/>
                  </a:solidFill>
                </a:rPr>
                <a:t>0cm</a:t>
              </a:r>
              <a:endParaRPr lang="en-US" dirty="0">
                <a:solidFill>
                  <a:srgbClr val="FF3300"/>
                </a:solidFill>
              </a:endParaRPr>
            </a:p>
          </p:txBody>
        </p:sp>
        <p:sp>
          <p:nvSpPr>
            <p:cNvPr id="1104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105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106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107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108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109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110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111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112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113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4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5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6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7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8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9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0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1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122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123" name="Line 142"/>
            <p:cNvSpPr>
              <a:spLocks noChangeShapeType="1"/>
            </p:cNvSpPr>
            <p:nvPr/>
          </p:nvSpPr>
          <p:spPr bwMode="auto">
            <a:xfrm>
              <a:off x="572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4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125" name="Straight Arrow Connector 1124"/>
          <p:cNvCxnSpPr/>
          <p:nvPr/>
        </p:nvCxnSpPr>
        <p:spPr>
          <a:xfrm rot="5400000">
            <a:off x="4014216" y="4892040"/>
            <a:ext cx="187452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49193" y="3984967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46" name="Group 27"/>
          <p:cNvGrpSpPr>
            <a:grpSpLocks/>
          </p:cNvGrpSpPr>
          <p:nvPr/>
        </p:nvGrpSpPr>
        <p:grpSpPr bwMode="auto">
          <a:xfrm rot="5400000">
            <a:off x="4319498" y="3606062"/>
            <a:ext cx="6176992" cy="520700"/>
            <a:chOff x="572" y="816"/>
            <a:chExt cx="5156" cy="576"/>
          </a:xfrm>
        </p:grpSpPr>
        <p:sp>
          <p:nvSpPr>
            <p:cNvPr id="1247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248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9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1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2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3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4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5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6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7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8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1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2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3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4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5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6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7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8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9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1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2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3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4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5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6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7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8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9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1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2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3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4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5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6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7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8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9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0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1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2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3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4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5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6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7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8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9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0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1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2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3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4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5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6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7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8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9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0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1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2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3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4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5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6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7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8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9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0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1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2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3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4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5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6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7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8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9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0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err="1">
                  <a:solidFill>
                    <a:srgbClr val="FF3300"/>
                  </a:solidFill>
                </a:rPr>
                <a:t>0cm</a:t>
              </a:r>
              <a:endParaRPr lang="en-US" dirty="0">
                <a:solidFill>
                  <a:srgbClr val="FF3300"/>
                </a:solidFill>
              </a:endParaRPr>
            </a:p>
          </p:txBody>
        </p:sp>
        <p:sp>
          <p:nvSpPr>
            <p:cNvPr id="1342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343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44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345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346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347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348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349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350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351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3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7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8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9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360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361" name="Line 142"/>
            <p:cNvSpPr>
              <a:spLocks noChangeShapeType="1"/>
            </p:cNvSpPr>
            <p:nvPr/>
          </p:nvSpPr>
          <p:spPr bwMode="auto">
            <a:xfrm>
              <a:off x="572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2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363" name="Straight Arrow Connector 1362"/>
          <p:cNvCxnSpPr/>
          <p:nvPr/>
        </p:nvCxnSpPr>
        <p:spPr>
          <a:xfrm rot="5400000">
            <a:off x="6770092" y="4883005"/>
            <a:ext cx="187452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4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85497" y="4002595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65" name="Group 27"/>
          <p:cNvGrpSpPr>
            <a:grpSpLocks/>
          </p:cNvGrpSpPr>
          <p:nvPr/>
        </p:nvGrpSpPr>
        <p:grpSpPr bwMode="auto">
          <a:xfrm>
            <a:off x="4843048" y="5823849"/>
            <a:ext cx="6172200" cy="520700"/>
            <a:chOff x="576" y="816"/>
            <a:chExt cx="5152" cy="576"/>
          </a:xfrm>
        </p:grpSpPr>
        <p:sp>
          <p:nvSpPr>
            <p:cNvPr id="1366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367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8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9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0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1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4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5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6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7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8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9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0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1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3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4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5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6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7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8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9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0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1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2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4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5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6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7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8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9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0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1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2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3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4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5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6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3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4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5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6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7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8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9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0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1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2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4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5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6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7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8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8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9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1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2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3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5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6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7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8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9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0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1461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462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463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464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465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466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467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468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469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470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1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2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3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4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5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6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7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8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479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480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1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482" name="Straight Arrow Connector 1481"/>
          <p:cNvCxnSpPr/>
          <p:nvPr/>
        </p:nvCxnSpPr>
        <p:spPr>
          <a:xfrm>
            <a:off x="4968044" y="5805264"/>
            <a:ext cx="274320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83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29459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84" name="Group 27"/>
          <p:cNvGrpSpPr>
            <a:grpSpLocks/>
          </p:cNvGrpSpPr>
          <p:nvPr/>
        </p:nvGrpSpPr>
        <p:grpSpPr bwMode="auto">
          <a:xfrm rot="5400000">
            <a:off x="5250012" y="2705268"/>
            <a:ext cx="6176992" cy="523412"/>
            <a:chOff x="572" y="813"/>
            <a:chExt cx="5156" cy="579"/>
          </a:xfrm>
        </p:grpSpPr>
        <p:sp>
          <p:nvSpPr>
            <p:cNvPr id="1485" name="Rectangle 28"/>
            <p:cNvSpPr>
              <a:spLocks noChangeArrowheads="1"/>
            </p:cNvSpPr>
            <p:nvPr/>
          </p:nvSpPr>
          <p:spPr bwMode="auto">
            <a:xfrm>
              <a:off x="576" y="813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486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7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8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9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0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1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2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3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4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6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7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8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9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0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1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2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3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4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6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7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8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9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0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1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2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3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4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6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7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8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9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0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1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2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3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4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7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8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9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0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1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2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3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4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5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5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7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1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2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3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4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5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7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8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9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0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1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2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3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4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5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6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7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8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9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0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1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2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3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4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5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6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9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err="1">
                  <a:solidFill>
                    <a:srgbClr val="FF3300"/>
                  </a:solidFill>
                </a:rPr>
                <a:t>0cm</a:t>
              </a:r>
              <a:endParaRPr lang="en-US" dirty="0">
                <a:solidFill>
                  <a:srgbClr val="FF3300"/>
                </a:solidFill>
              </a:endParaRPr>
            </a:p>
          </p:txBody>
        </p:sp>
        <p:sp>
          <p:nvSpPr>
            <p:cNvPr id="1580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581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582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583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584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585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586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587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588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589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0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1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2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3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4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5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6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7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598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599" name="Line 142"/>
            <p:cNvSpPr>
              <a:spLocks noChangeShapeType="1"/>
            </p:cNvSpPr>
            <p:nvPr/>
          </p:nvSpPr>
          <p:spPr bwMode="auto">
            <a:xfrm>
              <a:off x="572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0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601" name="Straight Arrow Connector 1600"/>
          <p:cNvCxnSpPr/>
          <p:nvPr/>
        </p:nvCxnSpPr>
        <p:spPr>
          <a:xfrm rot="5400000">
            <a:off x="7690104" y="3977640"/>
            <a:ext cx="1874520" cy="0"/>
          </a:xfrm>
          <a:prstGeom prst="straightConnector1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02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5597" y="3071788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3" name="TextBox 1602"/>
          <p:cNvSpPr txBox="1">
            <a:spLocks noChangeArrowheads="1"/>
          </p:cNvSpPr>
          <p:nvPr/>
        </p:nvSpPr>
        <p:spPr bwMode="auto">
          <a:xfrm>
            <a:off x="4915719" y="5769260"/>
            <a:ext cx="5923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A’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1606" name="Straight Arrow Connector 1605"/>
          <p:cNvCxnSpPr/>
          <p:nvPr/>
        </p:nvCxnSpPr>
        <p:spPr>
          <a:xfrm flipV="1">
            <a:off x="7699248" y="4901184"/>
            <a:ext cx="922712" cy="924319"/>
          </a:xfrm>
          <a:prstGeom prst="straightConnector1">
            <a:avLst/>
          </a:prstGeom>
          <a:ln w="28575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7" name="Group 27"/>
          <p:cNvGrpSpPr>
            <a:grpSpLocks/>
          </p:cNvGrpSpPr>
          <p:nvPr/>
        </p:nvGrpSpPr>
        <p:grpSpPr bwMode="auto">
          <a:xfrm rot="18892360">
            <a:off x="6410083" y="4180828"/>
            <a:ext cx="6172200" cy="520700"/>
            <a:chOff x="576" y="816"/>
            <a:chExt cx="5152" cy="576"/>
          </a:xfrm>
        </p:grpSpPr>
        <p:sp>
          <p:nvSpPr>
            <p:cNvPr id="1608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609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0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1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2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3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4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5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6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7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8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9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0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1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2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6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2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3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4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5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6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7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3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8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9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0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1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2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3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5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6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7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8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9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0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1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2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3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4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5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6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7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8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9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0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1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2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3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4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5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6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7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8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1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2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3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4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5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6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7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8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9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0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1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2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3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4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5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6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7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8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9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0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1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2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1703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704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705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706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707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708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709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710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711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712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3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4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5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6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7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8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9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0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721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722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3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724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44556">
            <a:off x="6757481" y="3972753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5" name="TextBox 1724"/>
          <p:cNvSpPr txBox="1">
            <a:spLocks noChangeArrowheads="1"/>
          </p:cNvSpPr>
          <p:nvPr/>
        </p:nvSpPr>
        <p:spPr bwMode="auto">
          <a:xfrm>
            <a:off x="7472003" y="5755322"/>
            <a:ext cx="5923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D’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726" name="TextBox 1725"/>
          <p:cNvSpPr txBox="1">
            <a:spLocks noChangeArrowheads="1"/>
          </p:cNvSpPr>
          <p:nvPr/>
        </p:nvSpPr>
        <p:spPr bwMode="auto">
          <a:xfrm>
            <a:off x="8532440" y="4761148"/>
            <a:ext cx="59238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C’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729" name="Group 27"/>
          <p:cNvGrpSpPr>
            <a:grpSpLocks/>
          </p:cNvGrpSpPr>
          <p:nvPr/>
        </p:nvGrpSpPr>
        <p:grpSpPr bwMode="auto">
          <a:xfrm rot="5400000">
            <a:off x="2492078" y="4619054"/>
            <a:ext cx="6172200" cy="520700"/>
            <a:chOff x="576" y="816"/>
            <a:chExt cx="5152" cy="576"/>
          </a:xfrm>
        </p:grpSpPr>
        <p:sp>
          <p:nvSpPr>
            <p:cNvPr id="1730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731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2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3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4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5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6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7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8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9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0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4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5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6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7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8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9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0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1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3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4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5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6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7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8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9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0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1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2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3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4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5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6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7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8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9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0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1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4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5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6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7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8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9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0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1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2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3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4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1825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826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827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828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829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830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831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832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833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834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5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6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7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8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9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0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1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2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843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844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846" name="Straight Arrow Connector 1845"/>
          <p:cNvCxnSpPr/>
          <p:nvPr/>
        </p:nvCxnSpPr>
        <p:spPr>
          <a:xfrm rot="5400000">
            <a:off x="4961132" y="3989461"/>
            <a:ext cx="1847088" cy="0"/>
          </a:xfrm>
          <a:prstGeom prst="straightConnector1">
            <a:avLst/>
          </a:prstGeom>
          <a:ln w="28575">
            <a:solidFill>
              <a:srgbClr val="00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7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49651" y="3105139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48" name="Straight Arrow Connector 1847"/>
          <p:cNvCxnSpPr/>
          <p:nvPr/>
        </p:nvCxnSpPr>
        <p:spPr>
          <a:xfrm flipV="1">
            <a:off x="4947316" y="4895946"/>
            <a:ext cx="922712" cy="924319"/>
          </a:xfrm>
          <a:prstGeom prst="straightConnector1">
            <a:avLst/>
          </a:prstGeom>
          <a:ln w="28575">
            <a:solidFill>
              <a:srgbClr val="00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9" name="Group 27"/>
          <p:cNvGrpSpPr>
            <a:grpSpLocks/>
          </p:cNvGrpSpPr>
          <p:nvPr/>
        </p:nvGrpSpPr>
        <p:grpSpPr bwMode="auto">
          <a:xfrm rot="18892360">
            <a:off x="3666883" y="4180828"/>
            <a:ext cx="6172200" cy="520700"/>
            <a:chOff x="576" y="816"/>
            <a:chExt cx="5152" cy="576"/>
          </a:xfrm>
        </p:grpSpPr>
        <p:sp>
          <p:nvSpPr>
            <p:cNvPr id="1850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851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4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5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6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7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8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9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0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1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2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3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4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5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6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7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8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9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0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1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2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3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4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5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6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7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8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9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0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1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2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3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4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5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6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7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8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9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0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1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2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3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4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5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6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7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8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9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0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1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2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3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5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6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7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8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9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0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1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2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3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4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5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6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7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8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9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0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1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2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3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4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5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6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7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8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9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0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1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2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3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4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5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6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7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8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9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0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1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2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3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4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1945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946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947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948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949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950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951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1952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1953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1954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5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6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7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8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9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0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1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2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1963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964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5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966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44556">
            <a:off x="4014281" y="3972753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67" name="Group 27"/>
          <p:cNvGrpSpPr>
            <a:grpSpLocks/>
          </p:cNvGrpSpPr>
          <p:nvPr/>
        </p:nvGrpSpPr>
        <p:grpSpPr bwMode="auto">
          <a:xfrm>
            <a:off x="5320147" y="4919472"/>
            <a:ext cx="6172200" cy="520700"/>
            <a:chOff x="576" y="816"/>
            <a:chExt cx="5152" cy="576"/>
          </a:xfrm>
        </p:grpSpPr>
        <p:sp>
          <p:nvSpPr>
            <p:cNvPr id="1968" name="Rectangle 28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969" name="Line 29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0" name="Line 30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1" name="Line 31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2" name="Line 32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3" name="Line 33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4" name="Line 34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5" name="Line 35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6" name="Line 36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7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8" name="Line 38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9" name="Line 39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0" name="Line 40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1" name="Line 41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2" name="Line 42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3" name="Line 43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4" name="Line 44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5" name="Line 45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6" name="Line 46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" name="Line 47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8" name="Line 48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9" name="Line 49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0" name="Line 50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1" name="Line 51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2" name="Line 52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3" name="Line 53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4" name="Line 54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5" name="Line 55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" name="Line 56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7" name="Line 57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8" name="Line 58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9" name="Line 59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0" name="Line 60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1" name="Line 61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2" name="Line 62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3" name="Line 63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4" name="Line 64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5" name="Line 65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6" name="Line 66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" name="Line 67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" name="Line 68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9" name="Line 69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0" name="Line 70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1" name="Line 71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2" name="Line 72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3" name="Line 73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4" name="Line 74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5" name="Line 75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6" name="Line 76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7" name="Line 77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8" name="Line 78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9" name="Line 79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0" name="Line 80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1" name="Line 81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2" name="Line 82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3" name="Line 83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4" name="Line 84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5" name="Line 85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6" name="Line 86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7" name="Line 87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8" name="Line 88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9" name="Line 89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0" name="Line 90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1" name="Line 91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2" name="Line 92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3" name="Line 93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4" name="Line 94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5" name="Line 95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6" name="Line 96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7" name="Line 97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8" name="Line 98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9" name="Line 99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0" name="Line 100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1" name="Line 101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2" name="Line 102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3" name="Line 103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4" name="Line 104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5" name="Line 105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6" name="Line 106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7" name="Line 10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" name="Line 108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" name="Line 109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" name="Line 110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" name="Line 111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Line 112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Line 113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Line 114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Line 115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Line 116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Line 117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118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Line 119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Line 120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Line 121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Text Box 122"/>
            <p:cNvSpPr txBox="1">
              <a:spLocks noChangeArrowheads="1"/>
            </p:cNvSpPr>
            <p:nvPr/>
          </p:nvSpPr>
          <p:spPr bwMode="auto">
            <a:xfrm>
              <a:off x="576" y="969"/>
              <a:ext cx="54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0cm</a:t>
              </a:r>
            </a:p>
          </p:txBody>
        </p:sp>
        <p:sp>
          <p:nvSpPr>
            <p:cNvPr id="2063" name="Text Box 123"/>
            <p:cNvSpPr txBox="1">
              <a:spLocks noChangeArrowheads="1"/>
            </p:cNvSpPr>
            <p:nvPr/>
          </p:nvSpPr>
          <p:spPr bwMode="auto">
            <a:xfrm>
              <a:off x="105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2064" name="Text Box 124"/>
            <p:cNvSpPr txBox="1">
              <a:spLocks noChangeArrowheads="1"/>
            </p:cNvSpPr>
            <p:nvPr/>
          </p:nvSpPr>
          <p:spPr bwMode="auto">
            <a:xfrm>
              <a:off x="153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2065" name="Text Box 125"/>
            <p:cNvSpPr txBox="1">
              <a:spLocks noChangeArrowheads="1"/>
            </p:cNvSpPr>
            <p:nvPr/>
          </p:nvSpPr>
          <p:spPr bwMode="auto">
            <a:xfrm>
              <a:off x="2016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2066" name="Text Box 126"/>
            <p:cNvSpPr txBox="1">
              <a:spLocks noChangeArrowheads="1"/>
            </p:cNvSpPr>
            <p:nvPr/>
          </p:nvSpPr>
          <p:spPr bwMode="auto">
            <a:xfrm>
              <a:off x="2497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2067" name="Text Box 127"/>
            <p:cNvSpPr txBox="1">
              <a:spLocks noChangeArrowheads="1"/>
            </p:cNvSpPr>
            <p:nvPr/>
          </p:nvSpPr>
          <p:spPr bwMode="auto">
            <a:xfrm>
              <a:off x="297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2068" name="Text Box 128"/>
            <p:cNvSpPr txBox="1">
              <a:spLocks noChangeArrowheads="1"/>
            </p:cNvSpPr>
            <p:nvPr/>
          </p:nvSpPr>
          <p:spPr bwMode="auto">
            <a:xfrm>
              <a:off x="3453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2069" name="Text Box 129"/>
            <p:cNvSpPr txBox="1">
              <a:spLocks noChangeArrowheads="1"/>
            </p:cNvSpPr>
            <p:nvPr/>
          </p:nvSpPr>
          <p:spPr bwMode="auto">
            <a:xfrm>
              <a:off x="393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7</a:t>
              </a:r>
            </a:p>
          </p:txBody>
        </p:sp>
        <p:sp>
          <p:nvSpPr>
            <p:cNvPr id="2070" name="Text Box 130"/>
            <p:cNvSpPr txBox="1">
              <a:spLocks noChangeArrowheads="1"/>
            </p:cNvSpPr>
            <p:nvPr/>
          </p:nvSpPr>
          <p:spPr bwMode="auto">
            <a:xfrm>
              <a:off x="4411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2071" name="Text Box 131"/>
            <p:cNvSpPr txBox="1">
              <a:spLocks noChangeArrowheads="1"/>
            </p:cNvSpPr>
            <p:nvPr/>
          </p:nvSpPr>
          <p:spPr bwMode="auto">
            <a:xfrm>
              <a:off x="4892" y="969"/>
              <a:ext cx="276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</a:rPr>
                <a:t>9</a:t>
              </a:r>
            </a:p>
          </p:txBody>
        </p:sp>
        <p:sp>
          <p:nvSpPr>
            <p:cNvPr id="2072" name="Line 132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Line 133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Line 134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Line 135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Line 136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Line 137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Line 138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Line 139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Text Box 140"/>
            <p:cNvSpPr txBox="1">
              <a:spLocks noChangeArrowheads="1"/>
            </p:cNvSpPr>
            <p:nvPr/>
          </p:nvSpPr>
          <p:spPr bwMode="auto">
            <a:xfrm>
              <a:off x="5339" y="969"/>
              <a:ext cx="389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</a:rPr>
                <a:t>10</a:t>
              </a:r>
            </a:p>
          </p:txBody>
        </p:sp>
        <p:sp>
          <p:nvSpPr>
            <p:cNvPr id="2081" name="Text Box 141"/>
            <p:cNvSpPr txBox="1">
              <a:spLocks noChangeArrowheads="1"/>
            </p:cNvSpPr>
            <p:nvPr/>
          </p:nvSpPr>
          <p:spPr bwMode="auto">
            <a:xfrm>
              <a:off x="4489" y="1104"/>
              <a:ext cx="163" cy="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en-US" sz="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2082" name="Line 142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Line 143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084" name="Straight Arrow Connector 2083"/>
          <p:cNvCxnSpPr/>
          <p:nvPr/>
        </p:nvCxnSpPr>
        <p:spPr>
          <a:xfrm>
            <a:off x="5892257" y="4877361"/>
            <a:ext cx="2743200" cy="0"/>
          </a:xfrm>
          <a:prstGeom prst="straightConnector1">
            <a:avLst/>
          </a:prstGeom>
          <a:ln w="28575">
            <a:solidFill>
              <a:srgbClr val="0000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85" name="Picture 3" descr="ButChi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245" y="3401556"/>
            <a:ext cx="18415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6" name="TextBox 2085"/>
          <p:cNvSpPr txBox="1">
            <a:spLocks noChangeArrowheads="1"/>
          </p:cNvSpPr>
          <p:nvPr/>
        </p:nvSpPr>
        <p:spPr bwMode="auto">
          <a:xfrm>
            <a:off x="5832140" y="4351166"/>
            <a:ext cx="59879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000" dirty="0" smtClean="0">
                <a:solidFill>
                  <a:srgbClr val="FF0000"/>
                </a:solidFill>
                <a:latin typeface="Arial" charset="0"/>
              </a:rPr>
              <a:t>B’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87" name="TextBox 2086"/>
          <p:cNvSpPr txBox="1"/>
          <p:nvPr/>
        </p:nvSpPr>
        <p:spPr>
          <a:xfrm>
            <a:off x="525950" y="5265204"/>
            <a:ext cx="37804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7432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000" dirty="0" err="1"/>
              <a:t>Nối</a:t>
            </a:r>
            <a:r>
              <a:rPr lang="en-US" sz="3000" dirty="0"/>
              <a:t> D’ </a:t>
            </a:r>
            <a:r>
              <a:rPr lang="en-US" sz="3000" dirty="0" err="1"/>
              <a:t>với</a:t>
            </a:r>
            <a:r>
              <a:rPr lang="en-US" sz="3000" dirty="0"/>
              <a:t> C’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01217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09705 -0.13704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-685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0.29288 -4.81481E-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35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0.09722 -0.13704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6852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500"/>
                            </p:stCondLst>
                            <p:childTnLst>
                              <p:par>
                                <p:cTn id="8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29705 -1.48148E-6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"/>
                            </p:stCondLst>
                            <p:childTnLst>
                              <p:par>
                                <p:cTn id="14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02312E-6 L 1.94444E-6 0.26266 " pathEditMode="relative" rAng="0" ptsTypes="AA">
                                      <p:cBhvr>
                                        <p:cTn id="148" dur="1000" fill="hold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33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1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500"/>
                            </p:stCondLst>
                            <p:childTnLst>
                              <p:par>
                                <p:cTn id="15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500"/>
                            </p:stCondLst>
                            <p:childTnLst>
                              <p:par>
                                <p:cTn id="16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6000"/>
                            </p:stCondLst>
                            <p:childTnLst>
                              <p:par>
                                <p:cTn id="17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02312E-6 L 1.94444E-6 0.26266 " pathEditMode="relative" rAng="0" ptsTypes="AA">
                                      <p:cBhvr>
                                        <p:cTn id="173" dur="1000" fill="hold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33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1000"/>
                                        <p:tgtEl>
                                          <p:spTgt spid="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000"/>
                            </p:stCondLst>
                            <p:childTnLst>
                              <p:par>
                                <p:cTn id="17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7500"/>
                            </p:stCondLst>
                            <p:childTnLst>
                              <p:par>
                                <p:cTn id="183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0" dur="500"/>
                                        <p:tgtEl>
                                          <p:spTgt spid="1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8500"/>
                            </p:stCondLst>
                            <p:childTnLst>
                              <p:par>
                                <p:cTn id="19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9000"/>
                            </p:stCondLst>
                            <p:childTnLst>
                              <p:par>
                                <p:cTn id="19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29705 -1.48148E-6 " pathEditMode="relative" rAng="0" ptsTypes="AA">
                                      <p:cBhvr>
                                        <p:cTn id="198" dur="1000" fill="hold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0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1000"/>
                                        <p:tgtEl>
                                          <p:spTgt spid="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8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1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1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2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2500"/>
                            </p:stCondLst>
                            <p:childTnLst>
                              <p:par>
                                <p:cTn id="23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3000"/>
                            </p:stCondLst>
                            <p:childTnLst>
                              <p:par>
                                <p:cTn id="23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02312E-6 L 1.94444E-6 0.26266 " pathEditMode="relative" rAng="0" ptsTypes="AA">
                                      <p:cBhvr>
                                        <p:cTn id="236" dur="1000" fill="hold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33"/>
                                    </p:animMotion>
                                  </p:childTnLst>
                                </p:cTn>
                              </p:par>
                              <p:par>
                                <p:cTn id="2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1000"/>
                                        <p:tgtEl>
                                          <p:spTgt spid="1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4000"/>
                            </p:stCondLst>
                            <p:childTnLst>
                              <p:par>
                                <p:cTn id="24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1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500"/>
                            </p:stCondLst>
                            <p:childTnLst>
                              <p:par>
                                <p:cTn id="246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1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1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000"/>
                            </p:stCondLst>
                            <p:childTnLst>
                              <p:par>
                                <p:cTn id="2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8" dur="2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000"/>
                            </p:stCondLst>
                            <p:childTnLst>
                              <p:par>
                                <p:cTn id="2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2" dur="500"/>
                                        <p:tgtEl>
                                          <p:spTgt spid="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500"/>
                            </p:stCondLst>
                            <p:childTnLst>
                              <p:par>
                                <p:cTn id="26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3000"/>
                            </p:stCondLst>
                            <p:childTnLst>
                              <p:par>
                                <p:cTn id="26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0.09722 -0.13704 " pathEditMode="relative" rAng="0" ptsTypes="AA">
                                      <p:cBhvr>
                                        <p:cTn id="270" dur="1000" fill="hold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6852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1000"/>
                                        <p:tgtEl>
                                          <p:spTgt spid="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4000"/>
                            </p:stCondLst>
                            <p:childTnLst>
                              <p:par>
                                <p:cTn id="27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1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4500"/>
                            </p:stCondLst>
                            <p:childTnLst>
                              <p:par>
                                <p:cTn id="28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2000"/>
                            </p:stCondLst>
                            <p:childTnLst>
                              <p:par>
                                <p:cTn id="2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2500"/>
                            </p:stCondLst>
                            <p:childTnLst>
                              <p:par>
                                <p:cTn id="294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L 3.61111E-6 0.25995 " pathEditMode="relative" rAng="0" ptsTypes="AA">
                                      <p:cBhvr>
                                        <p:cTn id="300" dur="1000" fill="hold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986"/>
                                    </p:animMotion>
                                  </p:childTnLst>
                                </p:cTn>
                              </p:par>
                              <p:par>
                                <p:cTn id="3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3" dur="1000"/>
                                        <p:tgtEl>
                                          <p:spTgt spid="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4000"/>
                            </p:stCondLst>
                            <p:childTnLst>
                              <p:par>
                                <p:cTn id="30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6" dur="500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1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4500"/>
                            </p:stCondLst>
                            <p:childTnLst>
                              <p:par>
                                <p:cTn id="31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1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1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5000"/>
                            </p:stCondLst>
                            <p:childTnLst>
                              <p:par>
                                <p:cTn id="3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5500"/>
                            </p:stCondLst>
                            <p:childTnLst>
                              <p:par>
                                <p:cTn id="3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6000"/>
                            </p:stCondLst>
                            <p:childTnLst>
                              <p:par>
                                <p:cTn id="32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6500"/>
                            </p:stCondLst>
                            <p:childTnLst>
                              <p:par>
                                <p:cTn id="3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0.09722 -0.13704 " pathEditMode="relative" rAng="0" ptsTypes="AA">
                                      <p:cBhvr>
                                        <p:cTn id="329" dur="1000" fill="hold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1" y="-6852"/>
                                    </p:animMotion>
                                  </p:childTnLst>
                                </p:cTn>
                              </p:par>
                              <p:par>
                                <p:cTn id="3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1000"/>
                                        <p:tgtEl>
                                          <p:spTgt spid="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3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5" dur="500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1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3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1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1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6" dur="500"/>
                                        <p:tgtEl>
                                          <p:spTgt spid="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9000"/>
                            </p:stCondLst>
                            <p:childTnLst>
                              <p:par>
                                <p:cTn id="34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9500"/>
                            </p:stCondLst>
                            <p:childTnLst>
                              <p:par>
                                <p:cTn id="35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29705 -1.48148E-6 " pathEditMode="relative" rAng="0" ptsTypes="AA">
                                      <p:cBhvr>
                                        <p:cTn id="354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0"/>
                                    </p:animMotion>
                                  </p:childTnLst>
                                </p:cTn>
                              </p:par>
                              <p:par>
                                <p:cTn id="3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1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4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5" dur="500"/>
                                        <p:tgtEl>
                                          <p:spTgt spid="1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/>
                                        <p:tgtEl>
                                          <p:spTgt spid="1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8" grpId="0"/>
      <p:bldP spid="29" grpId="0"/>
      <p:bldP spid="30" grpId="0"/>
      <p:bldP spid="765" grpId="0"/>
      <p:bldP spid="766" grpId="0"/>
      <p:bldP spid="1006" grpId="0"/>
      <p:bldP spid="1007" grpId="0"/>
      <p:bldP spid="1603" grpId="0"/>
      <p:bldP spid="1725" grpId="0"/>
      <p:bldP spid="1726" grpId="0"/>
      <p:bldP spid="2086" grpId="0"/>
      <p:bldP spid="208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278</Words>
  <PresentationFormat>On-screen Show (4:3)</PresentationFormat>
  <Paragraphs>152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Training</vt:lpstr>
      <vt:lpstr>1. HÌNH HỘP CHỮ NHẬT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ModifiedBy/>
  <dcterms:created xsi:type="dcterms:W3CDTF">2011-11-06T04:40:59Z</dcterms:created>
  <dcterms:modified xsi:type="dcterms:W3CDTF">2023-04-16T13:57:06Z</dcterms:modified>
</cp:coreProperties>
</file>