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8467" r="1990" b="17178"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69631" y="4611817"/>
            <a:ext cx="1609102" cy="665544"/>
            <a:chOff x="18106583" y="5006556"/>
            <a:chExt cx="7264649" cy="798653"/>
          </a:xfrm>
        </p:grpSpPr>
        <p:sp>
          <p:nvSpPr>
            <p:cNvPr id="23" name="Horizontal Scroll 22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46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00" y="5708469"/>
            <a:ext cx="120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3086" r="7018" b="13704"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, B , C , 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AB , BC , CD ,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AC, BD.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388603" y="328269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438780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818541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92181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871</Words>
  <PresentationFormat>Widescreen</PresentationFormat>
  <Paragraphs>177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Cambria Math</vt:lpstr>
      <vt:lpstr>Courier New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2021-08-12T09:44:50Z</dcterms:created>
  <dcterms:modified xsi:type="dcterms:W3CDTF">2021-08-18T14:25:22Z</dcterms:modified>
</cp:coreProperties>
</file>